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網頁伺服器結構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前端與後端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pngwing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670" y="3251835"/>
            <a:ext cx="2839085" cy="2839085"/>
          </a:xfrm>
          <a:prstGeom prst="rect">
            <a:avLst/>
          </a:prstGeom>
        </p:spPr>
      </p:pic>
      <p:pic>
        <p:nvPicPr>
          <p:cNvPr id="6" name="圖片 5" descr="pngwing.co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10" y="3160395"/>
            <a:ext cx="2282825" cy="2736850"/>
          </a:xfrm>
          <a:prstGeom prst="rect">
            <a:avLst/>
          </a:prstGeom>
        </p:spPr>
      </p:pic>
      <p:pic>
        <p:nvPicPr>
          <p:cNvPr id="7" name="圖片 6" descr="pngwing.com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" y="3976370"/>
            <a:ext cx="1390650" cy="13906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180" y="3831590"/>
            <a:ext cx="3336290" cy="139509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775825" y="1692910"/>
            <a:ext cx="2105660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/>
              <a:t>HTML</a:t>
            </a:r>
          </a:p>
          <a:p>
            <a:r>
              <a:rPr lang="en-US" altLang="zh-TW" sz="3200"/>
              <a:t>CSS</a:t>
            </a:r>
          </a:p>
          <a:p>
            <a:r>
              <a:rPr lang="en-US" altLang="zh-TW" sz="3200"/>
              <a:t>Javascript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560" y="4178935"/>
            <a:ext cx="1807845" cy="69977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537335" y="3535680"/>
            <a:ext cx="2106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/>
              <a:t>SQL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537335" y="4980305"/>
            <a:ext cx="2106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/>
              <a:t>response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610985" y="263525"/>
            <a:ext cx="4297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/>
              <a:t>使用者與網頁的關係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594600" y="3608070"/>
            <a:ext cx="1570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GET/POST data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171815" y="5195570"/>
            <a:ext cx="993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/>
              <a:t>80 PROT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5" y="3810"/>
            <a:ext cx="6318885" cy="24447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597275" y="2032635"/>
            <a:ext cx="2105660" cy="107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/>
              <a:t>PHP</a:t>
            </a:r>
          </a:p>
          <a:p>
            <a:pPr algn="ctr"/>
            <a:r>
              <a:rPr lang="en-US" altLang="zh-TW" sz="3200"/>
              <a:t>網</a:t>
            </a:r>
            <a:r>
              <a:rPr lang="zh-TW" altLang="en-US" sz="3200"/>
              <a:t>站</a:t>
            </a:r>
            <a:r>
              <a:rPr lang="en-US" altLang="zh-TW" sz="3200"/>
              <a:t>框架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70" y="1704975"/>
            <a:ext cx="891286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2610" y="1647825"/>
            <a:ext cx="3322320" cy="47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874260" y="2788285"/>
            <a:ext cx="6740525" cy="2654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2400"/>
              <a:t>·HTML網頁頁面的主體軀幹,包括使用這看得 到的文字、圖片、按鈕、輸入、超連結</a:t>
            </a:r>
          </a:p>
          <a:p>
            <a:endParaRPr lang="zh-TW" altLang="en-US" sz="2400"/>
          </a:p>
          <a:p>
            <a:r>
              <a:rPr lang="zh-TW" altLang="en-US" sz="2400"/>
              <a:t>·CSS:用來美化頁面的東西</a:t>
            </a:r>
          </a:p>
          <a:p>
            <a:endParaRPr lang="zh-TW" altLang="en-US" sz="2400"/>
          </a:p>
          <a:p>
            <a:r>
              <a:rPr lang="zh-TW" altLang="en-US" sz="2400"/>
              <a:t>JS: 讓網頁和使用者可以互動和讓網頁前端可以處理資料與運算的東西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250815" y="473710"/>
            <a:ext cx="12890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/>
              <a:t>前端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104265" y="3152775"/>
            <a:ext cx="2238375" cy="192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/>
              <a:t>HTML</a:t>
            </a:r>
          </a:p>
          <a:p>
            <a:pPr algn="ctr"/>
            <a:r>
              <a:rPr lang="en-US" altLang="zh-TW" sz="4000"/>
              <a:t>CSS</a:t>
            </a:r>
          </a:p>
          <a:p>
            <a:pPr algn="ctr"/>
            <a:r>
              <a:rPr lang="en-US" altLang="zh-TW" sz="4000"/>
              <a:t>Javascript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72965" y="2422525"/>
            <a:ext cx="6874510" cy="329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2400" dirty="0">
                <a:sym typeface="+mn-ea"/>
              </a:rPr>
              <a:t>網頁框架:讓開發者快速開發，如</a:t>
            </a:r>
            <a:r>
              <a:rPr lang="en-US" altLang="zh-TW" sz="2400" dirty="0">
                <a:sym typeface="+mn-ea"/>
              </a:rPr>
              <a:t>:</a:t>
            </a:r>
            <a:r>
              <a:rPr lang="zh-TW" altLang="en-US" sz="2400" dirty="0">
                <a:sym typeface="+mn-ea"/>
              </a:rPr>
              <a:t>Apache HTTP Server，</a:t>
            </a:r>
            <a:r>
              <a:rPr lang="en-US" altLang="zh-TW" sz="2400" dirty="0">
                <a:sym typeface="+mn-ea"/>
              </a:rPr>
              <a:t>CI4</a:t>
            </a:r>
            <a:endParaRPr lang="en-US" altLang="zh-TW" sz="2400" dirty="0"/>
          </a:p>
          <a:p>
            <a:endParaRPr lang="zh-TW" altLang="en-US" dirty="0"/>
          </a:p>
          <a:p>
            <a:r>
              <a:rPr lang="zh-TW" altLang="en-US" dirty="0"/>
              <a:t>·</a:t>
            </a:r>
            <a:r>
              <a:rPr lang="zh-TW" altLang="en-US" sz="2400" dirty="0"/>
              <a:t>sequal (資料庫):保存資料的地方,在網頁雖有記憶體空間,看那只是暫存記憶體我們還是需要有一個永久記住資料的地方</a:t>
            </a:r>
          </a:p>
          <a:p>
            <a:endParaRPr lang="zh-TW" altLang="en-US" sz="2400" dirty="0"/>
          </a:p>
          <a:p>
            <a:r>
              <a:rPr lang="zh-TW" altLang="en-US" sz="2400" dirty="0"/>
              <a:t>· php:用來連結網頁系統的頁面與頁面,資料 庫,算是網頁系統的主體程式</a:t>
            </a:r>
            <a:endParaRPr lang="en-US" altLang="zh-TW" sz="2400" dirty="0"/>
          </a:p>
        </p:txBody>
      </p:sp>
      <p:sp>
        <p:nvSpPr>
          <p:cNvPr id="4" name="圓角矩形 3"/>
          <p:cNvSpPr/>
          <p:nvPr/>
        </p:nvSpPr>
        <p:spPr>
          <a:xfrm>
            <a:off x="562610" y="1647825"/>
            <a:ext cx="3322320" cy="47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104265" y="3152775"/>
            <a:ext cx="2238375" cy="192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/>
              <a:t>sequal</a:t>
            </a:r>
          </a:p>
          <a:p>
            <a:pPr algn="ctr"/>
            <a:r>
              <a:rPr lang="en-US" altLang="zh-TW" sz="4000"/>
              <a:t>PHP</a:t>
            </a:r>
          </a:p>
          <a:p>
            <a:pPr algn="ctr"/>
            <a:r>
              <a:rPr lang="zh-TW" altLang="en-US" sz="4000"/>
              <a:t>網頁框架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250815" y="473710"/>
            <a:ext cx="12890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/>
              <a:t>後端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pngwing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675640"/>
            <a:ext cx="2839085" cy="2839085"/>
          </a:xfrm>
          <a:prstGeom prst="rect">
            <a:avLst/>
          </a:prstGeom>
        </p:spPr>
      </p:pic>
      <p:pic>
        <p:nvPicPr>
          <p:cNvPr id="6" name="圖片 5" descr="pngwing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3732530"/>
            <a:ext cx="2839085" cy="283908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3408045" y="2201545"/>
            <a:ext cx="2644140" cy="754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3226435" y="4321175"/>
            <a:ext cx="2825750" cy="964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圖片 9" descr="pngwing.com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900" y="3011805"/>
            <a:ext cx="1390650" cy="139065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903980" y="191135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data request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808730" y="4321175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data request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274060" y="3268345"/>
            <a:ext cx="229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PHP </a:t>
            </a:r>
            <a:r>
              <a:rPr lang="zh-TW" altLang="en-US"/>
              <a:t>處理後</a:t>
            </a:r>
            <a:r>
              <a:rPr lang="en-US" altLang="zh-TW"/>
              <a:t>response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8582660" y="3308985"/>
            <a:ext cx="868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597900" y="3996690"/>
            <a:ext cx="8534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915525" y="2279650"/>
            <a:ext cx="7880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>
                <a:sym typeface="+mn-ea"/>
              </a:rPr>
              <a:t>sequal</a:t>
            </a:r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6576695" y="3268345"/>
            <a:ext cx="1346200" cy="877570"/>
            <a:chOff x="10477" y="4520"/>
            <a:chExt cx="2120" cy="1382"/>
          </a:xfrm>
        </p:grpSpPr>
        <p:sp>
          <p:nvSpPr>
            <p:cNvPr id="19" name="矩形 18"/>
            <p:cNvSpPr/>
            <p:nvPr/>
          </p:nvSpPr>
          <p:spPr>
            <a:xfrm>
              <a:off x="10477" y="4520"/>
              <a:ext cx="2120" cy="13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1095" y="4941"/>
              <a:ext cx="8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PHP</a:t>
              </a:r>
            </a:p>
          </p:txBody>
        </p:sp>
      </p:grpSp>
      <p:cxnSp>
        <p:nvCxnSpPr>
          <p:cNvPr id="21" name="直線單箭頭接點 20"/>
          <p:cNvCxnSpPr/>
          <p:nvPr/>
        </p:nvCxnSpPr>
        <p:spPr>
          <a:xfrm flipH="1" flipV="1">
            <a:off x="3564255" y="2774315"/>
            <a:ext cx="2411730" cy="553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284980" y="5341620"/>
            <a:ext cx="229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PHP </a:t>
            </a:r>
            <a:r>
              <a:rPr lang="zh-TW" altLang="en-US"/>
              <a:t>處理後</a:t>
            </a:r>
            <a:r>
              <a:rPr lang="en-US" altLang="zh-TW"/>
              <a:t>response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691255" y="4664710"/>
            <a:ext cx="2370455" cy="1045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233795" y="2200910"/>
            <a:ext cx="5890895" cy="283654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163955" y="3080385"/>
            <a:ext cx="701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user1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1163955" y="6138545"/>
            <a:ext cx="701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user2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185</Words>
  <Application>Microsoft Office PowerPoint</Application>
  <PresentationFormat>寬螢幕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</vt:lpstr>
      <vt:lpstr>網頁伺服器結構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陳子濬</cp:lastModifiedBy>
  <cp:revision>14</cp:revision>
  <dcterms:created xsi:type="dcterms:W3CDTF">2023-07-21T08:03:00Z</dcterms:created>
  <dcterms:modified xsi:type="dcterms:W3CDTF">2024-07-29T01:25:23Z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