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27" autoAdjust="0"/>
  </p:normalViewPr>
  <p:slideViewPr>
    <p:cSldViewPr snapToGrid="0" snapToObjects="1">
      <p:cViewPr varScale="1">
        <p:scale>
          <a:sx n="49" d="100"/>
          <a:sy n="49" d="100"/>
        </p:scale>
        <p:origin x="1774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 other fields, Machine-learning also uses different names to refer to the same things. Let us see some of those now. (CLICK)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-variable is also known as Response or Response variable, Target variable, Outcome variable and Dependent variable. (CLICK)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-Variables go by the name Independent variables and Predictors.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(CLICK) Machine-learning could be called as statistical-learning by statisticians, as data mining by engineers and analysts, and as AI by computer scientists.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thing but different names!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498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i="1" dirty="0" smtClean="0"/>
              <a:t>Y</a:t>
            </a:r>
            <a:r>
              <a:rPr lang="en-US" sz="3200" dirty="0" smtClean="0"/>
              <a:t> variable: Response, Target, Outcome, and Dependent Variable. </a:t>
            </a:r>
            <a:endParaRPr lang="en-US" sz="3200" b="1" dirty="0" smtClean="0"/>
          </a:p>
          <a:p>
            <a:pPr>
              <a:buFont typeface="Wingdings" charset="2"/>
              <a:buChar char="Ø"/>
            </a:pPr>
            <a:r>
              <a:rPr lang="en-US" sz="3200" i="1" dirty="0" smtClean="0"/>
              <a:t>X</a:t>
            </a:r>
            <a:r>
              <a:rPr lang="en-US" sz="3200" dirty="0" smtClean="0"/>
              <a:t> </a:t>
            </a:r>
            <a:r>
              <a:rPr lang="en-US" sz="3200" dirty="0"/>
              <a:t>variable: </a:t>
            </a:r>
            <a:r>
              <a:rPr lang="en-US" sz="3200" dirty="0" smtClean="0"/>
              <a:t>Independent</a:t>
            </a:r>
            <a:r>
              <a:rPr lang="en-US" sz="3200" dirty="0"/>
              <a:t> </a:t>
            </a:r>
            <a:r>
              <a:rPr lang="en-US" sz="3200" dirty="0" smtClean="0"/>
              <a:t>and Predictor </a:t>
            </a:r>
          </a:p>
          <a:p>
            <a:pPr>
              <a:buFont typeface="Wingdings" charset="2"/>
              <a:buChar char="Ø"/>
            </a:pPr>
            <a:r>
              <a:rPr lang="en-US" sz="3200" dirty="0" smtClean="0"/>
              <a:t>Machine-Learning: Statistical Learning, Data Mining, Artificial Intelligence,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1521</TotalTime>
  <Words>127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Clarity</vt:lpstr>
      <vt:lpstr>Same thing but different names!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50</cp:revision>
  <dcterms:created xsi:type="dcterms:W3CDTF">2013-08-14T17:09:52Z</dcterms:created>
  <dcterms:modified xsi:type="dcterms:W3CDTF">2019-06-25T16:28:03Z</dcterms:modified>
</cp:coreProperties>
</file>