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7"/>
  </p:notesMasterIdLst>
  <p:sldIdLst>
    <p:sldId id="256" r:id="rId2"/>
    <p:sldId id="598" r:id="rId3"/>
    <p:sldId id="602" r:id="rId4"/>
    <p:sldId id="668" r:id="rId5"/>
    <p:sldId id="596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65" r:id="rId19"/>
    <p:sldId id="666" r:id="rId20"/>
    <p:sldId id="667" r:id="rId21"/>
    <p:sldId id="629" r:id="rId22"/>
    <p:sldId id="617" r:id="rId23"/>
    <p:sldId id="631" r:id="rId24"/>
    <p:sldId id="628" r:id="rId25"/>
    <p:sldId id="618" r:id="rId26"/>
    <p:sldId id="619" r:id="rId27"/>
    <p:sldId id="620" r:id="rId28"/>
    <p:sldId id="621" r:id="rId29"/>
    <p:sldId id="622" r:id="rId30"/>
    <p:sldId id="623" r:id="rId31"/>
    <p:sldId id="625" r:id="rId32"/>
    <p:sldId id="624" r:id="rId33"/>
    <p:sldId id="626" r:id="rId34"/>
    <p:sldId id="627" r:id="rId35"/>
    <p:sldId id="632" r:id="rId36"/>
    <p:sldId id="633" r:id="rId37"/>
    <p:sldId id="634" r:id="rId38"/>
    <p:sldId id="635" r:id="rId39"/>
    <p:sldId id="636" r:id="rId40"/>
    <p:sldId id="637" r:id="rId41"/>
    <p:sldId id="638" r:id="rId42"/>
    <p:sldId id="639" r:id="rId43"/>
    <p:sldId id="642" r:id="rId44"/>
    <p:sldId id="643" r:id="rId45"/>
    <p:sldId id="640" r:id="rId46"/>
    <p:sldId id="641" r:id="rId47"/>
    <p:sldId id="659" r:id="rId48"/>
    <p:sldId id="660" r:id="rId49"/>
    <p:sldId id="661" r:id="rId50"/>
    <p:sldId id="644" r:id="rId51"/>
    <p:sldId id="645" r:id="rId52"/>
    <p:sldId id="646" r:id="rId53"/>
    <p:sldId id="647" r:id="rId54"/>
    <p:sldId id="648" r:id="rId55"/>
    <p:sldId id="651" r:id="rId56"/>
    <p:sldId id="649" r:id="rId57"/>
    <p:sldId id="650" r:id="rId58"/>
    <p:sldId id="652" r:id="rId59"/>
    <p:sldId id="653" r:id="rId60"/>
    <p:sldId id="654" r:id="rId61"/>
    <p:sldId id="655" r:id="rId62"/>
    <p:sldId id="656" r:id="rId63"/>
    <p:sldId id="657" r:id="rId64"/>
    <p:sldId id="658" r:id="rId65"/>
    <p:sldId id="662" r:id="rId66"/>
  </p:sldIdLst>
  <p:sldSz cx="9144000" cy="6858000" type="screen4x3"/>
  <p:notesSz cx="6858000" cy="9144000"/>
  <p:custDataLst>
    <p:tags r:id="rId6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0" autoAdjust="0"/>
    <p:restoredTop sz="90598" autoAdjust="0"/>
  </p:normalViewPr>
  <p:slideViewPr>
    <p:cSldViewPr>
      <p:cViewPr varScale="1">
        <p:scale>
          <a:sx n="150" d="100"/>
          <a:sy n="150" d="100"/>
        </p:scale>
        <p:origin x="23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6/18/19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6/18/19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6/18/19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10" Type="http://schemas.openxmlformats.org/officeDocument/2006/relationships/image" Target="../media/image31.png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10" Type="http://schemas.openxmlformats.org/officeDocument/2006/relationships/image" Target="../media/image32.png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10" Type="http://schemas.openxmlformats.org/officeDocument/2006/relationships/image" Target="../media/image33.png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/>
              <a:t>Intro to Python Objects – Part 1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581400"/>
            <a:ext cx="4914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1143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description variable 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1600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47244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 for creating variable names: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Be descriptive and separate words with underscore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 spaces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 punctuation other than underscore</a:t>
            </a:r>
          </a:p>
        </p:txBody>
      </p:sp>
    </p:spTree>
    <p:extLst>
      <p:ext uri="{BB962C8B-B14F-4D97-AF65-F5344CB8AC3E}">
        <p14:creationId xmlns:p14="http://schemas.microsoft.com/office/powerpoint/2010/main" val="174573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1143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description variable 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1600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81600" y="4343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backslash lets you continue your block of code on the next line. 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62800" y="3048000"/>
            <a:ext cx="1524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0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1143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description variable 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1600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81600" y="4343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backslash lets you continue your block of code on the next line. 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62800" y="3048000"/>
            <a:ext cx="1524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" y="26670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can create variables that are a function of other variables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28800" y="2743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1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447800" y="13716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09" y="4642437"/>
            <a:ext cx="19812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8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447800" y="16764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1981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4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447800" y="1981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1981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447800" y="2590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74" y="4742232"/>
            <a:ext cx="2171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4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447800" y="3733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74" y="4742232"/>
            <a:ext cx="2171700" cy="1143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05400" y="4572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just prints the value stored in the variable so we can see it.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038600" y="4038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4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will often find yourself updating variables: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57400"/>
            <a:ext cx="2044700" cy="622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2600" y="3124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other code executes…want to add 1 to count</a:t>
            </a:r>
          </a:p>
        </p:txBody>
      </p:sp>
    </p:spTree>
    <p:extLst>
      <p:ext uri="{BB962C8B-B14F-4D97-AF65-F5344CB8AC3E}">
        <p14:creationId xmlns:p14="http://schemas.microsoft.com/office/powerpoint/2010/main" val="3941519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will often find yourself updating variables: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57400"/>
            <a:ext cx="2044700" cy="622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2600" y="3124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other code executes…want to add 1 to count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962400"/>
            <a:ext cx="3530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2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Creating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Let’s create our first variables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5029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executes from top to bottom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10200" y="2667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2438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cell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9136F-1D40-984C-9999-37D49BC8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123" y="2286000"/>
            <a:ext cx="2146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will often find yourself updating variables: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57400"/>
            <a:ext cx="2044700" cy="622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2600" y="3124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other code executes…want to add 1 to count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114800"/>
            <a:ext cx="2781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92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0161" y="0"/>
            <a:ext cx="19454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Booleans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Boolean type can be viewed as numeric in nature because its values (True and False) are just customized versions of the integers 1 and 0.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True and False behave in the same way as 1 and 0, they just make the code more readable.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Booleans are the type returned when we check if a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724588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0161" y="0"/>
            <a:ext cx="19454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Booleans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Creating boolean variable: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Note that the boolean does behave exactly like a 1: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438400"/>
            <a:ext cx="3517900" cy="161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257800"/>
            <a:ext cx="2984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3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218" y="0"/>
            <a:ext cx="34873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Conditional Tests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Sets the variables x equal to 5.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Asks if x is equal to 5.  Returns boolean.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Asks if x is less than or equal to 4. Returns boolean.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05000"/>
            <a:ext cx="1358900" cy="62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352800"/>
            <a:ext cx="15367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105400"/>
            <a:ext cx="1511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1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7274" y="0"/>
            <a:ext cx="14912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Python strings are an ordered collection of characters (usually these characters will be letters and numbers) used to represent text.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String are created by placing single or double quotation marks around a sequence of characters.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Strings support the following operations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concatenation (combining strings)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slicing (extracting sections)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Indexing (fetching by offset)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the list goes on ….</a:t>
            </a:r>
          </a:p>
        </p:txBody>
      </p:sp>
    </p:spTree>
    <p:extLst>
      <p:ext uri="{BB962C8B-B14F-4D97-AF65-F5344CB8AC3E}">
        <p14:creationId xmlns:p14="http://schemas.microsoft.com/office/powerpoint/2010/main" val="1376179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7274" y="0"/>
            <a:ext cx="14912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create our first strings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2044700"/>
            <a:ext cx="3759200" cy="2755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1054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You can create a string with either single or double quotes.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is a left to right ordering that we will explore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702835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3540" y="0"/>
            <a:ext cx="32386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access the characters of the string through their </a:t>
            </a:r>
            <a:r>
              <a:rPr lang="en-US" sz="2000" b="1" dirty="0"/>
              <a:t>index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Slicing single characters through index: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95600"/>
            <a:ext cx="4737100" cy="635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78364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0213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5777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65636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70705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722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59" y="2403207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86" y="2403208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72" y="2392068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72" y="2403208"/>
            <a:ext cx="88900" cy="1397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76" y="2403208"/>
            <a:ext cx="101600" cy="139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3" y="2403208"/>
            <a:ext cx="88900" cy="1397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80" y="2403208"/>
            <a:ext cx="88900" cy="139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33600" y="365760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(pretend there aren’t spaces between the letters)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200" y="4648200"/>
            <a:ext cx="1930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access the characters of the string through their </a:t>
            </a:r>
            <a:r>
              <a:rPr lang="en-US" sz="2000" b="1" dirty="0"/>
              <a:t>index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Slicing contiguous characters: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95600"/>
            <a:ext cx="4737100" cy="635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78364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0213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5777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65636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70705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722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59" y="2403207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86" y="2403208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72" y="2392068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72" y="2403208"/>
            <a:ext cx="88900" cy="1397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76" y="2403208"/>
            <a:ext cx="101600" cy="139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3" y="2403208"/>
            <a:ext cx="88900" cy="1397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80" y="2403208"/>
            <a:ext cx="88900" cy="139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33600" y="365760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(pretend there aren’t spaces between the letters)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9000" y="5410200"/>
            <a:ext cx="2311400" cy="109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800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 (non-inclusive)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86200" y="5105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257800" y="5181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23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access the characters of the string through their </a:t>
            </a:r>
            <a:r>
              <a:rPr lang="en-US" sz="2000" b="1" dirty="0"/>
              <a:t>index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Slicing contiguous characters: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95600"/>
            <a:ext cx="4737100" cy="635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78364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0213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5777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65636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70705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722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59" y="2403207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86" y="2403208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72" y="2392068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72" y="2403208"/>
            <a:ext cx="88900" cy="1397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76" y="2403208"/>
            <a:ext cx="101600" cy="139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3" y="2403208"/>
            <a:ext cx="88900" cy="1397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80" y="2403208"/>
            <a:ext cx="88900" cy="139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33600" y="365760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(pretend there aren’t spaces between the letters)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4600" y="4724400"/>
            <a:ext cx="1981200" cy="198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00600" y="4800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start index is left blank defaults to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76800" y="57912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end index is left blank defaults to end of the string</a:t>
            </a:r>
          </a:p>
        </p:txBody>
      </p:sp>
    </p:spTree>
    <p:extLst>
      <p:ext uri="{BB962C8B-B14F-4D97-AF65-F5344CB8AC3E}">
        <p14:creationId xmlns:p14="http://schemas.microsoft.com/office/powerpoint/2010/main" val="672371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access the characters of the string through their </a:t>
            </a:r>
            <a:r>
              <a:rPr lang="en-US" sz="2000" b="1" dirty="0"/>
              <a:t>index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946900" cy="27178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44541" y="344014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5715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Spaces and punctuation count in the indexing of a string!</a:t>
            </a:r>
          </a:p>
        </p:txBody>
      </p:sp>
    </p:spTree>
    <p:extLst>
      <p:ext uri="{BB962C8B-B14F-4D97-AF65-F5344CB8AC3E}">
        <p14:creationId xmlns:p14="http://schemas.microsoft.com/office/powerpoint/2010/main" val="304004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Creating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Let’s create our first variables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124200" y="2286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00" y="5068873"/>
            <a:ext cx="622300" cy="17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DC71CB-BA56-3645-9AF9-35DC91F44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300" y="2147599"/>
            <a:ext cx="2146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42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access the characters of the string through their </a:t>
            </a:r>
            <a:r>
              <a:rPr lang="en-US" sz="2000" b="1" dirty="0"/>
              <a:t>index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946900" cy="27178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09600" y="4495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5715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the number of characters in the string</a:t>
            </a:r>
          </a:p>
        </p:txBody>
      </p:sp>
    </p:spTree>
    <p:extLst>
      <p:ext uri="{BB962C8B-B14F-4D97-AF65-F5344CB8AC3E}">
        <p14:creationId xmlns:p14="http://schemas.microsoft.com/office/powerpoint/2010/main" val="1672583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Concatenation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 can combine strings using the + operator.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 the + operator between two numbers add them and the + operator between two strings concatenates them! This is called </a:t>
            </a:r>
            <a:r>
              <a:rPr lang="en-US" sz="2000" b="1" dirty="0"/>
              <a:t>polymorphism.</a:t>
            </a: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2532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Concatenation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148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 can combine strings using the + operator.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 the + operator between two numbers add them and the + operator between two strings concatenates them! This is called </a:t>
            </a:r>
            <a:r>
              <a:rPr lang="en-US" sz="2000" b="1" dirty="0"/>
              <a:t>polymorphism.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want a space, we have to say so.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48000"/>
            <a:ext cx="6184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1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Concatenation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148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 can combine strings using the + operator.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 the + operator between two numbers add them and the + operator between two strings concatenates them! This is called </a:t>
            </a:r>
            <a:r>
              <a:rPr lang="en-US" sz="2000" b="1" dirty="0"/>
              <a:t>polymorphism.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With the space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8229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55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Concatenation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148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 can combine strings using the + operator.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 the + operator between two numbers add them and the + operator between two strings concatenates them! This is called </a:t>
            </a:r>
            <a:r>
              <a:rPr lang="en-US" sz="2000" b="1" dirty="0"/>
              <a:t>polymorphism.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Another example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7454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87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0173" y="0"/>
            <a:ext cx="17254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In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can use the keyword in to check if a string is contained in another string.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There is also a not in: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86000"/>
            <a:ext cx="32004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5638800"/>
            <a:ext cx="3124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76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2050" y="0"/>
            <a:ext cx="10216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Ordered collection of arbitrary objects.</a:t>
            </a:r>
          </a:p>
          <a:p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There is a left to right ordering (just like string).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Can contain numbers, string, or even other lists.</a:t>
            </a:r>
          </a:p>
          <a:p>
            <a:pPr lvl="1"/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Elements accessed by offset.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You can fetch elements by index (just like string).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You can also do slicing and concatenation.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Variable in length and arbitrarily nestable.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Lists can grow and shrink in-place.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You can have lists of lists of lists…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765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2050" y="0"/>
            <a:ext cx="10216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Lets create our first lists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05000"/>
            <a:ext cx="4114800" cy="441280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DAC2C9-DDF3-7846-8C45-1B1F780CC058}"/>
              </a:ext>
            </a:extLst>
          </p:cNvPr>
          <p:cNvCxnSpPr/>
          <p:nvPr/>
        </p:nvCxnSpPr>
        <p:spPr>
          <a:xfrm flipH="1">
            <a:off x="5105400" y="18288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E8BEF1-B51A-A54D-B4BF-58C679E2595D}"/>
              </a:ext>
            </a:extLst>
          </p:cNvPr>
          <p:cNvSpPr txBox="1"/>
          <p:nvPr/>
        </p:nvSpPr>
        <p:spPr>
          <a:xfrm>
            <a:off x="6324600" y="1524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enclosed in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226708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2050" y="0"/>
            <a:ext cx="10216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Lets create our first lists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114800" cy="4412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24600" y="1524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enclosed in square brackets.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5400" y="18288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2514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separated by commas.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724400" y="2590800"/>
            <a:ext cx="1676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94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Indexing for lists is very similar to strings 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178316" y="0"/>
            <a:ext cx="27691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Lists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3124200" cy="406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370392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32837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84254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20690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87" y="2068539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23" y="2068540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13" y="2057400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85" y="2068540"/>
            <a:ext cx="88900" cy="139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3657600"/>
            <a:ext cx="4635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4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Creating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Let’s create our first variables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124200" y="3352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00" y="5068873"/>
            <a:ext cx="622300" cy="17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DC71CB-BA56-3645-9AF9-35DC91F44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300" y="2147599"/>
            <a:ext cx="2146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12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 Slicing for lists I also very similar to strings 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90776" y="0"/>
            <a:ext cx="23442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Lists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3124200" cy="406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370392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32837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84254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20690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87" y="2068539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23" y="2068540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13" y="2057400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85" y="2068540"/>
            <a:ext cx="88900" cy="13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3733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lists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28800" y="39624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3442890"/>
            <a:ext cx="4800600" cy="34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1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 Slicing for lists I also very similar to strings 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90776" y="0"/>
            <a:ext cx="23442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Lists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3124200" cy="406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370392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32837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84254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20690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87" y="2068539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23" y="2068540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13" y="2057400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85" y="2068540"/>
            <a:ext cx="88900" cy="13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3733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lists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28800" y="39624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3442890"/>
            <a:ext cx="4800600" cy="34151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4800" y="5715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# of elements in list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28800" y="6019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26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 Creating a nested list: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are two elements in the list </a:t>
            </a:r>
            <a:r>
              <a:rPr lang="en-US" sz="2000" dirty="0" err="1"/>
              <a:t>nested_L</a:t>
            </a:r>
            <a:r>
              <a:rPr lang="en-US" sz="20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There is a list of numbers in index 0.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There is a list of string of index 1.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19429" y="0"/>
            <a:ext cx="24869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Nested Lists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08405" y="216879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47214" y="2209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05000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008"/>
            <a:ext cx="76200" cy="13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90800"/>
            <a:ext cx="67437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5181600"/>
            <a:ext cx="2413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5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 Creating a nested list: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How do I pick out the 2 in the first list?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445697" y="0"/>
            <a:ext cx="423437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Nested Lists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08405" y="216879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47214" y="2209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05000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008"/>
            <a:ext cx="76200" cy="13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90800"/>
            <a:ext cx="6743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69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 Creating a nested list: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How do I pick out the 2 in the first list?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First pick out the list of numbers, then from that pick out the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445697" y="0"/>
            <a:ext cx="423437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Nested Lists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08405" y="216879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47214" y="2209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05000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008"/>
            <a:ext cx="76200" cy="13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90800"/>
            <a:ext cx="6743700" cy="57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953000"/>
            <a:ext cx="2908300" cy="90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518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the indexing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791200" y="5257800"/>
            <a:ext cx="1066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86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904" y="0"/>
            <a:ext cx="48779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Polymorphism with Lists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+ and * operator work on lists as well!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0"/>
            <a:ext cx="3035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97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9565" y="0"/>
            <a:ext cx="36266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in with Lists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Keywords in and not in work with lists as well.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057400"/>
            <a:ext cx="3098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0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6164" y="0"/>
            <a:ext cx="24934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Sorting Lists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We can sort lists with the built-in sorted() function.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2120900"/>
            <a:ext cx="3251200" cy="260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400" y="4953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sorted version of list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029200" y="4038600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50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2159000"/>
            <a:ext cx="5359400" cy="2540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6164" y="0"/>
            <a:ext cx="24934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Sorting Lists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We can sort lists with the built-in sorted() function.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4953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Sort list descending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Default is reverse = False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57800" y="41910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12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2159000"/>
            <a:ext cx="5359400" cy="2540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6164" y="0"/>
            <a:ext cx="24934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Sorting Lists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We can sort lists with the built-in sorted() function.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4953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Sort list descending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Default is reverse = False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57800" y="41910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33600" y="5867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session we will see how to sort L “</a:t>
            </a:r>
            <a:r>
              <a:rPr lang="en-US" dirty="0" err="1"/>
              <a:t>inplace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74726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0489" y="0"/>
            <a:ext cx="310478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Python Objects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Variables are simply names that are used to keep track of information.</a:t>
            </a:r>
          </a:p>
          <a:p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Variables are created when they are first assigned a value.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Variables must be assigned before they can be used.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Variables will take the form of Python objects. We will use 3 different objects: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Numbers</a:t>
            </a:r>
            <a:r>
              <a:rPr lang="en-US" sz="2000" dirty="0"/>
              <a:t>: integers, real number, </a:t>
            </a:r>
            <a:r>
              <a:rPr lang="en-US" sz="2000" dirty="0" err="1"/>
              <a:t>etc</a:t>
            </a:r>
            <a:r>
              <a:rPr lang="en-US" sz="2000" dirty="0"/>
              <a:t> …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Strings</a:t>
            </a:r>
            <a:r>
              <a:rPr lang="en-US" sz="2000" dirty="0"/>
              <a:t>: ordered sequences of characters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Lists</a:t>
            </a:r>
            <a:r>
              <a:rPr lang="en-US" sz="2000" dirty="0"/>
              <a:t>: ordered collection of objects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Python objects are </a:t>
            </a:r>
            <a:r>
              <a:rPr lang="en-US" sz="2000" b="1" dirty="0"/>
              <a:t>dynamically typed</a:t>
            </a:r>
            <a:r>
              <a:rPr lang="en-US" sz="2000" dirty="0"/>
              <a:t>, meaning you don’t have to declare the type of the variable upon creation.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5288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/>
              <a:t>Intro to Python Objects – Part 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581400"/>
            <a:ext cx="4914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1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2743" y="0"/>
            <a:ext cx="368028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Checking the Type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For any variable, we can check what kind of object it is: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2921000" cy="181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2438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 in type function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2200" y="26670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38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0286" y="0"/>
            <a:ext cx="446521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the Type Matters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14400"/>
            <a:ext cx="15367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352800"/>
            <a:ext cx="6997700" cy="21874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109" y="5867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concatenate a string and a number…and we shouldn’t be able</a:t>
            </a:r>
          </a:p>
        </p:txBody>
      </p:sp>
    </p:spTree>
    <p:extLst>
      <p:ext uri="{BB962C8B-B14F-4D97-AF65-F5344CB8AC3E}">
        <p14:creationId xmlns:p14="http://schemas.microsoft.com/office/powerpoint/2010/main" val="1533216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0286" y="0"/>
            <a:ext cx="446521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the Type Matters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14400"/>
            <a:ext cx="15367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352800"/>
            <a:ext cx="6997700" cy="21874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28800" y="57150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type() can be helpful for debugging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Another reason to have descriptive variable names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53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66800"/>
            <a:ext cx="4318000" cy="3949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6526" y="0"/>
            <a:ext cx="349273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Converting Types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3505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 in </a:t>
            </a:r>
            <a:r>
              <a:rPr lang="en-US" dirty="0" err="1"/>
              <a:t>int</a:t>
            </a:r>
            <a:r>
              <a:rPr lang="en-US" dirty="0"/>
              <a:t>() function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10000" y="30480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5334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int</a:t>
            </a:r>
            <a:r>
              <a:rPr lang="en-US" dirty="0"/>
              <a:t>() is one way to perform a floor operation</a:t>
            </a:r>
          </a:p>
        </p:txBody>
      </p:sp>
    </p:spTree>
    <p:extLst>
      <p:ext uri="{BB962C8B-B14F-4D97-AF65-F5344CB8AC3E}">
        <p14:creationId xmlns:p14="http://schemas.microsoft.com/office/powerpoint/2010/main" val="3350607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6526" y="0"/>
            <a:ext cx="349273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Converting Types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4038600" cy="396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3505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 in </a:t>
            </a:r>
            <a:r>
              <a:rPr lang="en-US" dirty="0" err="1"/>
              <a:t>str</a:t>
            </a:r>
            <a:r>
              <a:rPr lang="en-US" dirty="0"/>
              <a:t>() function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19600" y="31242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06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9200"/>
            <a:ext cx="4076700" cy="40513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6526" y="0"/>
            <a:ext cx="349273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Converting Types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3657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 in float() function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00600" y="32766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8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0286" y="0"/>
            <a:ext cx="446521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the Type Matters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51119"/>
            <a:ext cx="4191000" cy="26210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892" y="838199"/>
            <a:ext cx="1727381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83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124" y="0"/>
            <a:ext cx="700955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Digging Deeper into Python Objects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Every Python Object is either mutable or immutable 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b="1" dirty="0"/>
              <a:t>Mutable: </a:t>
            </a:r>
            <a:r>
              <a:rPr lang="en-US" sz="2400" dirty="0"/>
              <a:t>Can be changed once created -  a list L can have its first element replaced.</a:t>
            </a:r>
          </a:p>
          <a:p>
            <a:pPr marL="742950" lvl="1" indent="-285750">
              <a:buFont typeface="Arial"/>
              <a:buChar char="•"/>
            </a:pPr>
            <a:endParaRPr lang="en-US" sz="2400" b="1" dirty="0"/>
          </a:p>
          <a:p>
            <a:pPr marL="742950" lvl="1" indent="-285750">
              <a:buFont typeface="Arial"/>
              <a:buChar char="•"/>
            </a:pPr>
            <a:r>
              <a:rPr lang="en-US" sz="2400" b="1" dirty="0"/>
              <a:t>Immutable: </a:t>
            </a:r>
            <a:r>
              <a:rPr lang="en-US" sz="2400" dirty="0"/>
              <a:t>Can’t be changed once creating – a string S cannot have its first letter changed.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69690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124" y="0"/>
            <a:ext cx="700955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Digging Deeper into Python Objects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Every Python Object is either mutable or immutable 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b="1" dirty="0"/>
              <a:t>Mutable: </a:t>
            </a:r>
            <a:r>
              <a:rPr lang="en-US" sz="2400" dirty="0"/>
              <a:t>Can be changed once created -  a list L can have its first element replaced.</a:t>
            </a:r>
          </a:p>
          <a:p>
            <a:pPr marL="742950" lvl="1" indent="-285750">
              <a:buFont typeface="Arial"/>
              <a:buChar char="•"/>
            </a:pPr>
            <a:endParaRPr lang="en-US" sz="2400" b="1" dirty="0"/>
          </a:p>
          <a:p>
            <a:pPr marL="742950" lvl="1" indent="-285750">
              <a:buFont typeface="Arial"/>
              <a:buChar char="•"/>
            </a:pPr>
            <a:r>
              <a:rPr lang="en-US" sz="2400" b="1" dirty="0"/>
              <a:t>Immutable: </a:t>
            </a:r>
            <a:r>
              <a:rPr lang="en-US" sz="2400" dirty="0"/>
              <a:t>Can’t be changed once creating – a string S cannot have its first letter changed.</a:t>
            </a:r>
          </a:p>
          <a:p>
            <a:pPr marL="742950" lvl="1" indent="-285750">
              <a:buFont typeface="Arial"/>
              <a:buChar char="•"/>
            </a:pPr>
            <a:endParaRPr lang="en-US" sz="2400" b="1" dirty="0"/>
          </a:p>
          <a:p>
            <a:r>
              <a:rPr lang="en-US" sz="2400" dirty="0"/>
              <a:t>What we know so far: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b="1" dirty="0"/>
              <a:t>Numbers = Immutable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/>
              <a:t>String = Immutable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/>
              <a:t>Lists = Mutable</a:t>
            </a:r>
          </a:p>
        </p:txBody>
      </p:sp>
    </p:spTree>
    <p:extLst>
      <p:ext uri="{BB962C8B-B14F-4D97-AF65-F5344CB8AC3E}">
        <p14:creationId xmlns:p14="http://schemas.microsoft.com/office/powerpoint/2010/main" val="157415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2761" y="0"/>
            <a:ext cx="446025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Arithmetic Operations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1714500" cy="209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= comment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71600" y="2057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601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0951" y="0"/>
            <a:ext cx="49039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of Immutability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66800"/>
            <a:ext cx="2819400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2667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change the first letter of name to a “J”</a:t>
            </a:r>
          </a:p>
        </p:txBody>
      </p:sp>
    </p:spTree>
    <p:extLst>
      <p:ext uri="{BB962C8B-B14F-4D97-AF65-F5344CB8AC3E}">
        <p14:creationId xmlns:p14="http://schemas.microsoft.com/office/powerpoint/2010/main" val="3014655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0951" y="0"/>
            <a:ext cx="49039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of Immutability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66800"/>
            <a:ext cx="2819400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2667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change the first letter of name to a “J”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352800"/>
            <a:ext cx="6159500" cy="28935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0" y="6248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change name once it is created!</a:t>
            </a:r>
          </a:p>
        </p:txBody>
      </p:sp>
    </p:spTree>
    <p:extLst>
      <p:ext uri="{BB962C8B-B14F-4D97-AF65-F5344CB8AC3E}">
        <p14:creationId xmlns:p14="http://schemas.microsoft.com/office/powerpoint/2010/main" val="20817243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0951" y="0"/>
            <a:ext cx="49039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of Immutability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66800"/>
            <a:ext cx="2819400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2667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change the first letter of name to a “J”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352800"/>
            <a:ext cx="5524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068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0951" y="0"/>
            <a:ext cx="49039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of Immutability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66800"/>
            <a:ext cx="2819400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2667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change the first letter of name to a “J”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352800"/>
            <a:ext cx="5524500" cy="1511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5181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see an easier way to do this…</a:t>
            </a:r>
          </a:p>
        </p:txBody>
      </p:sp>
    </p:spTree>
    <p:extLst>
      <p:ext uri="{BB962C8B-B14F-4D97-AF65-F5344CB8AC3E}">
        <p14:creationId xmlns:p14="http://schemas.microsoft.com/office/powerpoint/2010/main" val="645353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8195" y="0"/>
            <a:ext cx="44294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of Mutability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43000"/>
            <a:ext cx="5003800" cy="215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429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change the string in index 0 to  a “J”.</a:t>
            </a:r>
          </a:p>
        </p:txBody>
      </p:sp>
    </p:spTree>
    <p:extLst>
      <p:ext uri="{BB962C8B-B14F-4D97-AF65-F5344CB8AC3E}">
        <p14:creationId xmlns:p14="http://schemas.microsoft.com/office/powerpoint/2010/main" val="4230232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8195" y="0"/>
            <a:ext cx="44294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Example of Mutability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43000"/>
            <a:ext cx="5003800" cy="215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429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change the string in index 0 to  a “J”.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038600"/>
            <a:ext cx="5397500" cy="214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6324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lists are mutable, we change an any part of list after it has been created.</a:t>
            </a:r>
          </a:p>
        </p:txBody>
      </p:sp>
    </p:spTree>
    <p:extLst>
      <p:ext uri="{BB962C8B-B14F-4D97-AF65-F5344CB8AC3E}">
        <p14:creationId xmlns:p14="http://schemas.microsoft.com/office/powerpoint/2010/main" val="61785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2761" y="0"/>
            <a:ext cx="446025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Arithmetic Operations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1714500" cy="209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0F7916-0B13-9043-9EC5-97C20366C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257300"/>
            <a:ext cx="2198810" cy="17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7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2761" y="0"/>
            <a:ext cx="446025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Arithmetic Operations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171450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91000"/>
            <a:ext cx="26797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89B2CC-ABB9-3349-A3AA-E46A8C57C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257300"/>
            <a:ext cx="2198810" cy="17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9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2761" y="0"/>
            <a:ext cx="446025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Arithmetic Operations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171450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91000"/>
            <a:ext cx="26797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343400"/>
            <a:ext cx="2921000" cy="179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0964D7-5D86-E942-9DAB-ACEA9181B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1257300"/>
            <a:ext cx="2198810" cy="17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50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83044</TotalTime>
  <Words>1569</Words>
  <Application>Microsoft Macintosh PowerPoint</Application>
  <PresentationFormat>On-screen Show (4:3)</PresentationFormat>
  <Paragraphs>467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Calibri</vt:lpstr>
      <vt:lpstr>Arial</vt:lpstr>
      <vt:lpstr>Office Theme</vt:lpstr>
      <vt:lpstr>Intro to Python Objects – Part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 to Python Objects – Part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Microsoft Office User</cp:lastModifiedBy>
  <cp:revision>800</cp:revision>
  <dcterms:created xsi:type="dcterms:W3CDTF">2015-04-30T01:39:07Z</dcterms:created>
  <dcterms:modified xsi:type="dcterms:W3CDTF">2019-06-18T20:25:15Z</dcterms:modified>
</cp:coreProperties>
</file>