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022" r:id="rId1"/>
  </p:sldMasterIdLst>
  <p:notesMasterIdLst>
    <p:notesMasterId r:id="rId3"/>
  </p:notesMasterIdLst>
  <p:handoutMasterIdLst>
    <p:handoutMasterId r:id="rId4"/>
  </p:handoutMasterIdLst>
  <p:sldIdLst>
    <p:sldId id="262" r:id="rId2"/>
  </p:sldIdLst>
  <p:sldSz cx="43891200" cy="32918400"/>
  <p:notesSz cx="7302500" cy="9588500"/>
  <p:defaultTextStyle>
    <a:defPPr>
      <a:defRPr lang="en-US"/>
    </a:defPPr>
    <a:lvl1pPr algn="l" rtl="0" eaLnBrk="0" fontAlgn="base" hangingPunct="0">
      <a:spcBef>
        <a:spcPct val="0"/>
      </a:spcBef>
      <a:spcAft>
        <a:spcPct val="0"/>
      </a:spcAft>
      <a:defRPr sz="3400" kern="1200">
        <a:solidFill>
          <a:schemeClr val="tx1"/>
        </a:solidFill>
        <a:latin typeface="Bell MT" pitchFamily="18" charset="0"/>
        <a:ea typeface="+mn-ea"/>
        <a:cs typeface="+mn-cs"/>
      </a:defRPr>
    </a:lvl1pPr>
    <a:lvl2pPr marL="456912" algn="l" rtl="0" eaLnBrk="0" fontAlgn="base" hangingPunct="0">
      <a:spcBef>
        <a:spcPct val="0"/>
      </a:spcBef>
      <a:spcAft>
        <a:spcPct val="0"/>
      </a:spcAft>
      <a:defRPr sz="3400" kern="1200">
        <a:solidFill>
          <a:schemeClr val="tx1"/>
        </a:solidFill>
        <a:latin typeface="Bell MT" pitchFamily="18" charset="0"/>
        <a:ea typeface="+mn-ea"/>
        <a:cs typeface="+mn-cs"/>
      </a:defRPr>
    </a:lvl2pPr>
    <a:lvl3pPr marL="913824" algn="l" rtl="0" eaLnBrk="0" fontAlgn="base" hangingPunct="0">
      <a:spcBef>
        <a:spcPct val="0"/>
      </a:spcBef>
      <a:spcAft>
        <a:spcPct val="0"/>
      </a:spcAft>
      <a:defRPr sz="3400" kern="1200">
        <a:solidFill>
          <a:schemeClr val="tx1"/>
        </a:solidFill>
        <a:latin typeface="Bell MT" pitchFamily="18" charset="0"/>
        <a:ea typeface="+mn-ea"/>
        <a:cs typeface="+mn-cs"/>
      </a:defRPr>
    </a:lvl3pPr>
    <a:lvl4pPr marL="1370717" algn="l" rtl="0" eaLnBrk="0" fontAlgn="base" hangingPunct="0">
      <a:spcBef>
        <a:spcPct val="0"/>
      </a:spcBef>
      <a:spcAft>
        <a:spcPct val="0"/>
      </a:spcAft>
      <a:defRPr sz="3400" kern="1200">
        <a:solidFill>
          <a:schemeClr val="tx1"/>
        </a:solidFill>
        <a:latin typeface="Bell MT" pitchFamily="18" charset="0"/>
        <a:ea typeface="+mn-ea"/>
        <a:cs typeface="+mn-cs"/>
      </a:defRPr>
    </a:lvl4pPr>
    <a:lvl5pPr marL="1827629" algn="l" rtl="0" eaLnBrk="0" fontAlgn="base" hangingPunct="0">
      <a:spcBef>
        <a:spcPct val="0"/>
      </a:spcBef>
      <a:spcAft>
        <a:spcPct val="0"/>
      </a:spcAft>
      <a:defRPr sz="3400" kern="1200">
        <a:solidFill>
          <a:schemeClr val="tx1"/>
        </a:solidFill>
        <a:latin typeface="Bell MT" pitchFamily="18" charset="0"/>
        <a:ea typeface="+mn-ea"/>
        <a:cs typeface="+mn-cs"/>
      </a:defRPr>
    </a:lvl5pPr>
    <a:lvl6pPr marL="2284541" algn="l" defTabSz="913824" rtl="0" eaLnBrk="1" latinLnBrk="0" hangingPunct="1">
      <a:defRPr sz="3400" kern="1200">
        <a:solidFill>
          <a:schemeClr val="tx1"/>
        </a:solidFill>
        <a:latin typeface="Bell MT" pitchFamily="18" charset="0"/>
        <a:ea typeface="+mn-ea"/>
        <a:cs typeface="+mn-cs"/>
      </a:defRPr>
    </a:lvl6pPr>
    <a:lvl7pPr marL="2741453" algn="l" defTabSz="913824" rtl="0" eaLnBrk="1" latinLnBrk="0" hangingPunct="1">
      <a:defRPr sz="3400" kern="1200">
        <a:solidFill>
          <a:schemeClr val="tx1"/>
        </a:solidFill>
        <a:latin typeface="Bell MT" pitchFamily="18" charset="0"/>
        <a:ea typeface="+mn-ea"/>
        <a:cs typeface="+mn-cs"/>
      </a:defRPr>
    </a:lvl7pPr>
    <a:lvl8pPr marL="3198346" algn="l" defTabSz="913824" rtl="0" eaLnBrk="1" latinLnBrk="0" hangingPunct="1">
      <a:defRPr sz="3400" kern="1200">
        <a:solidFill>
          <a:schemeClr val="tx1"/>
        </a:solidFill>
        <a:latin typeface="Bell MT" pitchFamily="18" charset="0"/>
        <a:ea typeface="+mn-ea"/>
        <a:cs typeface="+mn-cs"/>
      </a:defRPr>
    </a:lvl8pPr>
    <a:lvl9pPr marL="3655258" algn="l" defTabSz="913824" rtl="0" eaLnBrk="1" latinLnBrk="0" hangingPunct="1">
      <a:defRPr sz="3400" kern="1200">
        <a:solidFill>
          <a:schemeClr val="tx1"/>
        </a:solidFill>
        <a:latin typeface="Bell MT" pitchFamily="18"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8AE2"/>
    <a:srgbClr val="FF4B4B"/>
    <a:srgbClr val="68A1E4"/>
    <a:srgbClr val="F95C05"/>
    <a:srgbClr val="EAA700"/>
    <a:srgbClr val="8DC990"/>
    <a:srgbClr val="5EB262"/>
    <a:srgbClr val="C67202"/>
    <a:srgbClr val="B07E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400" autoAdjust="0"/>
  </p:normalViewPr>
  <p:slideViewPr>
    <p:cSldViewPr>
      <p:cViewPr>
        <p:scale>
          <a:sx n="17" d="100"/>
          <a:sy n="17" d="100"/>
        </p:scale>
        <p:origin x="2510" y="5"/>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4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hdr" sz="quarter"/>
          </p:nvPr>
        </p:nvSpPr>
        <p:spPr bwMode="auto">
          <a:xfrm>
            <a:off x="2" y="3"/>
            <a:ext cx="3163149" cy="480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409" tIns="48202" rIns="96409" bIns="48202" numCol="1" anchor="t" anchorCtr="0" compatLnSpc="1">
            <a:prstTxWarp prst="textNoShape">
              <a:avLst/>
            </a:prstTxWarp>
          </a:bodyPr>
          <a:lstStyle>
            <a:lvl1pPr defTabSz="963523">
              <a:defRPr sz="1200">
                <a:latin typeface="Times New Roman" pitchFamily="18" charset="0"/>
              </a:defRPr>
            </a:lvl1pPr>
          </a:lstStyle>
          <a:p>
            <a:pPr>
              <a:defRPr/>
            </a:pPr>
            <a:endParaRPr lang="en-US"/>
          </a:p>
        </p:txBody>
      </p:sp>
      <p:sp>
        <p:nvSpPr>
          <p:cNvPr id="5123" name="Rectangle 1027"/>
          <p:cNvSpPr>
            <a:spLocks noGrp="1" noChangeArrowheads="1"/>
          </p:cNvSpPr>
          <p:nvPr>
            <p:ph type="dt" sz="quarter" idx="1"/>
          </p:nvPr>
        </p:nvSpPr>
        <p:spPr bwMode="auto">
          <a:xfrm>
            <a:off x="4139351" y="3"/>
            <a:ext cx="3163149" cy="480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409" tIns="48202" rIns="96409" bIns="48202" numCol="1" anchor="t" anchorCtr="0" compatLnSpc="1">
            <a:prstTxWarp prst="textNoShape">
              <a:avLst/>
            </a:prstTxWarp>
          </a:bodyPr>
          <a:lstStyle>
            <a:lvl1pPr algn="r" defTabSz="963523">
              <a:defRPr sz="1200">
                <a:latin typeface="Times New Roman" pitchFamily="18" charset="0"/>
              </a:defRPr>
            </a:lvl1pPr>
          </a:lstStyle>
          <a:p>
            <a:pPr>
              <a:defRPr/>
            </a:pPr>
            <a:endParaRPr lang="en-US"/>
          </a:p>
        </p:txBody>
      </p:sp>
      <p:sp>
        <p:nvSpPr>
          <p:cNvPr id="5124" name="Rectangle 1028"/>
          <p:cNvSpPr>
            <a:spLocks noGrp="1" noChangeArrowheads="1"/>
          </p:cNvSpPr>
          <p:nvPr>
            <p:ph type="ftr" sz="quarter" idx="2"/>
          </p:nvPr>
        </p:nvSpPr>
        <p:spPr bwMode="auto">
          <a:xfrm>
            <a:off x="2" y="9108124"/>
            <a:ext cx="3163149" cy="48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409" tIns="48202" rIns="96409" bIns="48202" numCol="1" anchor="b" anchorCtr="0" compatLnSpc="1">
            <a:prstTxWarp prst="textNoShape">
              <a:avLst/>
            </a:prstTxWarp>
          </a:bodyPr>
          <a:lstStyle>
            <a:lvl1pPr defTabSz="963523">
              <a:defRPr sz="1200">
                <a:latin typeface="Times New Roman" pitchFamily="18" charset="0"/>
              </a:defRPr>
            </a:lvl1pPr>
          </a:lstStyle>
          <a:p>
            <a:pPr>
              <a:defRPr/>
            </a:pPr>
            <a:endParaRPr lang="en-US"/>
          </a:p>
        </p:txBody>
      </p:sp>
      <p:sp>
        <p:nvSpPr>
          <p:cNvPr id="5125" name="Rectangle 1029"/>
          <p:cNvSpPr>
            <a:spLocks noGrp="1" noChangeArrowheads="1"/>
          </p:cNvSpPr>
          <p:nvPr>
            <p:ph type="sldNum" sz="quarter" idx="3"/>
          </p:nvPr>
        </p:nvSpPr>
        <p:spPr bwMode="auto">
          <a:xfrm>
            <a:off x="4139351" y="9108124"/>
            <a:ext cx="3163149" cy="48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409" tIns="48202" rIns="96409" bIns="48202" numCol="1" anchor="b" anchorCtr="0" compatLnSpc="1">
            <a:prstTxWarp prst="textNoShape">
              <a:avLst/>
            </a:prstTxWarp>
          </a:bodyPr>
          <a:lstStyle>
            <a:lvl1pPr algn="r" defTabSz="963523">
              <a:defRPr sz="1200">
                <a:latin typeface="Times New Roman" pitchFamily="18" charset="0"/>
              </a:defRPr>
            </a:lvl1pPr>
          </a:lstStyle>
          <a:p>
            <a:pPr>
              <a:defRPr/>
            </a:pPr>
            <a:fld id="{BBAEA7A0-6CEB-4B4B-92AD-26B2D592F933}" type="slidenum">
              <a:rPr lang="en-US"/>
              <a:pPr>
                <a:defRPr/>
              </a:pPr>
              <a:t>‹#›</a:t>
            </a:fld>
            <a:endParaRPr lang="en-US"/>
          </a:p>
        </p:txBody>
      </p:sp>
    </p:spTree>
    <p:extLst>
      <p:ext uri="{BB962C8B-B14F-4D97-AF65-F5344CB8AC3E}">
        <p14:creationId xmlns:p14="http://schemas.microsoft.com/office/powerpoint/2010/main" val="2143427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2" y="3"/>
            <a:ext cx="3163149" cy="480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6996" tIns="8498" rIns="16996" bIns="8498" numCol="1" anchor="t" anchorCtr="0" compatLnSpc="1">
            <a:prstTxWarp prst="textNoShape">
              <a:avLst/>
            </a:prstTxWarp>
          </a:bodyPr>
          <a:lstStyle>
            <a:lvl1pPr defTabSz="169568">
              <a:defRPr sz="200">
                <a:latin typeface="Times New Roman" pitchFamily="18" charset="0"/>
              </a:defRPr>
            </a:lvl1pPr>
          </a:lstStyle>
          <a:p>
            <a:pPr>
              <a:defRPr/>
            </a:pPr>
            <a:endParaRPr lang="en-US"/>
          </a:p>
        </p:txBody>
      </p:sp>
      <p:sp>
        <p:nvSpPr>
          <p:cNvPr id="9219" name="Rectangle 1027"/>
          <p:cNvSpPr>
            <a:spLocks noGrp="1" noChangeArrowheads="1"/>
          </p:cNvSpPr>
          <p:nvPr>
            <p:ph type="dt" idx="1"/>
          </p:nvPr>
        </p:nvSpPr>
        <p:spPr bwMode="auto">
          <a:xfrm>
            <a:off x="4136184" y="3"/>
            <a:ext cx="3163149" cy="480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6996" tIns="8498" rIns="16996" bIns="8498" numCol="1" anchor="t" anchorCtr="0" compatLnSpc="1">
            <a:prstTxWarp prst="textNoShape">
              <a:avLst/>
            </a:prstTxWarp>
          </a:bodyPr>
          <a:lstStyle>
            <a:lvl1pPr algn="r" defTabSz="169568">
              <a:defRPr sz="200">
                <a:latin typeface="Times New Roman" pitchFamily="18" charset="0"/>
              </a:defRPr>
            </a:lvl1pPr>
          </a:lstStyle>
          <a:p>
            <a:pPr>
              <a:defRPr/>
            </a:pPr>
            <a:endParaRPr lang="en-US"/>
          </a:p>
        </p:txBody>
      </p:sp>
      <p:sp>
        <p:nvSpPr>
          <p:cNvPr id="6148" name="Rectangle 1028"/>
          <p:cNvSpPr>
            <a:spLocks noGrp="1" noRot="1" noChangeAspect="1" noChangeArrowheads="1" noTextEdit="1"/>
          </p:cNvSpPr>
          <p:nvPr>
            <p:ph type="sldImg" idx="2"/>
          </p:nvPr>
        </p:nvSpPr>
        <p:spPr bwMode="auto">
          <a:xfrm>
            <a:off x="1254125" y="717550"/>
            <a:ext cx="4797425" cy="35972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1029"/>
          <p:cNvSpPr>
            <a:spLocks noGrp="1" noChangeArrowheads="1"/>
          </p:cNvSpPr>
          <p:nvPr>
            <p:ph type="body" sz="quarter" idx="3"/>
          </p:nvPr>
        </p:nvSpPr>
        <p:spPr bwMode="auto">
          <a:xfrm>
            <a:off x="730568" y="4556440"/>
            <a:ext cx="5841366" cy="431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6996" tIns="8498" rIns="16996" bIns="849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1030"/>
          <p:cNvSpPr>
            <a:spLocks noGrp="1" noChangeArrowheads="1"/>
          </p:cNvSpPr>
          <p:nvPr>
            <p:ph type="ftr" sz="quarter" idx="4"/>
          </p:nvPr>
        </p:nvSpPr>
        <p:spPr bwMode="auto">
          <a:xfrm>
            <a:off x="2" y="9108125"/>
            <a:ext cx="3163149" cy="477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6996" tIns="8498" rIns="16996" bIns="8498" numCol="1" anchor="b" anchorCtr="0" compatLnSpc="1">
            <a:prstTxWarp prst="textNoShape">
              <a:avLst/>
            </a:prstTxWarp>
          </a:bodyPr>
          <a:lstStyle>
            <a:lvl1pPr defTabSz="169568">
              <a:defRPr sz="200">
                <a:latin typeface="Times New Roman" pitchFamily="18" charset="0"/>
              </a:defRPr>
            </a:lvl1pPr>
          </a:lstStyle>
          <a:p>
            <a:pPr>
              <a:defRPr/>
            </a:pPr>
            <a:endParaRPr lang="en-US"/>
          </a:p>
        </p:txBody>
      </p:sp>
      <p:sp>
        <p:nvSpPr>
          <p:cNvPr id="9223" name="Rectangle 1031"/>
          <p:cNvSpPr>
            <a:spLocks noGrp="1" noChangeArrowheads="1"/>
          </p:cNvSpPr>
          <p:nvPr>
            <p:ph type="sldNum" sz="quarter" idx="5"/>
          </p:nvPr>
        </p:nvSpPr>
        <p:spPr bwMode="auto">
          <a:xfrm>
            <a:off x="4136184" y="9108125"/>
            <a:ext cx="3163149" cy="477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6996" tIns="8498" rIns="16996" bIns="8498" numCol="1" anchor="b" anchorCtr="0" compatLnSpc="1">
            <a:prstTxWarp prst="textNoShape">
              <a:avLst/>
            </a:prstTxWarp>
          </a:bodyPr>
          <a:lstStyle>
            <a:lvl1pPr algn="r" defTabSz="169568">
              <a:defRPr sz="200">
                <a:latin typeface="Times New Roman" pitchFamily="18" charset="0"/>
              </a:defRPr>
            </a:lvl1pPr>
          </a:lstStyle>
          <a:p>
            <a:pPr>
              <a:defRPr/>
            </a:pPr>
            <a:fld id="{2BCA7528-CDE0-4320-802F-A66192A5FF0F}" type="slidenum">
              <a:rPr lang="en-US"/>
              <a:pPr>
                <a:defRPr/>
              </a:pPr>
              <a:t>‹#›</a:t>
            </a:fld>
            <a:endParaRPr lang="en-US"/>
          </a:p>
        </p:txBody>
      </p:sp>
    </p:spTree>
    <p:extLst>
      <p:ext uri="{BB962C8B-B14F-4D97-AF65-F5344CB8AC3E}">
        <p14:creationId xmlns:p14="http://schemas.microsoft.com/office/powerpoint/2010/main" val="13888332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Times New Roman" pitchFamily="18" charset="0"/>
        <a:ea typeface="+mn-ea"/>
        <a:cs typeface="+mn-cs"/>
      </a:defRPr>
    </a:lvl1pPr>
    <a:lvl2pPr marL="456912" algn="l" rtl="0" eaLnBrk="0" fontAlgn="base" hangingPunct="0">
      <a:spcBef>
        <a:spcPct val="30000"/>
      </a:spcBef>
      <a:spcAft>
        <a:spcPct val="0"/>
      </a:spcAft>
      <a:defRPr sz="1000" kern="1200">
        <a:solidFill>
          <a:schemeClr val="tx1"/>
        </a:solidFill>
        <a:latin typeface="Times New Roman" pitchFamily="18" charset="0"/>
        <a:ea typeface="+mn-ea"/>
        <a:cs typeface="+mn-cs"/>
      </a:defRPr>
    </a:lvl2pPr>
    <a:lvl3pPr marL="913824" algn="l" rtl="0" eaLnBrk="0" fontAlgn="base" hangingPunct="0">
      <a:spcBef>
        <a:spcPct val="30000"/>
      </a:spcBef>
      <a:spcAft>
        <a:spcPct val="0"/>
      </a:spcAft>
      <a:defRPr sz="1000" kern="1200">
        <a:solidFill>
          <a:schemeClr val="tx1"/>
        </a:solidFill>
        <a:latin typeface="Times New Roman" pitchFamily="18" charset="0"/>
        <a:ea typeface="+mn-ea"/>
        <a:cs typeface="+mn-cs"/>
      </a:defRPr>
    </a:lvl3pPr>
    <a:lvl4pPr marL="1370717" algn="l" rtl="0" eaLnBrk="0" fontAlgn="base" hangingPunct="0">
      <a:spcBef>
        <a:spcPct val="30000"/>
      </a:spcBef>
      <a:spcAft>
        <a:spcPct val="0"/>
      </a:spcAft>
      <a:defRPr sz="1000" kern="1200">
        <a:solidFill>
          <a:schemeClr val="tx1"/>
        </a:solidFill>
        <a:latin typeface="Times New Roman" pitchFamily="18" charset="0"/>
        <a:ea typeface="+mn-ea"/>
        <a:cs typeface="+mn-cs"/>
      </a:defRPr>
    </a:lvl4pPr>
    <a:lvl5pPr marL="1827629" algn="l" rtl="0" eaLnBrk="0" fontAlgn="base" hangingPunct="0">
      <a:spcBef>
        <a:spcPct val="30000"/>
      </a:spcBef>
      <a:spcAft>
        <a:spcPct val="0"/>
      </a:spcAft>
      <a:defRPr sz="1000" kern="1200">
        <a:solidFill>
          <a:schemeClr val="tx1"/>
        </a:solidFill>
        <a:latin typeface="Times New Roman" pitchFamily="18" charset="0"/>
        <a:ea typeface="+mn-ea"/>
        <a:cs typeface="+mn-cs"/>
      </a:defRPr>
    </a:lvl5pPr>
    <a:lvl6pPr marL="2284541" algn="l" defTabSz="913824" rtl="0" eaLnBrk="1" latinLnBrk="0" hangingPunct="1">
      <a:defRPr sz="1000" kern="1200">
        <a:solidFill>
          <a:schemeClr val="tx1"/>
        </a:solidFill>
        <a:latin typeface="+mn-lt"/>
        <a:ea typeface="+mn-ea"/>
        <a:cs typeface="+mn-cs"/>
      </a:defRPr>
    </a:lvl6pPr>
    <a:lvl7pPr marL="2741453" algn="l" defTabSz="913824" rtl="0" eaLnBrk="1" latinLnBrk="0" hangingPunct="1">
      <a:defRPr sz="1000" kern="1200">
        <a:solidFill>
          <a:schemeClr val="tx1"/>
        </a:solidFill>
        <a:latin typeface="+mn-lt"/>
        <a:ea typeface="+mn-ea"/>
        <a:cs typeface="+mn-cs"/>
      </a:defRPr>
    </a:lvl7pPr>
    <a:lvl8pPr marL="3198346" algn="l" defTabSz="913824" rtl="0" eaLnBrk="1" latinLnBrk="0" hangingPunct="1">
      <a:defRPr sz="1000" kern="1200">
        <a:solidFill>
          <a:schemeClr val="tx1"/>
        </a:solidFill>
        <a:latin typeface="+mn-lt"/>
        <a:ea typeface="+mn-ea"/>
        <a:cs typeface="+mn-cs"/>
      </a:defRPr>
    </a:lvl8pPr>
    <a:lvl9pPr marL="3655258" algn="l" defTabSz="913824"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45322" y="15875306"/>
            <a:ext cx="34162464" cy="7056120"/>
          </a:xfrm>
        </p:spPr>
        <p:txBody>
          <a:bodyPr anchor="b"/>
          <a:lstStyle>
            <a:lvl1pPr>
              <a:defRPr sz="19200"/>
            </a:lvl1pPr>
          </a:lstStyle>
          <a:p>
            <a:r>
              <a:rPr lang="en-US"/>
              <a:t>Click to edit Master title style</a:t>
            </a:r>
          </a:p>
        </p:txBody>
      </p:sp>
      <p:sp>
        <p:nvSpPr>
          <p:cNvPr id="3" name="Subtitle 2"/>
          <p:cNvSpPr>
            <a:spLocks noGrp="1"/>
          </p:cNvSpPr>
          <p:nvPr>
            <p:ph type="subTitle" idx="1"/>
          </p:nvPr>
        </p:nvSpPr>
        <p:spPr>
          <a:xfrm>
            <a:off x="4845322" y="22931424"/>
            <a:ext cx="34162464" cy="4134816"/>
          </a:xfrm>
        </p:spPr>
        <p:txBody>
          <a:bodyPr anchor="t">
            <a:normAutofit/>
          </a:bodyPr>
          <a:lstStyle>
            <a:lvl1pPr marL="0" indent="0" algn="l">
              <a:buNone/>
              <a:defRPr sz="9600">
                <a:solidFill>
                  <a:schemeClr val="tx2"/>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6A35A16E-8B72-49D9-83DB-3A21C4D4D1AB}" type="datetime4">
              <a:rPr lang="en-US" smtClean="0"/>
              <a:pPr>
                <a:defRPr/>
              </a:pPr>
              <a:t>March 25, 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8D2C5FD-DE24-46EC-B459-B5EDF0325FF2}"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845326" y="8675335"/>
            <a:ext cx="34190784" cy="194468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C0BBCF7D-56E9-418F-9085-0375AF0828FD}" type="datetime4">
              <a:rPr lang="en-US" smtClean="0"/>
              <a:pPr>
                <a:defRPr/>
              </a:pPr>
              <a:t>March 25, 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D15460E-6633-4907-BAA9-73A1B68E0F19}"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965893" y="3243471"/>
            <a:ext cx="7070218" cy="2488957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845324" y="3243473"/>
            <a:ext cx="26244274" cy="248895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EA13717-42D5-4B81-95DA-2E8758042AA9}" type="datetime4">
              <a:rPr lang="en-US" smtClean="0"/>
              <a:pPr>
                <a:defRPr/>
              </a:pPr>
              <a:t>March 25, 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7299A8A-E971-4BF0-A428-02D2D5FDA2B1}"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vl6pPr marL="12070080" indent="-1097280">
              <a:buClr>
                <a:schemeClr val="tx2"/>
              </a:buClr>
              <a:buSzPct val="101000"/>
              <a:buFont typeface="Courier New" pitchFamily="49" charset="0"/>
              <a:buChar char="o"/>
              <a:defRPr sz="5800"/>
            </a:lvl6pPr>
            <a:lvl7pPr marL="14264640" indent="-1097280">
              <a:buClr>
                <a:schemeClr val="tx2"/>
              </a:buClr>
              <a:buFont typeface="Courier New" pitchFamily="49" charset="0"/>
              <a:buChar char="o"/>
              <a:defRPr sz="5800" baseline="0"/>
            </a:lvl7pPr>
            <a:lvl8pPr marL="16459200" indent="-1097280">
              <a:buClr>
                <a:schemeClr val="tx2"/>
              </a:buClr>
              <a:buFont typeface="Courier New" pitchFamily="49" charset="0"/>
              <a:buChar char="o"/>
              <a:defRPr sz="5800" baseline="0"/>
            </a:lvl8pPr>
            <a:lvl9pPr marL="18653760" indent="-1097280">
              <a:buClr>
                <a:schemeClr val="tx2"/>
              </a:buClr>
              <a:buFont typeface="Courier New" pitchFamily="49" charset="0"/>
              <a:buChar char="o"/>
              <a:defRPr sz="5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596F767F-2D59-40F4-B093-7C66A82C6E31}" type="datetime4">
              <a:rPr lang="en-US" smtClean="0"/>
              <a:pPr>
                <a:defRPr/>
              </a:pPr>
              <a:t>March 25, 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40C61A2-71E7-4E43-B4D5-F7A26F1B28D7}"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45327" y="15881189"/>
            <a:ext cx="34162454" cy="7050240"/>
          </a:xfrm>
        </p:spPr>
        <p:txBody>
          <a:bodyPr anchor="b"/>
          <a:lstStyle>
            <a:lvl1pPr algn="r">
              <a:defRPr sz="15400" b="0" cap="none"/>
            </a:lvl1pPr>
          </a:lstStyle>
          <a:p>
            <a:r>
              <a:rPr lang="en-US"/>
              <a:t>Click to edit Master title style</a:t>
            </a:r>
          </a:p>
        </p:txBody>
      </p:sp>
      <p:sp>
        <p:nvSpPr>
          <p:cNvPr id="3" name="Text Placeholder 2"/>
          <p:cNvSpPr>
            <a:spLocks noGrp="1"/>
          </p:cNvSpPr>
          <p:nvPr>
            <p:ph type="body" idx="1"/>
          </p:nvPr>
        </p:nvSpPr>
        <p:spPr>
          <a:xfrm>
            <a:off x="4845327" y="22931429"/>
            <a:ext cx="34162454" cy="4129920"/>
          </a:xfrm>
        </p:spPr>
        <p:txBody>
          <a:bodyPr anchor="t">
            <a:normAutofit/>
          </a:bodyPr>
          <a:lstStyle>
            <a:lvl1pPr marL="0" indent="0" algn="r">
              <a:buNone/>
              <a:defRPr sz="8600">
                <a:solidFill>
                  <a:schemeClr val="tx2"/>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99C96F35-D4B7-4C19-B2BF-84CB4601F513}" type="datetime4">
              <a:rPr lang="en-US" smtClean="0"/>
              <a:pPr>
                <a:defRPr/>
              </a:pPr>
              <a:t>March 25, 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D891BA7-23D9-49B1-B0C5-EA72BD4BEE58}"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845326" y="3243478"/>
            <a:ext cx="34190784" cy="4437480"/>
          </a:xfrm>
        </p:spPr>
        <p:txBody>
          <a:bodyPr/>
          <a:lstStyle/>
          <a:p>
            <a:r>
              <a:rPr lang="en-US"/>
              <a:t>Click to edit Master title style</a:t>
            </a:r>
          </a:p>
        </p:txBody>
      </p:sp>
      <p:sp>
        <p:nvSpPr>
          <p:cNvPr id="3" name="Content Placeholder 2"/>
          <p:cNvSpPr>
            <a:spLocks noGrp="1"/>
          </p:cNvSpPr>
          <p:nvPr>
            <p:ph sz="half" idx="1"/>
          </p:nvPr>
        </p:nvSpPr>
        <p:spPr>
          <a:xfrm>
            <a:off x="4845324" y="8686798"/>
            <a:ext cx="16662130" cy="19446245"/>
          </a:xfrm>
        </p:spPr>
        <p:txBody>
          <a:bodyPr>
            <a:normAutofit/>
          </a:bodyPr>
          <a:lstStyle>
            <a:lvl5pPr>
              <a:defRPr/>
            </a:lvl5pPr>
            <a:lvl6pPr marL="12070080" indent="-1097280">
              <a:buClr>
                <a:schemeClr val="tx2"/>
              </a:buClr>
              <a:buSzPct val="101000"/>
              <a:buFont typeface="Courier New" pitchFamily="49" charset="0"/>
              <a:buChar char="o"/>
              <a:defRPr sz="5800"/>
            </a:lvl6pPr>
            <a:lvl7pPr marL="14264640" indent="-1097280">
              <a:buClr>
                <a:schemeClr val="tx2"/>
              </a:buClr>
              <a:buFont typeface="Courier New" pitchFamily="49" charset="0"/>
              <a:buChar char="o"/>
              <a:defRPr sz="5800" baseline="0"/>
            </a:lvl7pPr>
            <a:lvl8pPr marL="16459200" indent="-1097280">
              <a:buClr>
                <a:schemeClr val="tx2"/>
              </a:buClr>
              <a:buFont typeface="Courier New" pitchFamily="49" charset="0"/>
              <a:buChar char="o"/>
              <a:defRPr sz="5800" baseline="0"/>
            </a:lvl8pPr>
            <a:lvl9pPr marL="18653760" indent="-1097280">
              <a:buClr>
                <a:schemeClr val="tx2"/>
              </a:buClr>
              <a:buFont typeface="Courier New" pitchFamily="49" charset="0"/>
              <a:buChar char="o"/>
              <a:defRPr sz="5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83749" y="8686795"/>
            <a:ext cx="16652362" cy="19446250"/>
          </a:xfrm>
        </p:spPr>
        <p:txBody>
          <a:bodyPr>
            <a:normAutofit/>
          </a:bodyPr>
          <a:lstStyle>
            <a:lvl5pPr>
              <a:defRPr/>
            </a:lvl5pPr>
            <a:lvl6pPr marL="12070080" indent="-1097280">
              <a:buClr>
                <a:schemeClr val="tx2"/>
              </a:buClr>
              <a:buSzPct val="101000"/>
              <a:buFont typeface="Courier New" pitchFamily="49" charset="0"/>
              <a:buChar char="o"/>
              <a:defRPr sz="5800"/>
            </a:lvl6pPr>
            <a:lvl7pPr marL="14264640" indent="-1097280">
              <a:buClr>
                <a:schemeClr val="tx2"/>
              </a:buClr>
              <a:buFont typeface="Courier New" pitchFamily="49" charset="0"/>
              <a:buChar char="o"/>
              <a:defRPr sz="5800" baseline="0"/>
            </a:lvl7pPr>
            <a:lvl8pPr marL="16459200" indent="-1097280">
              <a:buClr>
                <a:schemeClr val="tx2"/>
              </a:buClr>
              <a:buFont typeface="Courier New" pitchFamily="49" charset="0"/>
              <a:buChar char="o"/>
              <a:defRPr sz="5800" baseline="0"/>
            </a:lvl8pPr>
            <a:lvl9pPr marL="18653760" indent="-1097280">
              <a:buClr>
                <a:schemeClr val="tx2"/>
              </a:buClr>
              <a:buFont typeface="Courier New" pitchFamily="49" charset="0"/>
              <a:buChar char="o"/>
              <a:defRPr sz="5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2266E8BF-714B-401A-BAD6-0E256941DE72}" type="datetime4">
              <a:rPr lang="en-US" smtClean="0"/>
              <a:pPr>
                <a:defRPr/>
              </a:pPr>
              <a:t>March 25, 2019</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8448265-D9D1-4443-BEC7-B5957D99AFE5}"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471478" y="8702049"/>
            <a:ext cx="15035976" cy="2766058"/>
          </a:xfrm>
        </p:spPr>
        <p:txBody>
          <a:bodyPr anchor="b">
            <a:noAutofit/>
          </a:bodyPr>
          <a:lstStyle>
            <a:lvl1pPr marL="0" indent="0">
              <a:buNone/>
              <a:defRPr sz="11500" b="0"/>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4845324" y="11468110"/>
            <a:ext cx="16662130" cy="16664933"/>
          </a:xfrm>
        </p:spPr>
        <p:txBody>
          <a:bodyPr>
            <a:normAutofit/>
          </a:bodyPr>
          <a:lstStyle>
            <a:lvl5pPr>
              <a:defRPr/>
            </a:lvl5pPr>
            <a:lvl6pPr marL="12070080" indent="-1097280">
              <a:buClr>
                <a:schemeClr val="tx2"/>
              </a:buClr>
              <a:buSzPct val="101000"/>
              <a:buFont typeface="Courier New" pitchFamily="49" charset="0"/>
              <a:buChar char="o"/>
              <a:defRPr sz="5800"/>
            </a:lvl6pPr>
            <a:lvl7pPr marL="14264640" indent="-1097280">
              <a:buClr>
                <a:schemeClr val="tx2"/>
              </a:buClr>
              <a:buFont typeface="Courier New" pitchFamily="49" charset="0"/>
              <a:buChar char="o"/>
              <a:defRPr sz="5800" baseline="0"/>
            </a:lvl7pPr>
            <a:lvl8pPr marL="16459200" indent="-1097280">
              <a:buClr>
                <a:schemeClr val="tx2"/>
              </a:buClr>
              <a:buFont typeface="Courier New" pitchFamily="49" charset="0"/>
              <a:buChar char="o"/>
              <a:defRPr sz="5800" baseline="0"/>
            </a:lvl8pPr>
            <a:lvl9pPr marL="18653760" indent="-1097280">
              <a:buClr>
                <a:schemeClr val="tx2"/>
              </a:buClr>
              <a:buFont typeface="Courier New" pitchFamily="49" charset="0"/>
              <a:buChar char="o"/>
              <a:defRPr sz="5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3923574" y="8702049"/>
            <a:ext cx="15122285" cy="2766058"/>
          </a:xfrm>
        </p:spPr>
        <p:txBody>
          <a:bodyPr anchor="b">
            <a:noAutofit/>
          </a:bodyPr>
          <a:lstStyle>
            <a:lvl1pPr marL="0" indent="0">
              <a:buNone/>
              <a:defRPr sz="11500" b="0"/>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383746" y="11468110"/>
            <a:ext cx="16662120" cy="16664933"/>
          </a:xfrm>
        </p:spPr>
        <p:txBody>
          <a:bodyPr>
            <a:normAutofit/>
          </a:bodyPr>
          <a:lstStyle>
            <a:lvl5pPr>
              <a:defRPr/>
            </a:lvl5pPr>
            <a:lvl6pPr marL="12070080" indent="-1097280">
              <a:buClr>
                <a:schemeClr val="tx2"/>
              </a:buClr>
              <a:buSzPct val="101000"/>
              <a:buFont typeface="Courier New" pitchFamily="49" charset="0"/>
              <a:buChar char="o"/>
              <a:defRPr sz="5800"/>
            </a:lvl6pPr>
            <a:lvl7pPr marL="14264640" indent="-1097280">
              <a:buClr>
                <a:schemeClr val="tx2"/>
              </a:buClr>
              <a:buFont typeface="Courier New" pitchFamily="49" charset="0"/>
              <a:buChar char="o"/>
              <a:defRPr sz="5800" baseline="0"/>
            </a:lvl7pPr>
            <a:lvl8pPr marL="16459200" indent="-1097280">
              <a:buClr>
                <a:schemeClr val="tx2"/>
              </a:buClr>
              <a:buFont typeface="Courier New" pitchFamily="49" charset="0"/>
              <a:buChar char="o"/>
              <a:defRPr sz="5800" baseline="0"/>
            </a:lvl8pPr>
            <a:lvl9pPr marL="18653760" indent="-1097280">
              <a:buClr>
                <a:schemeClr val="tx2"/>
              </a:buClr>
              <a:buFont typeface="Courier New" pitchFamily="49" charset="0"/>
              <a:buChar char="o"/>
              <a:defRPr sz="5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6EB8F038-EB55-45EB-9AC5-43135F3DC495}" type="datetime4">
              <a:rPr lang="en-US" smtClean="0"/>
              <a:pPr>
                <a:defRPr/>
              </a:pPr>
              <a:t>March 25, 2019</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3AC0847-5743-4E9A-B0EA-65BEC997AC3D}"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272E7CB0-985D-4F2D-B2B1-4D83552A21F0}" type="datetime4">
              <a:rPr lang="en-US" smtClean="0"/>
              <a:pPr>
                <a:defRPr/>
              </a:pPr>
              <a:t>March 25, 2019</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1417F3A-C525-4B0C-8307-202FF184A65B}"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AC71C9F-3BE2-496F-A256-3F8BB98F508B}" type="datetime4">
              <a:rPr lang="en-US" smtClean="0"/>
              <a:pPr>
                <a:defRPr/>
              </a:pPr>
              <a:t>March 25, 2019</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F75DB41A-7A20-460F-A424-B8E303E2B90C}"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45322" y="2141220"/>
            <a:ext cx="12771120" cy="5692133"/>
          </a:xfrm>
        </p:spPr>
        <p:txBody>
          <a:bodyPr anchor="b"/>
          <a:lstStyle>
            <a:lvl1pPr algn="l">
              <a:defRPr sz="11500" b="0"/>
            </a:lvl1pPr>
          </a:lstStyle>
          <a:p>
            <a:r>
              <a:rPr lang="en-US"/>
              <a:t>Click to edit Master title style</a:t>
            </a:r>
          </a:p>
        </p:txBody>
      </p:sp>
      <p:sp>
        <p:nvSpPr>
          <p:cNvPr id="3" name="Content Placeholder 2"/>
          <p:cNvSpPr>
            <a:spLocks noGrp="1"/>
          </p:cNvSpPr>
          <p:nvPr>
            <p:ph idx="1"/>
          </p:nvPr>
        </p:nvSpPr>
        <p:spPr>
          <a:xfrm>
            <a:off x="18492742" y="2141220"/>
            <a:ext cx="20543371" cy="25991822"/>
          </a:xfrm>
        </p:spPr>
        <p:txBody>
          <a:bodyPr>
            <a:normAutofit/>
          </a:bodyPr>
          <a:lstStyle>
            <a:lvl5pPr>
              <a:defRPr/>
            </a:lvl5pPr>
            <a:lvl6pPr marL="12070080" indent="-1097280">
              <a:buClr>
                <a:schemeClr val="tx2"/>
              </a:buClr>
              <a:buSzPct val="101000"/>
              <a:buFont typeface="Courier New" pitchFamily="49" charset="0"/>
              <a:buChar char="o"/>
              <a:defRPr sz="5800"/>
            </a:lvl6pPr>
            <a:lvl7pPr marL="14264640" indent="-1097280">
              <a:buClr>
                <a:schemeClr val="tx2"/>
              </a:buClr>
              <a:buFont typeface="Courier New" pitchFamily="49" charset="0"/>
              <a:buChar char="o"/>
              <a:defRPr sz="5800" baseline="0"/>
            </a:lvl7pPr>
            <a:lvl8pPr marL="16459200" indent="-1097280">
              <a:buClr>
                <a:schemeClr val="tx2"/>
              </a:buClr>
              <a:buFont typeface="Courier New" pitchFamily="49" charset="0"/>
              <a:buChar char="o"/>
              <a:defRPr sz="5800" baseline="0"/>
            </a:lvl8pPr>
            <a:lvl9pPr marL="18653760" indent="-1097280">
              <a:buClr>
                <a:schemeClr val="tx2"/>
              </a:buClr>
              <a:buFont typeface="Courier New" pitchFamily="49" charset="0"/>
              <a:buChar char="o"/>
              <a:defRPr sz="5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45322" y="7833358"/>
            <a:ext cx="12771120" cy="20299675"/>
          </a:xfrm>
        </p:spPr>
        <p:txBody>
          <a:bodyPr anchor="t">
            <a:normAutofit/>
          </a:bodyPr>
          <a:lstStyle>
            <a:lvl1pPr marL="0" indent="0">
              <a:buNone/>
              <a:defRPr sz="58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764B6C2-EC48-42E0-B4FC-84254ED901C7}" type="datetime4">
              <a:rPr lang="en-US" smtClean="0"/>
              <a:pPr>
                <a:defRPr/>
              </a:pPr>
              <a:t>March 25, 2019</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E7C6739-8B89-40BE-9881-47E87086951C}"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45324" y="6657879"/>
            <a:ext cx="16710658" cy="5343619"/>
          </a:xfrm>
        </p:spPr>
        <p:txBody>
          <a:bodyPr anchor="b">
            <a:normAutofit/>
          </a:bodyPr>
          <a:lstStyle>
            <a:lvl1pPr algn="l">
              <a:defRPr sz="11500" b="0"/>
            </a:lvl1pPr>
          </a:lstStyle>
          <a:p>
            <a:r>
              <a:rPr lang="en-US"/>
              <a:t>Click to edit Master title style</a:t>
            </a:r>
          </a:p>
        </p:txBody>
      </p:sp>
      <p:sp>
        <p:nvSpPr>
          <p:cNvPr id="4" name="Text Placeholder 3"/>
          <p:cNvSpPr>
            <a:spLocks noGrp="1"/>
          </p:cNvSpPr>
          <p:nvPr>
            <p:ph type="body" sz="half" idx="2"/>
          </p:nvPr>
        </p:nvSpPr>
        <p:spPr>
          <a:xfrm>
            <a:off x="4845324" y="12001498"/>
            <a:ext cx="16710658" cy="12144960"/>
          </a:xfrm>
        </p:spPr>
        <p:txBody>
          <a:bodyPr anchor="t">
            <a:normAutofit/>
          </a:bodyPr>
          <a:lstStyle>
            <a:lvl1pPr marL="0" indent="0">
              <a:buNone/>
              <a:defRPr sz="58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9E37F8D6-F836-4F7A-A8A0-F416AF36B630}" type="datetime4">
              <a:rPr lang="en-US" smtClean="0"/>
              <a:pPr>
                <a:defRPr/>
              </a:pPr>
              <a:t>March 25, 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0D12E7F-B4DD-4571-8802-5168ED8DCC87}" type="slidenum">
              <a:rPr lang="en-US" smtClean="0"/>
              <a:pPr>
                <a:defRPr/>
              </a:pPr>
              <a:t>‹#›</a:t>
            </a:fld>
            <a:endParaRPr lang="en-US"/>
          </a:p>
        </p:txBody>
      </p:sp>
      <p:sp>
        <p:nvSpPr>
          <p:cNvPr id="32" name="Oval 31"/>
          <p:cNvSpPr/>
          <p:nvPr/>
        </p:nvSpPr>
        <p:spPr>
          <a:xfrm>
            <a:off x="26300388" y="6896935"/>
            <a:ext cx="5215934" cy="521593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438912" tIns="219456" rIns="438912" bIns="219456" rtlCol="0" anchor="ctr"/>
          <a:lstStyle/>
          <a:p>
            <a:pPr algn="ctr"/>
            <a:endParaRPr lang="en-US"/>
          </a:p>
        </p:txBody>
      </p:sp>
      <p:sp>
        <p:nvSpPr>
          <p:cNvPr id="33" name="Oval 32"/>
          <p:cNvSpPr/>
          <p:nvPr/>
        </p:nvSpPr>
        <p:spPr>
          <a:xfrm>
            <a:off x="27122599" y="6776599"/>
            <a:ext cx="3985752" cy="3985752"/>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438912" tIns="219456" rIns="438912" bIns="219456" rtlCol="0" anchor="ctr"/>
          <a:lstStyle/>
          <a:p>
            <a:pPr algn="ctr"/>
            <a:endParaRPr lang="en-US"/>
          </a:p>
        </p:txBody>
      </p:sp>
      <p:sp>
        <p:nvSpPr>
          <p:cNvPr id="29" name="Oval 28"/>
          <p:cNvSpPr/>
          <p:nvPr/>
        </p:nvSpPr>
        <p:spPr>
          <a:xfrm>
            <a:off x="25229683" y="9093379"/>
            <a:ext cx="2891347" cy="2891347"/>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438912" tIns="219456" rIns="438912" bIns="219456" rtlCol="0" anchor="ctr"/>
          <a:lstStyle/>
          <a:p>
            <a:pPr algn="ctr"/>
            <a:endParaRPr lang="en-US"/>
          </a:p>
        </p:txBody>
      </p:sp>
      <p:sp>
        <p:nvSpPr>
          <p:cNvPr id="31" name="Oval 30"/>
          <p:cNvSpPr/>
          <p:nvPr/>
        </p:nvSpPr>
        <p:spPr>
          <a:xfrm>
            <a:off x="26035896" y="8694303"/>
            <a:ext cx="2350022" cy="2350022"/>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438912" tIns="219456" rIns="438912" bIns="219456" rtlCol="0" anchor="ctr"/>
          <a:lstStyle/>
          <a:p>
            <a:pPr algn="ctr"/>
            <a:endParaRPr lang="en-US"/>
          </a:p>
        </p:txBody>
      </p:sp>
      <p:sp>
        <p:nvSpPr>
          <p:cNvPr id="28" name="Oval 27"/>
          <p:cNvSpPr/>
          <p:nvPr/>
        </p:nvSpPr>
        <p:spPr>
          <a:xfrm>
            <a:off x="22650060" y="10000447"/>
            <a:ext cx="1231685" cy="1231685"/>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438912" tIns="219456" rIns="438912" bIns="219456" rtlCol="0" anchor="ctr"/>
          <a:lstStyle/>
          <a:p>
            <a:pPr algn="ctr"/>
            <a:endParaRPr lang="en-US"/>
          </a:p>
        </p:txBody>
      </p:sp>
      <p:sp>
        <p:nvSpPr>
          <p:cNvPr id="30" name="Oval 29"/>
          <p:cNvSpPr/>
          <p:nvPr/>
        </p:nvSpPr>
        <p:spPr>
          <a:xfrm>
            <a:off x="29434039" y="4766762"/>
            <a:ext cx="1231685" cy="1231685"/>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438912" tIns="219456" rIns="438912" bIns="219456" rtlCol="0" anchor="ctr"/>
          <a:lstStyle/>
          <a:p>
            <a:pPr algn="ctr"/>
            <a:endParaRPr lang="en-US"/>
          </a:p>
        </p:txBody>
      </p:sp>
      <p:sp>
        <p:nvSpPr>
          <p:cNvPr id="34" name="Oval 33"/>
          <p:cNvSpPr/>
          <p:nvPr/>
        </p:nvSpPr>
        <p:spPr>
          <a:xfrm>
            <a:off x="24286063" y="9093382"/>
            <a:ext cx="947707" cy="947707"/>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438912" tIns="219456" rIns="438912" bIns="219456" rtlCol="0" anchor="ctr"/>
          <a:lstStyle/>
          <a:p>
            <a:pPr algn="ctr"/>
            <a:endParaRPr lang="en-US"/>
          </a:p>
        </p:txBody>
      </p:sp>
      <p:sp>
        <p:nvSpPr>
          <p:cNvPr id="35" name="Oval 34"/>
          <p:cNvSpPr/>
          <p:nvPr/>
        </p:nvSpPr>
        <p:spPr>
          <a:xfrm>
            <a:off x="29514247" y="5090849"/>
            <a:ext cx="947707" cy="947707"/>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438912" tIns="219456" rIns="438912" bIns="219456" rtlCol="0" anchor="ctr"/>
          <a:lstStyle/>
          <a:p>
            <a:pPr algn="ctr"/>
            <a:endParaRPr lang="en-US"/>
          </a:p>
        </p:txBody>
      </p:sp>
      <p:sp>
        <p:nvSpPr>
          <p:cNvPr id="18" name="Picture Placeholder 17"/>
          <p:cNvSpPr>
            <a:spLocks noGrp="1"/>
          </p:cNvSpPr>
          <p:nvPr>
            <p:ph type="pic" sz="quarter" idx="14"/>
          </p:nvPr>
        </p:nvSpPr>
        <p:spPr>
          <a:xfrm>
            <a:off x="23408640" y="7680960"/>
            <a:ext cx="16459200" cy="16459200"/>
          </a:xfrm>
          <a:prstGeom prst="ellipse">
            <a:avLst/>
          </a:prstGeom>
          <a:ln w="76200">
            <a:solidFill>
              <a:schemeClr val="tx2">
                <a:lumMod val="75000"/>
              </a:schemeClr>
            </a:solidFill>
          </a:ln>
        </p:spPr>
        <p:txBody>
          <a:bodyPr/>
          <a:lstStyle/>
          <a:p>
            <a:r>
              <a:rPr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45324" y="3243478"/>
            <a:ext cx="34200542" cy="4437480"/>
          </a:xfrm>
          <a:prstGeom prst="rect">
            <a:avLst/>
          </a:prstGeom>
        </p:spPr>
        <p:txBody>
          <a:bodyPr vert="horz" lIns="438912" tIns="219456" rIns="438912" bIns="219456"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845326" y="8675335"/>
            <a:ext cx="34200538" cy="19446898"/>
          </a:xfrm>
          <a:prstGeom prst="rect">
            <a:avLst/>
          </a:prstGeom>
        </p:spPr>
        <p:txBody>
          <a:bodyPr vert="horz" lIns="438912" tIns="219456" rIns="438912" bIns="219456"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899251" y="28568690"/>
            <a:ext cx="10241280" cy="1752600"/>
          </a:xfrm>
          <a:prstGeom prst="rect">
            <a:avLst/>
          </a:prstGeom>
        </p:spPr>
        <p:txBody>
          <a:bodyPr vert="horz" lIns="438912" tIns="219456" rIns="438912" bIns="219456" rtlCol="0" anchor="b"/>
          <a:lstStyle>
            <a:lvl1pPr algn="r">
              <a:defRPr sz="4300">
                <a:solidFill>
                  <a:schemeClr val="tx2"/>
                </a:solidFill>
              </a:defRPr>
            </a:lvl1pPr>
          </a:lstStyle>
          <a:p>
            <a:pPr>
              <a:defRPr/>
            </a:pPr>
            <a:fld id="{B422F645-5B14-46F9-A097-C572632264D1}" type="datetime4">
              <a:rPr lang="en-US" smtClean="0"/>
              <a:pPr>
                <a:defRPr/>
              </a:pPr>
              <a:t>March 25, 2019</a:t>
            </a:fld>
            <a:endParaRPr lang="en-US" dirty="0"/>
          </a:p>
        </p:txBody>
      </p:sp>
      <p:sp>
        <p:nvSpPr>
          <p:cNvPr id="5" name="Footer Placeholder 4"/>
          <p:cNvSpPr>
            <a:spLocks noGrp="1"/>
          </p:cNvSpPr>
          <p:nvPr>
            <p:ph type="ftr" sz="quarter" idx="3"/>
          </p:nvPr>
        </p:nvSpPr>
        <p:spPr>
          <a:xfrm>
            <a:off x="5668539" y="28568690"/>
            <a:ext cx="25230715" cy="1752600"/>
          </a:xfrm>
          <a:prstGeom prst="rect">
            <a:avLst/>
          </a:prstGeom>
        </p:spPr>
        <p:txBody>
          <a:bodyPr vert="horz" lIns="438912" tIns="219456" rIns="438912" bIns="219456" rtlCol="0" anchor="b"/>
          <a:lstStyle>
            <a:lvl1pPr algn="l">
              <a:defRPr sz="4300">
                <a:solidFill>
                  <a:schemeClr val="tx2"/>
                </a:solidFill>
              </a:defRPr>
            </a:lvl1pPr>
          </a:lstStyle>
          <a:p>
            <a:pPr>
              <a:defRPr/>
            </a:pPr>
            <a:endParaRPr lang="en-US"/>
          </a:p>
        </p:txBody>
      </p:sp>
      <p:sp>
        <p:nvSpPr>
          <p:cNvPr id="6" name="Slide Number Placeholder 5"/>
          <p:cNvSpPr>
            <a:spLocks noGrp="1"/>
          </p:cNvSpPr>
          <p:nvPr>
            <p:ph type="sldNum" sz="quarter" idx="4"/>
          </p:nvPr>
        </p:nvSpPr>
        <p:spPr>
          <a:xfrm>
            <a:off x="2748761" y="28568690"/>
            <a:ext cx="2919778" cy="1752600"/>
          </a:xfrm>
          <a:prstGeom prst="rect">
            <a:avLst/>
          </a:prstGeom>
        </p:spPr>
        <p:txBody>
          <a:bodyPr vert="horz" lIns="438912" tIns="219456" rIns="438912" bIns="219456" rtlCol="0" anchor="b"/>
          <a:lstStyle>
            <a:lvl1pPr algn="l">
              <a:defRPr sz="8600">
                <a:solidFill>
                  <a:schemeClr val="tx2"/>
                </a:solidFill>
              </a:defRPr>
            </a:lvl1pPr>
          </a:lstStyle>
          <a:p>
            <a:pPr>
              <a:defRPr/>
            </a:pPr>
            <a:fld id="{83B646FD-2DE2-4BDD-A758-E1A2FC12F539}" type="slidenum">
              <a:rPr lang="en-US" smtClean="0"/>
              <a:pPr>
                <a:defRPr/>
              </a:pPr>
              <a:t>‹#›</a:t>
            </a:fld>
            <a:endParaRPr lang="en-US" dirty="0"/>
          </a:p>
        </p:txBody>
      </p:sp>
      <p:grpSp>
        <p:nvGrpSpPr>
          <p:cNvPr id="61" name="Group 60"/>
          <p:cNvGrpSpPr/>
          <p:nvPr/>
        </p:nvGrpSpPr>
        <p:grpSpPr>
          <a:xfrm>
            <a:off x="-161254" y="3"/>
            <a:ext cx="44052456" cy="32918395"/>
            <a:chOff x="-33595" y="0"/>
            <a:chExt cx="9177595" cy="6857999"/>
          </a:xfrm>
        </p:grpSpPr>
        <p:grpSp>
          <p:nvGrpSpPr>
            <p:cNvPr id="62" name="Group 182"/>
            <p:cNvGrpSpPr/>
            <p:nvPr/>
          </p:nvGrpSpPr>
          <p:grpSpPr>
            <a:xfrm>
              <a:off x="-33595" y="437091"/>
              <a:ext cx="9074452" cy="6174255"/>
              <a:chOff x="-33595" y="437091"/>
              <a:chExt cx="9074452" cy="6174255"/>
            </a:xfrm>
          </p:grpSpPr>
          <p:sp>
            <p:nvSpPr>
              <p:cNvPr id="92" name="Freeform 12"/>
              <p:cNvSpPr>
                <a:spLocks noChangeAspect="1"/>
              </p:cNvSpPr>
              <p:nvPr/>
            </p:nvSpPr>
            <p:spPr bwMode="auto">
              <a:xfrm rot="8051039">
                <a:off x="-11813" y="3783436"/>
                <a:ext cx="1054883" cy="1098447"/>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3" name="Freeform 28"/>
              <p:cNvSpPr>
                <a:spLocks noChangeAspect="1"/>
              </p:cNvSpPr>
              <p:nvPr/>
            </p:nvSpPr>
            <p:spPr bwMode="auto">
              <a:xfrm rot="7569598">
                <a:off x="558950" y="196683"/>
                <a:ext cx="832668" cy="1313484"/>
              </a:xfrm>
              <a:custGeom>
                <a:avLst/>
                <a:gdLst/>
                <a:ahLst/>
                <a:cxnLst>
                  <a:cxn ang="0">
                    <a:pos x="1140" y="784"/>
                  </a:cxn>
                  <a:cxn ang="0">
                    <a:pos x="1090" y="812"/>
                  </a:cxn>
                  <a:cxn ang="0">
                    <a:pos x="1052" y="766"/>
                  </a:cxn>
                  <a:cxn ang="0">
                    <a:pos x="956" y="774"/>
                  </a:cxn>
                  <a:cxn ang="0">
                    <a:pos x="842" y="848"/>
                  </a:cxn>
                  <a:cxn ang="0">
                    <a:pos x="824" y="848"/>
                  </a:cxn>
                  <a:cxn ang="0">
                    <a:pos x="928" y="698"/>
                  </a:cxn>
                  <a:cxn ang="0">
                    <a:pos x="952" y="538"/>
                  </a:cxn>
                  <a:cxn ang="0">
                    <a:pos x="898" y="354"/>
                  </a:cxn>
                  <a:cxn ang="0">
                    <a:pos x="792" y="312"/>
                  </a:cxn>
                  <a:cxn ang="0">
                    <a:pos x="688" y="238"/>
                  </a:cxn>
                  <a:cxn ang="0">
                    <a:pos x="600" y="68"/>
                  </a:cxn>
                  <a:cxn ang="0">
                    <a:pos x="592" y="0"/>
                  </a:cxn>
                  <a:cxn ang="0">
                    <a:pos x="558" y="150"/>
                  </a:cxn>
                  <a:cxn ang="0">
                    <a:pos x="452" y="278"/>
                  </a:cxn>
                  <a:cxn ang="0">
                    <a:pos x="322" y="338"/>
                  </a:cxn>
                  <a:cxn ang="0">
                    <a:pos x="252" y="452"/>
                  </a:cxn>
                  <a:cxn ang="0">
                    <a:pos x="234" y="628"/>
                  </a:cxn>
                  <a:cxn ang="0">
                    <a:pos x="320" y="786"/>
                  </a:cxn>
                  <a:cxn ang="0">
                    <a:pos x="356" y="856"/>
                  </a:cxn>
                  <a:cxn ang="0">
                    <a:pos x="288" y="804"/>
                  </a:cxn>
                  <a:cxn ang="0">
                    <a:pos x="174" y="760"/>
                  </a:cxn>
                  <a:cxn ang="0">
                    <a:pos x="110" y="782"/>
                  </a:cxn>
                  <a:cxn ang="0">
                    <a:pos x="84" y="810"/>
                  </a:cxn>
                  <a:cxn ang="0">
                    <a:pos x="18" y="742"/>
                  </a:cxn>
                  <a:cxn ang="0">
                    <a:pos x="6" y="734"/>
                  </a:cxn>
                  <a:cxn ang="0">
                    <a:pos x="4" y="942"/>
                  </a:cxn>
                  <a:cxn ang="0">
                    <a:pos x="52" y="1018"/>
                  </a:cxn>
                  <a:cxn ang="0">
                    <a:pos x="118" y="1050"/>
                  </a:cxn>
                  <a:cxn ang="0">
                    <a:pos x="200" y="1124"/>
                  </a:cxn>
                  <a:cxn ang="0">
                    <a:pos x="208" y="1206"/>
                  </a:cxn>
                  <a:cxn ang="0">
                    <a:pos x="154" y="1282"/>
                  </a:cxn>
                  <a:cxn ang="0">
                    <a:pos x="178" y="1312"/>
                  </a:cxn>
                  <a:cxn ang="0">
                    <a:pos x="338" y="1372"/>
                  </a:cxn>
                  <a:cxn ang="0">
                    <a:pos x="448" y="1374"/>
                  </a:cxn>
                  <a:cxn ang="0">
                    <a:pos x="558" y="1324"/>
                  </a:cxn>
                  <a:cxn ang="0">
                    <a:pos x="540" y="1616"/>
                  </a:cxn>
                  <a:cxn ang="0">
                    <a:pos x="474" y="1806"/>
                  </a:cxn>
                  <a:cxn ang="0">
                    <a:pos x="434" y="1842"/>
                  </a:cxn>
                  <a:cxn ang="0">
                    <a:pos x="450" y="1864"/>
                  </a:cxn>
                  <a:cxn ang="0">
                    <a:pos x="528" y="1860"/>
                  </a:cxn>
                  <a:cxn ang="0">
                    <a:pos x="554" y="1852"/>
                  </a:cxn>
                  <a:cxn ang="0">
                    <a:pos x="596" y="1730"/>
                  </a:cxn>
                  <a:cxn ang="0">
                    <a:pos x="634" y="1326"/>
                  </a:cxn>
                  <a:cxn ang="0">
                    <a:pos x="762" y="1380"/>
                  </a:cxn>
                  <a:cxn ang="0">
                    <a:pos x="866" y="1362"/>
                  </a:cxn>
                  <a:cxn ang="0">
                    <a:pos x="1032" y="1310"/>
                  </a:cxn>
                  <a:cxn ang="0">
                    <a:pos x="1018" y="1268"/>
                  </a:cxn>
                  <a:cxn ang="0">
                    <a:pos x="974" y="1194"/>
                  </a:cxn>
                  <a:cxn ang="0">
                    <a:pos x="996" y="1106"/>
                  </a:cxn>
                  <a:cxn ang="0">
                    <a:pos x="1080" y="1046"/>
                  </a:cxn>
                  <a:cxn ang="0">
                    <a:pos x="1148" y="1006"/>
                  </a:cxn>
                  <a:cxn ang="0">
                    <a:pos x="1186" y="920"/>
                  </a:cxn>
                  <a:cxn ang="0">
                    <a:pos x="1178" y="724"/>
                  </a:cxn>
                </a:cxnLst>
                <a:rect l="0" t="0" r="r" b="b"/>
                <a:pathLst>
                  <a:path w="1188" h="1874">
                    <a:moveTo>
                      <a:pt x="1170" y="730"/>
                    </a:moveTo>
                    <a:lnTo>
                      <a:pt x="1170" y="730"/>
                    </a:lnTo>
                    <a:lnTo>
                      <a:pt x="1168" y="742"/>
                    </a:lnTo>
                    <a:lnTo>
                      <a:pt x="1164" y="752"/>
                    </a:lnTo>
                    <a:lnTo>
                      <a:pt x="1154" y="768"/>
                    </a:lnTo>
                    <a:lnTo>
                      <a:pt x="1140" y="784"/>
                    </a:lnTo>
                    <a:lnTo>
                      <a:pt x="1126" y="796"/>
                    </a:lnTo>
                    <a:lnTo>
                      <a:pt x="1114" y="804"/>
                    </a:lnTo>
                    <a:lnTo>
                      <a:pt x="1102" y="810"/>
                    </a:lnTo>
                    <a:lnTo>
                      <a:pt x="1092" y="816"/>
                    </a:lnTo>
                    <a:lnTo>
                      <a:pt x="1092" y="816"/>
                    </a:lnTo>
                    <a:lnTo>
                      <a:pt x="1090" y="812"/>
                    </a:lnTo>
                    <a:lnTo>
                      <a:pt x="1088" y="802"/>
                    </a:lnTo>
                    <a:lnTo>
                      <a:pt x="1080" y="790"/>
                    </a:lnTo>
                    <a:lnTo>
                      <a:pt x="1076" y="782"/>
                    </a:lnTo>
                    <a:lnTo>
                      <a:pt x="1068" y="776"/>
                    </a:lnTo>
                    <a:lnTo>
                      <a:pt x="1060" y="770"/>
                    </a:lnTo>
                    <a:lnTo>
                      <a:pt x="1052" y="766"/>
                    </a:lnTo>
                    <a:lnTo>
                      <a:pt x="1040" y="762"/>
                    </a:lnTo>
                    <a:lnTo>
                      <a:pt x="1028" y="760"/>
                    </a:lnTo>
                    <a:lnTo>
                      <a:pt x="1012" y="760"/>
                    </a:lnTo>
                    <a:lnTo>
                      <a:pt x="996" y="762"/>
                    </a:lnTo>
                    <a:lnTo>
                      <a:pt x="976" y="768"/>
                    </a:lnTo>
                    <a:lnTo>
                      <a:pt x="956" y="774"/>
                    </a:lnTo>
                    <a:lnTo>
                      <a:pt x="956" y="774"/>
                    </a:lnTo>
                    <a:lnTo>
                      <a:pt x="924" y="790"/>
                    </a:lnTo>
                    <a:lnTo>
                      <a:pt x="898" y="804"/>
                    </a:lnTo>
                    <a:lnTo>
                      <a:pt x="878" y="818"/>
                    </a:lnTo>
                    <a:lnTo>
                      <a:pt x="862" y="830"/>
                    </a:lnTo>
                    <a:lnTo>
                      <a:pt x="842" y="848"/>
                    </a:lnTo>
                    <a:lnTo>
                      <a:pt x="836" y="854"/>
                    </a:lnTo>
                    <a:lnTo>
                      <a:pt x="830" y="856"/>
                    </a:lnTo>
                    <a:lnTo>
                      <a:pt x="830" y="856"/>
                    </a:lnTo>
                    <a:lnTo>
                      <a:pt x="826" y="856"/>
                    </a:lnTo>
                    <a:lnTo>
                      <a:pt x="824" y="854"/>
                    </a:lnTo>
                    <a:lnTo>
                      <a:pt x="824" y="848"/>
                    </a:lnTo>
                    <a:lnTo>
                      <a:pt x="824" y="848"/>
                    </a:lnTo>
                    <a:lnTo>
                      <a:pt x="838" y="828"/>
                    </a:lnTo>
                    <a:lnTo>
                      <a:pt x="866" y="786"/>
                    </a:lnTo>
                    <a:lnTo>
                      <a:pt x="920" y="710"/>
                    </a:lnTo>
                    <a:lnTo>
                      <a:pt x="920" y="710"/>
                    </a:lnTo>
                    <a:lnTo>
                      <a:pt x="928" y="698"/>
                    </a:lnTo>
                    <a:lnTo>
                      <a:pt x="936" y="686"/>
                    </a:lnTo>
                    <a:lnTo>
                      <a:pt x="946" y="658"/>
                    </a:lnTo>
                    <a:lnTo>
                      <a:pt x="952" y="628"/>
                    </a:lnTo>
                    <a:lnTo>
                      <a:pt x="956" y="598"/>
                    </a:lnTo>
                    <a:lnTo>
                      <a:pt x="956" y="568"/>
                    </a:lnTo>
                    <a:lnTo>
                      <a:pt x="952" y="538"/>
                    </a:lnTo>
                    <a:lnTo>
                      <a:pt x="948" y="508"/>
                    </a:lnTo>
                    <a:lnTo>
                      <a:pt x="942" y="478"/>
                    </a:lnTo>
                    <a:lnTo>
                      <a:pt x="934" y="452"/>
                    </a:lnTo>
                    <a:lnTo>
                      <a:pt x="926" y="426"/>
                    </a:lnTo>
                    <a:lnTo>
                      <a:pt x="910" y="384"/>
                    </a:lnTo>
                    <a:lnTo>
                      <a:pt x="898" y="354"/>
                    </a:lnTo>
                    <a:lnTo>
                      <a:pt x="892" y="344"/>
                    </a:lnTo>
                    <a:lnTo>
                      <a:pt x="892" y="344"/>
                    </a:lnTo>
                    <a:lnTo>
                      <a:pt x="864" y="338"/>
                    </a:lnTo>
                    <a:lnTo>
                      <a:pt x="838" y="330"/>
                    </a:lnTo>
                    <a:lnTo>
                      <a:pt x="814" y="322"/>
                    </a:lnTo>
                    <a:lnTo>
                      <a:pt x="792" y="312"/>
                    </a:lnTo>
                    <a:lnTo>
                      <a:pt x="770" y="302"/>
                    </a:lnTo>
                    <a:lnTo>
                      <a:pt x="752" y="290"/>
                    </a:lnTo>
                    <a:lnTo>
                      <a:pt x="734" y="278"/>
                    </a:lnTo>
                    <a:lnTo>
                      <a:pt x="716" y="266"/>
                    </a:lnTo>
                    <a:lnTo>
                      <a:pt x="702" y="252"/>
                    </a:lnTo>
                    <a:lnTo>
                      <a:pt x="688" y="238"/>
                    </a:lnTo>
                    <a:lnTo>
                      <a:pt x="664" y="210"/>
                    </a:lnTo>
                    <a:lnTo>
                      <a:pt x="644" y="180"/>
                    </a:lnTo>
                    <a:lnTo>
                      <a:pt x="628" y="150"/>
                    </a:lnTo>
                    <a:lnTo>
                      <a:pt x="616" y="122"/>
                    </a:lnTo>
                    <a:lnTo>
                      <a:pt x="608" y="94"/>
                    </a:lnTo>
                    <a:lnTo>
                      <a:pt x="600" y="68"/>
                    </a:lnTo>
                    <a:lnTo>
                      <a:pt x="596" y="46"/>
                    </a:lnTo>
                    <a:lnTo>
                      <a:pt x="594" y="12"/>
                    </a:lnTo>
                    <a:lnTo>
                      <a:pt x="594" y="0"/>
                    </a:lnTo>
                    <a:lnTo>
                      <a:pt x="594" y="4"/>
                    </a:lnTo>
                    <a:lnTo>
                      <a:pt x="592" y="0"/>
                    </a:lnTo>
                    <a:lnTo>
                      <a:pt x="592" y="0"/>
                    </a:lnTo>
                    <a:lnTo>
                      <a:pt x="592" y="12"/>
                    </a:lnTo>
                    <a:lnTo>
                      <a:pt x="590" y="46"/>
                    </a:lnTo>
                    <a:lnTo>
                      <a:pt x="586" y="68"/>
                    </a:lnTo>
                    <a:lnTo>
                      <a:pt x="578" y="94"/>
                    </a:lnTo>
                    <a:lnTo>
                      <a:pt x="570" y="122"/>
                    </a:lnTo>
                    <a:lnTo>
                      <a:pt x="558" y="150"/>
                    </a:lnTo>
                    <a:lnTo>
                      <a:pt x="542" y="180"/>
                    </a:lnTo>
                    <a:lnTo>
                      <a:pt x="522" y="210"/>
                    </a:lnTo>
                    <a:lnTo>
                      <a:pt x="498" y="238"/>
                    </a:lnTo>
                    <a:lnTo>
                      <a:pt x="484" y="252"/>
                    </a:lnTo>
                    <a:lnTo>
                      <a:pt x="470" y="266"/>
                    </a:lnTo>
                    <a:lnTo>
                      <a:pt x="452" y="278"/>
                    </a:lnTo>
                    <a:lnTo>
                      <a:pt x="434" y="290"/>
                    </a:lnTo>
                    <a:lnTo>
                      <a:pt x="416" y="302"/>
                    </a:lnTo>
                    <a:lnTo>
                      <a:pt x="394" y="312"/>
                    </a:lnTo>
                    <a:lnTo>
                      <a:pt x="372" y="322"/>
                    </a:lnTo>
                    <a:lnTo>
                      <a:pt x="348" y="330"/>
                    </a:lnTo>
                    <a:lnTo>
                      <a:pt x="322" y="338"/>
                    </a:lnTo>
                    <a:lnTo>
                      <a:pt x="294" y="344"/>
                    </a:lnTo>
                    <a:lnTo>
                      <a:pt x="294" y="344"/>
                    </a:lnTo>
                    <a:lnTo>
                      <a:pt x="288" y="354"/>
                    </a:lnTo>
                    <a:lnTo>
                      <a:pt x="276" y="384"/>
                    </a:lnTo>
                    <a:lnTo>
                      <a:pt x="260" y="426"/>
                    </a:lnTo>
                    <a:lnTo>
                      <a:pt x="252" y="452"/>
                    </a:lnTo>
                    <a:lnTo>
                      <a:pt x="244" y="478"/>
                    </a:lnTo>
                    <a:lnTo>
                      <a:pt x="238" y="508"/>
                    </a:lnTo>
                    <a:lnTo>
                      <a:pt x="234" y="538"/>
                    </a:lnTo>
                    <a:lnTo>
                      <a:pt x="230" y="568"/>
                    </a:lnTo>
                    <a:lnTo>
                      <a:pt x="230" y="598"/>
                    </a:lnTo>
                    <a:lnTo>
                      <a:pt x="234" y="628"/>
                    </a:lnTo>
                    <a:lnTo>
                      <a:pt x="240" y="658"/>
                    </a:lnTo>
                    <a:lnTo>
                      <a:pt x="250" y="686"/>
                    </a:lnTo>
                    <a:lnTo>
                      <a:pt x="258" y="698"/>
                    </a:lnTo>
                    <a:lnTo>
                      <a:pt x="266" y="710"/>
                    </a:lnTo>
                    <a:lnTo>
                      <a:pt x="266" y="710"/>
                    </a:lnTo>
                    <a:lnTo>
                      <a:pt x="320" y="786"/>
                    </a:lnTo>
                    <a:lnTo>
                      <a:pt x="348" y="828"/>
                    </a:lnTo>
                    <a:lnTo>
                      <a:pt x="362" y="848"/>
                    </a:lnTo>
                    <a:lnTo>
                      <a:pt x="362" y="848"/>
                    </a:lnTo>
                    <a:lnTo>
                      <a:pt x="362" y="854"/>
                    </a:lnTo>
                    <a:lnTo>
                      <a:pt x="360" y="856"/>
                    </a:lnTo>
                    <a:lnTo>
                      <a:pt x="356" y="856"/>
                    </a:lnTo>
                    <a:lnTo>
                      <a:pt x="356" y="856"/>
                    </a:lnTo>
                    <a:lnTo>
                      <a:pt x="350" y="854"/>
                    </a:lnTo>
                    <a:lnTo>
                      <a:pt x="344" y="848"/>
                    </a:lnTo>
                    <a:lnTo>
                      <a:pt x="324" y="830"/>
                    </a:lnTo>
                    <a:lnTo>
                      <a:pt x="308" y="818"/>
                    </a:lnTo>
                    <a:lnTo>
                      <a:pt x="288" y="804"/>
                    </a:lnTo>
                    <a:lnTo>
                      <a:pt x="262" y="790"/>
                    </a:lnTo>
                    <a:lnTo>
                      <a:pt x="230" y="774"/>
                    </a:lnTo>
                    <a:lnTo>
                      <a:pt x="230" y="774"/>
                    </a:lnTo>
                    <a:lnTo>
                      <a:pt x="210" y="768"/>
                    </a:lnTo>
                    <a:lnTo>
                      <a:pt x="190" y="762"/>
                    </a:lnTo>
                    <a:lnTo>
                      <a:pt x="174" y="760"/>
                    </a:lnTo>
                    <a:lnTo>
                      <a:pt x="158" y="760"/>
                    </a:lnTo>
                    <a:lnTo>
                      <a:pt x="146" y="762"/>
                    </a:lnTo>
                    <a:lnTo>
                      <a:pt x="134" y="766"/>
                    </a:lnTo>
                    <a:lnTo>
                      <a:pt x="126" y="770"/>
                    </a:lnTo>
                    <a:lnTo>
                      <a:pt x="118" y="776"/>
                    </a:lnTo>
                    <a:lnTo>
                      <a:pt x="110" y="782"/>
                    </a:lnTo>
                    <a:lnTo>
                      <a:pt x="106" y="790"/>
                    </a:lnTo>
                    <a:lnTo>
                      <a:pt x="98" y="802"/>
                    </a:lnTo>
                    <a:lnTo>
                      <a:pt x="96" y="812"/>
                    </a:lnTo>
                    <a:lnTo>
                      <a:pt x="94" y="816"/>
                    </a:lnTo>
                    <a:lnTo>
                      <a:pt x="94" y="816"/>
                    </a:lnTo>
                    <a:lnTo>
                      <a:pt x="84" y="810"/>
                    </a:lnTo>
                    <a:lnTo>
                      <a:pt x="72" y="804"/>
                    </a:lnTo>
                    <a:lnTo>
                      <a:pt x="60" y="796"/>
                    </a:lnTo>
                    <a:lnTo>
                      <a:pt x="46" y="784"/>
                    </a:lnTo>
                    <a:lnTo>
                      <a:pt x="34" y="768"/>
                    </a:lnTo>
                    <a:lnTo>
                      <a:pt x="22" y="752"/>
                    </a:lnTo>
                    <a:lnTo>
                      <a:pt x="18" y="742"/>
                    </a:lnTo>
                    <a:lnTo>
                      <a:pt x="16" y="730"/>
                    </a:lnTo>
                    <a:lnTo>
                      <a:pt x="16" y="730"/>
                    </a:lnTo>
                    <a:lnTo>
                      <a:pt x="14" y="722"/>
                    </a:lnTo>
                    <a:lnTo>
                      <a:pt x="10" y="722"/>
                    </a:lnTo>
                    <a:lnTo>
                      <a:pt x="8" y="724"/>
                    </a:lnTo>
                    <a:lnTo>
                      <a:pt x="6" y="734"/>
                    </a:lnTo>
                    <a:lnTo>
                      <a:pt x="4" y="762"/>
                    </a:lnTo>
                    <a:lnTo>
                      <a:pt x="0" y="800"/>
                    </a:lnTo>
                    <a:lnTo>
                      <a:pt x="0" y="842"/>
                    </a:lnTo>
                    <a:lnTo>
                      <a:pt x="0" y="884"/>
                    </a:lnTo>
                    <a:lnTo>
                      <a:pt x="0" y="920"/>
                    </a:lnTo>
                    <a:lnTo>
                      <a:pt x="4" y="942"/>
                    </a:lnTo>
                    <a:lnTo>
                      <a:pt x="4" y="942"/>
                    </a:lnTo>
                    <a:lnTo>
                      <a:pt x="8" y="958"/>
                    </a:lnTo>
                    <a:lnTo>
                      <a:pt x="16" y="974"/>
                    </a:lnTo>
                    <a:lnTo>
                      <a:pt x="26" y="990"/>
                    </a:lnTo>
                    <a:lnTo>
                      <a:pt x="38" y="1006"/>
                    </a:lnTo>
                    <a:lnTo>
                      <a:pt x="52" y="1018"/>
                    </a:lnTo>
                    <a:lnTo>
                      <a:pt x="66" y="1030"/>
                    </a:lnTo>
                    <a:lnTo>
                      <a:pt x="80" y="1038"/>
                    </a:lnTo>
                    <a:lnTo>
                      <a:pt x="96" y="1042"/>
                    </a:lnTo>
                    <a:lnTo>
                      <a:pt x="96" y="1042"/>
                    </a:lnTo>
                    <a:lnTo>
                      <a:pt x="106" y="1046"/>
                    </a:lnTo>
                    <a:lnTo>
                      <a:pt x="118" y="1050"/>
                    </a:lnTo>
                    <a:lnTo>
                      <a:pt x="132" y="1058"/>
                    </a:lnTo>
                    <a:lnTo>
                      <a:pt x="146" y="1066"/>
                    </a:lnTo>
                    <a:lnTo>
                      <a:pt x="162" y="1078"/>
                    </a:lnTo>
                    <a:lnTo>
                      <a:pt x="176" y="1092"/>
                    </a:lnTo>
                    <a:lnTo>
                      <a:pt x="190" y="1106"/>
                    </a:lnTo>
                    <a:lnTo>
                      <a:pt x="200" y="1124"/>
                    </a:lnTo>
                    <a:lnTo>
                      <a:pt x="210" y="1142"/>
                    </a:lnTo>
                    <a:lnTo>
                      <a:pt x="214" y="1162"/>
                    </a:lnTo>
                    <a:lnTo>
                      <a:pt x="214" y="1172"/>
                    </a:lnTo>
                    <a:lnTo>
                      <a:pt x="214" y="1184"/>
                    </a:lnTo>
                    <a:lnTo>
                      <a:pt x="212" y="1194"/>
                    </a:lnTo>
                    <a:lnTo>
                      <a:pt x="208" y="1206"/>
                    </a:lnTo>
                    <a:lnTo>
                      <a:pt x="204" y="1218"/>
                    </a:lnTo>
                    <a:lnTo>
                      <a:pt x="198" y="1230"/>
                    </a:lnTo>
                    <a:lnTo>
                      <a:pt x="190" y="1242"/>
                    </a:lnTo>
                    <a:lnTo>
                      <a:pt x="180" y="1256"/>
                    </a:lnTo>
                    <a:lnTo>
                      <a:pt x="168" y="1268"/>
                    </a:lnTo>
                    <a:lnTo>
                      <a:pt x="154" y="1282"/>
                    </a:lnTo>
                    <a:lnTo>
                      <a:pt x="138" y="1294"/>
                    </a:lnTo>
                    <a:lnTo>
                      <a:pt x="120" y="1308"/>
                    </a:lnTo>
                    <a:lnTo>
                      <a:pt x="120" y="1308"/>
                    </a:lnTo>
                    <a:lnTo>
                      <a:pt x="136" y="1308"/>
                    </a:lnTo>
                    <a:lnTo>
                      <a:pt x="154" y="1310"/>
                    </a:lnTo>
                    <a:lnTo>
                      <a:pt x="178" y="1312"/>
                    </a:lnTo>
                    <a:lnTo>
                      <a:pt x="208" y="1318"/>
                    </a:lnTo>
                    <a:lnTo>
                      <a:pt x="242" y="1328"/>
                    </a:lnTo>
                    <a:lnTo>
                      <a:pt x="280" y="1342"/>
                    </a:lnTo>
                    <a:lnTo>
                      <a:pt x="320" y="1362"/>
                    </a:lnTo>
                    <a:lnTo>
                      <a:pt x="320" y="1362"/>
                    </a:lnTo>
                    <a:lnTo>
                      <a:pt x="338" y="1372"/>
                    </a:lnTo>
                    <a:lnTo>
                      <a:pt x="356" y="1376"/>
                    </a:lnTo>
                    <a:lnTo>
                      <a:pt x="374" y="1380"/>
                    </a:lnTo>
                    <a:lnTo>
                      <a:pt x="394" y="1382"/>
                    </a:lnTo>
                    <a:lnTo>
                      <a:pt x="412" y="1380"/>
                    </a:lnTo>
                    <a:lnTo>
                      <a:pt x="430" y="1378"/>
                    </a:lnTo>
                    <a:lnTo>
                      <a:pt x="448" y="1374"/>
                    </a:lnTo>
                    <a:lnTo>
                      <a:pt x="464" y="1370"/>
                    </a:lnTo>
                    <a:lnTo>
                      <a:pt x="496" y="1358"/>
                    </a:lnTo>
                    <a:lnTo>
                      <a:pt x="522" y="1344"/>
                    </a:lnTo>
                    <a:lnTo>
                      <a:pt x="544" y="1332"/>
                    </a:lnTo>
                    <a:lnTo>
                      <a:pt x="558" y="1324"/>
                    </a:lnTo>
                    <a:lnTo>
                      <a:pt x="558" y="1324"/>
                    </a:lnTo>
                    <a:lnTo>
                      <a:pt x="558" y="1362"/>
                    </a:lnTo>
                    <a:lnTo>
                      <a:pt x="558" y="1422"/>
                    </a:lnTo>
                    <a:lnTo>
                      <a:pt x="554" y="1496"/>
                    </a:lnTo>
                    <a:lnTo>
                      <a:pt x="550" y="1534"/>
                    </a:lnTo>
                    <a:lnTo>
                      <a:pt x="546" y="1576"/>
                    </a:lnTo>
                    <a:lnTo>
                      <a:pt x="540" y="1616"/>
                    </a:lnTo>
                    <a:lnTo>
                      <a:pt x="532" y="1656"/>
                    </a:lnTo>
                    <a:lnTo>
                      <a:pt x="524" y="1696"/>
                    </a:lnTo>
                    <a:lnTo>
                      <a:pt x="512" y="1732"/>
                    </a:lnTo>
                    <a:lnTo>
                      <a:pt x="498" y="1764"/>
                    </a:lnTo>
                    <a:lnTo>
                      <a:pt x="482" y="1794"/>
                    </a:lnTo>
                    <a:lnTo>
                      <a:pt x="474" y="1806"/>
                    </a:lnTo>
                    <a:lnTo>
                      <a:pt x="464" y="1816"/>
                    </a:lnTo>
                    <a:lnTo>
                      <a:pt x="454" y="1826"/>
                    </a:lnTo>
                    <a:lnTo>
                      <a:pt x="442" y="1834"/>
                    </a:lnTo>
                    <a:lnTo>
                      <a:pt x="442" y="1834"/>
                    </a:lnTo>
                    <a:lnTo>
                      <a:pt x="438" y="1838"/>
                    </a:lnTo>
                    <a:lnTo>
                      <a:pt x="434" y="1842"/>
                    </a:lnTo>
                    <a:lnTo>
                      <a:pt x="434" y="1846"/>
                    </a:lnTo>
                    <a:lnTo>
                      <a:pt x="434" y="1850"/>
                    </a:lnTo>
                    <a:lnTo>
                      <a:pt x="438" y="1854"/>
                    </a:lnTo>
                    <a:lnTo>
                      <a:pt x="442" y="1858"/>
                    </a:lnTo>
                    <a:lnTo>
                      <a:pt x="442" y="1858"/>
                    </a:lnTo>
                    <a:lnTo>
                      <a:pt x="450" y="1864"/>
                    </a:lnTo>
                    <a:lnTo>
                      <a:pt x="460" y="1868"/>
                    </a:lnTo>
                    <a:lnTo>
                      <a:pt x="470" y="1872"/>
                    </a:lnTo>
                    <a:lnTo>
                      <a:pt x="482" y="1874"/>
                    </a:lnTo>
                    <a:lnTo>
                      <a:pt x="496" y="1874"/>
                    </a:lnTo>
                    <a:lnTo>
                      <a:pt x="512" y="1870"/>
                    </a:lnTo>
                    <a:lnTo>
                      <a:pt x="528" y="1860"/>
                    </a:lnTo>
                    <a:lnTo>
                      <a:pt x="528" y="1860"/>
                    </a:lnTo>
                    <a:lnTo>
                      <a:pt x="532" y="1858"/>
                    </a:lnTo>
                    <a:lnTo>
                      <a:pt x="538" y="1856"/>
                    </a:lnTo>
                    <a:lnTo>
                      <a:pt x="546" y="1856"/>
                    </a:lnTo>
                    <a:lnTo>
                      <a:pt x="550" y="1854"/>
                    </a:lnTo>
                    <a:lnTo>
                      <a:pt x="554" y="1852"/>
                    </a:lnTo>
                    <a:lnTo>
                      <a:pt x="558" y="1848"/>
                    </a:lnTo>
                    <a:lnTo>
                      <a:pt x="562" y="1842"/>
                    </a:lnTo>
                    <a:lnTo>
                      <a:pt x="562" y="1842"/>
                    </a:lnTo>
                    <a:lnTo>
                      <a:pt x="574" y="1814"/>
                    </a:lnTo>
                    <a:lnTo>
                      <a:pt x="586" y="1776"/>
                    </a:lnTo>
                    <a:lnTo>
                      <a:pt x="596" y="1730"/>
                    </a:lnTo>
                    <a:lnTo>
                      <a:pt x="606" y="1672"/>
                    </a:lnTo>
                    <a:lnTo>
                      <a:pt x="614" y="1604"/>
                    </a:lnTo>
                    <a:lnTo>
                      <a:pt x="622" y="1524"/>
                    </a:lnTo>
                    <a:lnTo>
                      <a:pt x="628" y="1432"/>
                    </a:lnTo>
                    <a:lnTo>
                      <a:pt x="634" y="1326"/>
                    </a:lnTo>
                    <a:lnTo>
                      <a:pt x="634" y="1326"/>
                    </a:lnTo>
                    <a:lnTo>
                      <a:pt x="650" y="1338"/>
                    </a:lnTo>
                    <a:lnTo>
                      <a:pt x="672" y="1350"/>
                    </a:lnTo>
                    <a:lnTo>
                      <a:pt x="698" y="1362"/>
                    </a:lnTo>
                    <a:lnTo>
                      <a:pt x="730" y="1372"/>
                    </a:lnTo>
                    <a:lnTo>
                      <a:pt x="746" y="1376"/>
                    </a:lnTo>
                    <a:lnTo>
                      <a:pt x="762" y="1380"/>
                    </a:lnTo>
                    <a:lnTo>
                      <a:pt x="780" y="1382"/>
                    </a:lnTo>
                    <a:lnTo>
                      <a:pt x="796" y="1382"/>
                    </a:lnTo>
                    <a:lnTo>
                      <a:pt x="814" y="1380"/>
                    </a:lnTo>
                    <a:lnTo>
                      <a:pt x="832" y="1376"/>
                    </a:lnTo>
                    <a:lnTo>
                      <a:pt x="850" y="1370"/>
                    </a:lnTo>
                    <a:lnTo>
                      <a:pt x="866" y="1362"/>
                    </a:lnTo>
                    <a:lnTo>
                      <a:pt x="866" y="1362"/>
                    </a:lnTo>
                    <a:lnTo>
                      <a:pt x="906" y="1342"/>
                    </a:lnTo>
                    <a:lnTo>
                      <a:pt x="944" y="1328"/>
                    </a:lnTo>
                    <a:lnTo>
                      <a:pt x="978" y="1318"/>
                    </a:lnTo>
                    <a:lnTo>
                      <a:pt x="1008" y="1312"/>
                    </a:lnTo>
                    <a:lnTo>
                      <a:pt x="1032" y="1310"/>
                    </a:lnTo>
                    <a:lnTo>
                      <a:pt x="1050" y="1308"/>
                    </a:lnTo>
                    <a:lnTo>
                      <a:pt x="1066" y="1308"/>
                    </a:lnTo>
                    <a:lnTo>
                      <a:pt x="1066" y="1308"/>
                    </a:lnTo>
                    <a:lnTo>
                      <a:pt x="1048" y="1294"/>
                    </a:lnTo>
                    <a:lnTo>
                      <a:pt x="1032" y="1282"/>
                    </a:lnTo>
                    <a:lnTo>
                      <a:pt x="1018" y="1268"/>
                    </a:lnTo>
                    <a:lnTo>
                      <a:pt x="1006" y="1256"/>
                    </a:lnTo>
                    <a:lnTo>
                      <a:pt x="998" y="1242"/>
                    </a:lnTo>
                    <a:lnTo>
                      <a:pt x="988" y="1230"/>
                    </a:lnTo>
                    <a:lnTo>
                      <a:pt x="982" y="1218"/>
                    </a:lnTo>
                    <a:lnTo>
                      <a:pt x="978" y="1206"/>
                    </a:lnTo>
                    <a:lnTo>
                      <a:pt x="974" y="1194"/>
                    </a:lnTo>
                    <a:lnTo>
                      <a:pt x="972" y="1184"/>
                    </a:lnTo>
                    <a:lnTo>
                      <a:pt x="972" y="1172"/>
                    </a:lnTo>
                    <a:lnTo>
                      <a:pt x="972" y="1162"/>
                    </a:lnTo>
                    <a:lnTo>
                      <a:pt x="976" y="1142"/>
                    </a:lnTo>
                    <a:lnTo>
                      <a:pt x="986" y="1124"/>
                    </a:lnTo>
                    <a:lnTo>
                      <a:pt x="996" y="1106"/>
                    </a:lnTo>
                    <a:lnTo>
                      <a:pt x="1010" y="1092"/>
                    </a:lnTo>
                    <a:lnTo>
                      <a:pt x="1024" y="1078"/>
                    </a:lnTo>
                    <a:lnTo>
                      <a:pt x="1040" y="1066"/>
                    </a:lnTo>
                    <a:lnTo>
                      <a:pt x="1054" y="1058"/>
                    </a:lnTo>
                    <a:lnTo>
                      <a:pt x="1068" y="1050"/>
                    </a:lnTo>
                    <a:lnTo>
                      <a:pt x="1080" y="1046"/>
                    </a:lnTo>
                    <a:lnTo>
                      <a:pt x="1090" y="1042"/>
                    </a:lnTo>
                    <a:lnTo>
                      <a:pt x="1090" y="1042"/>
                    </a:lnTo>
                    <a:lnTo>
                      <a:pt x="1106" y="1038"/>
                    </a:lnTo>
                    <a:lnTo>
                      <a:pt x="1120" y="1030"/>
                    </a:lnTo>
                    <a:lnTo>
                      <a:pt x="1134" y="1018"/>
                    </a:lnTo>
                    <a:lnTo>
                      <a:pt x="1148" y="1006"/>
                    </a:lnTo>
                    <a:lnTo>
                      <a:pt x="1160" y="990"/>
                    </a:lnTo>
                    <a:lnTo>
                      <a:pt x="1170" y="974"/>
                    </a:lnTo>
                    <a:lnTo>
                      <a:pt x="1178" y="958"/>
                    </a:lnTo>
                    <a:lnTo>
                      <a:pt x="1182" y="942"/>
                    </a:lnTo>
                    <a:lnTo>
                      <a:pt x="1182" y="942"/>
                    </a:lnTo>
                    <a:lnTo>
                      <a:pt x="1186" y="920"/>
                    </a:lnTo>
                    <a:lnTo>
                      <a:pt x="1188" y="884"/>
                    </a:lnTo>
                    <a:lnTo>
                      <a:pt x="1186" y="842"/>
                    </a:lnTo>
                    <a:lnTo>
                      <a:pt x="1186" y="800"/>
                    </a:lnTo>
                    <a:lnTo>
                      <a:pt x="1182" y="762"/>
                    </a:lnTo>
                    <a:lnTo>
                      <a:pt x="1180" y="734"/>
                    </a:lnTo>
                    <a:lnTo>
                      <a:pt x="1178" y="724"/>
                    </a:lnTo>
                    <a:lnTo>
                      <a:pt x="1176" y="722"/>
                    </a:lnTo>
                    <a:lnTo>
                      <a:pt x="1172" y="722"/>
                    </a:lnTo>
                    <a:lnTo>
                      <a:pt x="1170" y="730"/>
                    </a:lnTo>
                    <a:lnTo>
                      <a:pt x="1170" y="730"/>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4" name="Freeform 36"/>
              <p:cNvSpPr>
                <a:spLocks noChangeAspect="1"/>
              </p:cNvSpPr>
              <p:nvPr/>
            </p:nvSpPr>
            <p:spPr bwMode="auto">
              <a:xfrm rot="11849821">
                <a:off x="7750232" y="597775"/>
                <a:ext cx="1064273" cy="1063143"/>
              </a:xfrm>
              <a:custGeom>
                <a:avLst/>
                <a:gdLst/>
                <a:ahLst/>
                <a:cxnLst>
                  <a:cxn ang="0">
                    <a:pos x="1280" y="874"/>
                  </a:cxn>
                  <a:cxn ang="0">
                    <a:pos x="1142" y="974"/>
                  </a:cxn>
                  <a:cxn ang="0">
                    <a:pos x="1150" y="944"/>
                  </a:cxn>
                  <a:cxn ang="0">
                    <a:pos x="1196" y="832"/>
                  </a:cxn>
                  <a:cxn ang="0">
                    <a:pos x="1194" y="590"/>
                  </a:cxn>
                  <a:cxn ang="0">
                    <a:pos x="1152" y="368"/>
                  </a:cxn>
                  <a:cxn ang="0">
                    <a:pos x="1020" y="148"/>
                  </a:cxn>
                  <a:cxn ang="0">
                    <a:pos x="958" y="62"/>
                  </a:cxn>
                  <a:cxn ang="0">
                    <a:pos x="942" y="0"/>
                  </a:cxn>
                  <a:cxn ang="0">
                    <a:pos x="930" y="44"/>
                  </a:cxn>
                  <a:cxn ang="0">
                    <a:pos x="884" y="120"/>
                  </a:cxn>
                  <a:cxn ang="0">
                    <a:pos x="738" y="346"/>
                  </a:cxn>
                  <a:cxn ang="0">
                    <a:pos x="702" y="516"/>
                  </a:cxn>
                  <a:cxn ang="0">
                    <a:pos x="680" y="794"/>
                  </a:cxn>
                  <a:cxn ang="0">
                    <a:pos x="724" y="930"/>
                  </a:cxn>
                  <a:cxn ang="0">
                    <a:pos x="744" y="972"/>
                  </a:cxn>
                  <a:cxn ang="0">
                    <a:pos x="636" y="896"/>
                  </a:cxn>
                  <a:cxn ang="0">
                    <a:pos x="504" y="826"/>
                  </a:cxn>
                  <a:cxn ang="0">
                    <a:pos x="118" y="794"/>
                  </a:cxn>
                  <a:cxn ang="0">
                    <a:pos x="72" y="836"/>
                  </a:cxn>
                  <a:cxn ang="0">
                    <a:pos x="232" y="986"/>
                  </a:cxn>
                  <a:cxn ang="0">
                    <a:pos x="424" y="1194"/>
                  </a:cxn>
                  <a:cxn ang="0">
                    <a:pos x="608" y="1266"/>
                  </a:cxn>
                  <a:cxn ang="0">
                    <a:pos x="698" y="1248"/>
                  </a:cxn>
                  <a:cxn ang="0">
                    <a:pos x="708" y="1268"/>
                  </a:cxn>
                  <a:cxn ang="0">
                    <a:pos x="558" y="1382"/>
                  </a:cxn>
                  <a:cxn ang="0">
                    <a:pos x="416" y="1562"/>
                  </a:cxn>
                  <a:cxn ang="0">
                    <a:pos x="460" y="1634"/>
                  </a:cxn>
                  <a:cxn ang="0">
                    <a:pos x="628" y="1588"/>
                  </a:cxn>
                  <a:cxn ang="0">
                    <a:pos x="752" y="1516"/>
                  </a:cxn>
                  <a:cxn ang="0">
                    <a:pos x="784" y="1576"/>
                  </a:cxn>
                  <a:cxn ang="0">
                    <a:pos x="816" y="1560"/>
                  </a:cxn>
                  <a:cxn ang="0">
                    <a:pos x="858" y="1422"/>
                  </a:cxn>
                  <a:cxn ang="0">
                    <a:pos x="904" y="1368"/>
                  </a:cxn>
                  <a:cxn ang="0">
                    <a:pos x="878" y="1664"/>
                  </a:cxn>
                  <a:cxn ang="0">
                    <a:pos x="810" y="1824"/>
                  </a:cxn>
                  <a:cxn ang="0">
                    <a:pos x="780" y="1854"/>
                  </a:cxn>
                  <a:cxn ang="0">
                    <a:pos x="806" y="1876"/>
                  </a:cxn>
                  <a:cxn ang="0">
                    <a:pos x="874" y="1868"/>
                  </a:cxn>
                  <a:cxn ang="0">
                    <a:pos x="904" y="1856"/>
                  </a:cxn>
                  <a:cxn ang="0">
                    <a:pos x="952" y="1680"/>
                  </a:cxn>
                  <a:cxn ang="0">
                    <a:pos x="988" y="1342"/>
                  </a:cxn>
                  <a:cxn ang="0">
                    <a:pos x="1062" y="1548"/>
                  </a:cxn>
                  <a:cxn ang="0">
                    <a:pos x="1084" y="1572"/>
                  </a:cxn>
                  <a:cxn ang="0">
                    <a:pos x="1112" y="1566"/>
                  </a:cxn>
                  <a:cxn ang="0">
                    <a:pos x="1162" y="1530"/>
                  </a:cxn>
                  <a:cxn ang="0">
                    <a:pos x="1344" y="1620"/>
                  </a:cxn>
                  <a:cxn ang="0">
                    <a:pos x="1498" y="1638"/>
                  </a:cxn>
                  <a:cxn ang="0">
                    <a:pos x="1402" y="1462"/>
                  </a:cxn>
                  <a:cxn ang="0">
                    <a:pos x="1230" y="1306"/>
                  </a:cxn>
                  <a:cxn ang="0">
                    <a:pos x="1164" y="1252"/>
                  </a:cxn>
                  <a:cxn ang="0">
                    <a:pos x="1216" y="1260"/>
                  </a:cxn>
                  <a:cxn ang="0">
                    <a:pos x="1358" y="1250"/>
                  </a:cxn>
                  <a:cxn ang="0">
                    <a:pos x="1576" y="1076"/>
                  </a:cxn>
                  <a:cxn ang="0">
                    <a:pos x="1744" y="892"/>
                  </a:cxn>
                  <a:cxn ang="0">
                    <a:pos x="1880" y="802"/>
                  </a:cxn>
                  <a:cxn ang="0">
                    <a:pos x="1528" y="798"/>
                  </a:cxn>
                </a:cxnLst>
                <a:rect l="0" t="0" r="r" b="b"/>
                <a:pathLst>
                  <a:path w="1884" h="1882">
                    <a:moveTo>
                      <a:pt x="1380" y="826"/>
                    </a:moveTo>
                    <a:lnTo>
                      <a:pt x="1380" y="826"/>
                    </a:lnTo>
                    <a:lnTo>
                      <a:pt x="1364" y="830"/>
                    </a:lnTo>
                    <a:lnTo>
                      <a:pt x="1348" y="836"/>
                    </a:lnTo>
                    <a:lnTo>
                      <a:pt x="1314" y="852"/>
                    </a:lnTo>
                    <a:lnTo>
                      <a:pt x="1280" y="874"/>
                    </a:lnTo>
                    <a:lnTo>
                      <a:pt x="1248" y="896"/>
                    </a:lnTo>
                    <a:lnTo>
                      <a:pt x="1190" y="940"/>
                    </a:lnTo>
                    <a:lnTo>
                      <a:pt x="1156" y="968"/>
                    </a:lnTo>
                    <a:lnTo>
                      <a:pt x="1156" y="968"/>
                    </a:lnTo>
                    <a:lnTo>
                      <a:pt x="1148" y="972"/>
                    </a:lnTo>
                    <a:lnTo>
                      <a:pt x="1142" y="974"/>
                    </a:lnTo>
                    <a:lnTo>
                      <a:pt x="1140" y="972"/>
                    </a:lnTo>
                    <a:lnTo>
                      <a:pt x="1138" y="968"/>
                    </a:lnTo>
                    <a:lnTo>
                      <a:pt x="1138" y="960"/>
                    </a:lnTo>
                    <a:lnTo>
                      <a:pt x="1138" y="956"/>
                    </a:lnTo>
                    <a:lnTo>
                      <a:pt x="1138" y="956"/>
                    </a:lnTo>
                    <a:lnTo>
                      <a:pt x="1150" y="944"/>
                    </a:lnTo>
                    <a:lnTo>
                      <a:pt x="1160" y="930"/>
                    </a:lnTo>
                    <a:lnTo>
                      <a:pt x="1168" y="916"/>
                    </a:lnTo>
                    <a:lnTo>
                      <a:pt x="1176" y="900"/>
                    </a:lnTo>
                    <a:lnTo>
                      <a:pt x="1182" y="884"/>
                    </a:lnTo>
                    <a:lnTo>
                      <a:pt x="1188" y="868"/>
                    </a:lnTo>
                    <a:lnTo>
                      <a:pt x="1196" y="832"/>
                    </a:lnTo>
                    <a:lnTo>
                      <a:pt x="1202" y="794"/>
                    </a:lnTo>
                    <a:lnTo>
                      <a:pt x="1204" y="754"/>
                    </a:lnTo>
                    <a:lnTo>
                      <a:pt x="1204" y="712"/>
                    </a:lnTo>
                    <a:lnTo>
                      <a:pt x="1202" y="672"/>
                    </a:lnTo>
                    <a:lnTo>
                      <a:pt x="1198" y="630"/>
                    </a:lnTo>
                    <a:lnTo>
                      <a:pt x="1194" y="590"/>
                    </a:lnTo>
                    <a:lnTo>
                      <a:pt x="1182" y="516"/>
                    </a:lnTo>
                    <a:lnTo>
                      <a:pt x="1170" y="454"/>
                    </a:lnTo>
                    <a:lnTo>
                      <a:pt x="1162" y="408"/>
                    </a:lnTo>
                    <a:lnTo>
                      <a:pt x="1162" y="408"/>
                    </a:lnTo>
                    <a:lnTo>
                      <a:pt x="1160" y="388"/>
                    </a:lnTo>
                    <a:lnTo>
                      <a:pt x="1152" y="368"/>
                    </a:lnTo>
                    <a:lnTo>
                      <a:pt x="1144" y="346"/>
                    </a:lnTo>
                    <a:lnTo>
                      <a:pt x="1134" y="324"/>
                    </a:lnTo>
                    <a:lnTo>
                      <a:pt x="1108" y="276"/>
                    </a:lnTo>
                    <a:lnTo>
                      <a:pt x="1078" y="230"/>
                    </a:lnTo>
                    <a:lnTo>
                      <a:pt x="1048" y="186"/>
                    </a:lnTo>
                    <a:lnTo>
                      <a:pt x="1020" y="148"/>
                    </a:lnTo>
                    <a:lnTo>
                      <a:pt x="998" y="120"/>
                    </a:lnTo>
                    <a:lnTo>
                      <a:pt x="984" y="104"/>
                    </a:lnTo>
                    <a:lnTo>
                      <a:pt x="984" y="104"/>
                    </a:lnTo>
                    <a:lnTo>
                      <a:pt x="974" y="94"/>
                    </a:lnTo>
                    <a:lnTo>
                      <a:pt x="966" y="78"/>
                    </a:lnTo>
                    <a:lnTo>
                      <a:pt x="958" y="62"/>
                    </a:lnTo>
                    <a:lnTo>
                      <a:pt x="952" y="44"/>
                    </a:lnTo>
                    <a:lnTo>
                      <a:pt x="944" y="14"/>
                    </a:lnTo>
                    <a:lnTo>
                      <a:pt x="942" y="0"/>
                    </a:lnTo>
                    <a:lnTo>
                      <a:pt x="942" y="0"/>
                    </a:lnTo>
                    <a:lnTo>
                      <a:pt x="942" y="0"/>
                    </a:lnTo>
                    <a:lnTo>
                      <a:pt x="942" y="0"/>
                    </a:lnTo>
                    <a:lnTo>
                      <a:pt x="942" y="0"/>
                    </a:lnTo>
                    <a:lnTo>
                      <a:pt x="942" y="0"/>
                    </a:lnTo>
                    <a:lnTo>
                      <a:pt x="942" y="0"/>
                    </a:lnTo>
                    <a:lnTo>
                      <a:pt x="942" y="0"/>
                    </a:lnTo>
                    <a:lnTo>
                      <a:pt x="938" y="14"/>
                    </a:lnTo>
                    <a:lnTo>
                      <a:pt x="930" y="44"/>
                    </a:lnTo>
                    <a:lnTo>
                      <a:pt x="924" y="62"/>
                    </a:lnTo>
                    <a:lnTo>
                      <a:pt x="918" y="78"/>
                    </a:lnTo>
                    <a:lnTo>
                      <a:pt x="910" y="94"/>
                    </a:lnTo>
                    <a:lnTo>
                      <a:pt x="900" y="104"/>
                    </a:lnTo>
                    <a:lnTo>
                      <a:pt x="900" y="104"/>
                    </a:lnTo>
                    <a:lnTo>
                      <a:pt x="884" y="120"/>
                    </a:lnTo>
                    <a:lnTo>
                      <a:pt x="862" y="148"/>
                    </a:lnTo>
                    <a:lnTo>
                      <a:pt x="834" y="186"/>
                    </a:lnTo>
                    <a:lnTo>
                      <a:pt x="804" y="230"/>
                    </a:lnTo>
                    <a:lnTo>
                      <a:pt x="776" y="276"/>
                    </a:lnTo>
                    <a:lnTo>
                      <a:pt x="750" y="324"/>
                    </a:lnTo>
                    <a:lnTo>
                      <a:pt x="738" y="346"/>
                    </a:lnTo>
                    <a:lnTo>
                      <a:pt x="730" y="368"/>
                    </a:lnTo>
                    <a:lnTo>
                      <a:pt x="724" y="388"/>
                    </a:lnTo>
                    <a:lnTo>
                      <a:pt x="720" y="408"/>
                    </a:lnTo>
                    <a:lnTo>
                      <a:pt x="720" y="408"/>
                    </a:lnTo>
                    <a:lnTo>
                      <a:pt x="712" y="454"/>
                    </a:lnTo>
                    <a:lnTo>
                      <a:pt x="702" y="516"/>
                    </a:lnTo>
                    <a:lnTo>
                      <a:pt x="690" y="590"/>
                    </a:lnTo>
                    <a:lnTo>
                      <a:pt x="684" y="630"/>
                    </a:lnTo>
                    <a:lnTo>
                      <a:pt x="680" y="672"/>
                    </a:lnTo>
                    <a:lnTo>
                      <a:pt x="678" y="712"/>
                    </a:lnTo>
                    <a:lnTo>
                      <a:pt x="678" y="754"/>
                    </a:lnTo>
                    <a:lnTo>
                      <a:pt x="680" y="794"/>
                    </a:lnTo>
                    <a:lnTo>
                      <a:pt x="686" y="832"/>
                    </a:lnTo>
                    <a:lnTo>
                      <a:pt x="694" y="868"/>
                    </a:lnTo>
                    <a:lnTo>
                      <a:pt x="700" y="884"/>
                    </a:lnTo>
                    <a:lnTo>
                      <a:pt x="708" y="900"/>
                    </a:lnTo>
                    <a:lnTo>
                      <a:pt x="714" y="916"/>
                    </a:lnTo>
                    <a:lnTo>
                      <a:pt x="724" y="930"/>
                    </a:lnTo>
                    <a:lnTo>
                      <a:pt x="734" y="944"/>
                    </a:lnTo>
                    <a:lnTo>
                      <a:pt x="744" y="956"/>
                    </a:lnTo>
                    <a:lnTo>
                      <a:pt x="744" y="956"/>
                    </a:lnTo>
                    <a:lnTo>
                      <a:pt x="746" y="960"/>
                    </a:lnTo>
                    <a:lnTo>
                      <a:pt x="746" y="968"/>
                    </a:lnTo>
                    <a:lnTo>
                      <a:pt x="744" y="972"/>
                    </a:lnTo>
                    <a:lnTo>
                      <a:pt x="740" y="974"/>
                    </a:lnTo>
                    <a:lnTo>
                      <a:pt x="736" y="972"/>
                    </a:lnTo>
                    <a:lnTo>
                      <a:pt x="728" y="968"/>
                    </a:lnTo>
                    <a:lnTo>
                      <a:pt x="728" y="968"/>
                    </a:lnTo>
                    <a:lnTo>
                      <a:pt x="694" y="940"/>
                    </a:lnTo>
                    <a:lnTo>
                      <a:pt x="636" y="896"/>
                    </a:lnTo>
                    <a:lnTo>
                      <a:pt x="602" y="874"/>
                    </a:lnTo>
                    <a:lnTo>
                      <a:pt x="568" y="852"/>
                    </a:lnTo>
                    <a:lnTo>
                      <a:pt x="534" y="836"/>
                    </a:lnTo>
                    <a:lnTo>
                      <a:pt x="518" y="830"/>
                    </a:lnTo>
                    <a:lnTo>
                      <a:pt x="504" y="826"/>
                    </a:lnTo>
                    <a:lnTo>
                      <a:pt x="504" y="826"/>
                    </a:lnTo>
                    <a:lnTo>
                      <a:pt x="442" y="812"/>
                    </a:lnTo>
                    <a:lnTo>
                      <a:pt x="402" y="804"/>
                    </a:lnTo>
                    <a:lnTo>
                      <a:pt x="354" y="798"/>
                    </a:lnTo>
                    <a:lnTo>
                      <a:pt x="292" y="794"/>
                    </a:lnTo>
                    <a:lnTo>
                      <a:pt x="216" y="792"/>
                    </a:lnTo>
                    <a:lnTo>
                      <a:pt x="118" y="794"/>
                    </a:lnTo>
                    <a:lnTo>
                      <a:pt x="0" y="800"/>
                    </a:lnTo>
                    <a:lnTo>
                      <a:pt x="0" y="800"/>
                    </a:lnTo>
                    <a:lnTo>
                      <a:pt x="4" y="802"/>
                    </a:lnTo>
                    <a:lnTo>
                      <a:pt x="18" y="806"/>
                    </a:lnTo>
                    <a:lnTo>
                      <a:pt x="40" y="816"/>
                    </a:lnTo>
                    <a:lnTo>
                      <a:pt x="72" y="836"/>
                    </a:lnTo>
                    <a:lnTo>
                      <a:pt x="92" y="850"/>
                    </a:lnTo>
                    <a:lnTo>
                      <a:pt x="114" y="870"/>
                    </a:lnTo>
                    <a:lnTo>
                      <a:pt x="140" y="892"/>
                    </a:lnTo>
                    <a:lnTo>
                      <a:pt x="168" y="918"/>
                    </a:lnTo>
                    <a:lnTo>
                      <a:pt x="198" y="950"/>
                    </a:lnTo>
                    <a:lnTo>
                      <a:pt x="232" y="986"/>
                    </a:lnTo>
                    <a:lnTo>
                      <a:pt x="268" y="1028"/>
                    </a:lnTo>
                    <a:lnTo>
                      <a:pt x="306" y="1076"/>
                    </a:lnTo>
                    <a:lnTo>
                      <a:pt x="306" y="1076"/>
                    </a:lnTo>
                    <a:lnTo>
                      <a:pt x="348" y="1124"/>
                    </a:lnTo>
                    <a:lnTo>
                      <a:pt x="386" y="1162"/>
                    </a:lnTo>
                    <a:lnTo>
                      <a:pt x="424" y="1194"/>
                    </a:lnTo>
                    <a:lnTo>
                      <a:pt x="460" y="1218"/>
                    </a:lnTo>
                    <a:lnTo>
                      <a:pt x="494" y="1238"/>
                    </a:lnTo>
                    <a:lnTo>
                      <a:pt x="526" y="1250"/>
                    </a:lnTo>
                    <a:lnTo>
                      <a:pt x="556" y="1260"/>
                    </a:lnTo>
                    <a:lnTo>
                      <a:pt x="584" y="1264"/>
                    </a:lnTo>
                    <a:lnTo>
                      <a:pt x="608" y="1266"/>
                    </a:lnTo>
                    <a:lnTo>
                      <a:pt x="632" y="1266"/>
                    </a:lnTo>
                    <a:lnTo>
                      <a:pt x="650" y="1264"/>
                    </a:lnTo>
                    <a:lnTo>
                      <a:pt x="668" y="1260"/>
                    </a:lnTo>
                    <a:lnTo>
                      <a:pt x="690" y="1252"/>
                    </a:lnTo>
                    <a:lnTo>
                      <a:pt x="698" y="1248"/>
                    </a:lnTo>
                    <a:lnTo>
                      <a:pt x="698" y="1248"/>
                    </a:lnTo>
                    <a:lnTo>
                      <a:pt x="704" y="1248"/>
                    </a:lnTo>
                    <a:lnTo>
                      <a:pt x="716" y="1250"/>
                    </a:lnTo>
                    <a:lnTo>
                      <a:pt x="720" y="1252"/>
                    </a:lnTo>
                    <a:lnTo>
                      <a:pt x="720" y="1256"/>
                    </a:lnTo>
                    <a:lnTo>
                      <a:pt x="718" y="1260"/>
                    </a:lnTo>
                    <a:lnTo>
                      <a:pt x="708" y="1268"/>
                    </a:lnTo>
                    <a:lnTo>
                      <a:pt x="708" y="1268"/>
                    </a:lnTo>
                    <a:lnTo>
                      <a:pt x="686" y="1282"/>
                    </a:lnTo>
                    <a:lnTo>
                      <a:pt x="652" y="1306"/>
                    </a:lnTo>
                    <a:lnTo>
                      <a:pt x="608" y="1338"/>
                    </a:lnTo>
                    <a:lnTo>
                      <a:pt x="584" y="1360"/>
                    </a:lnTo>
                    <a:lnTo>
                      <a:pt x="558" y="1382"/>
                    </a:lnTo>
                    <a:lnTo>
                      <a:pt x="532" y="1406"/>
                    </a:lnTo>
                    <a:lnTo>
                      <a:pt x="506" y="1434"/>
                    </a:lnTo>
                    <a:lnTo>
                      <a:pt x="482" y="1462"/>
                    </a:lnTo>
                    <a:lnTo>
                      <a:pt x="458" y="1494"/>
                    </a:lnTo>
                    <a:lnTo>
                      <a:pt x="436" y="1526"/>
                    </a:lnTo>
                    <a:lnTo>
                      <a:pt x="416" y="1562"/>
                    </a:lnTo>
                    <a:lnTo>
                      <a:pt x="400" y="1598"/>
                    </a:lnTo>
                    <a:lnTo>
                      <a:pt x="386" y="1638"/>
                    </a:lnTo>
                    <a:lnTo>
                      <a:pt x="386" y="1638"/>
                    </a:lnTo>
                    <a:lnTo>
                      <a:pt x="396" y="1638"/>
                    </a:lnTo>
                    <a:lnTo>
                      <a:pt x="422" y="1638"/>
                    </a:lnTo>
                    <a:lnTo>
                      <a:pt x="460" y="1634"/>
                    </a:lnTo>
                    <a:lnTo>
                      <a:pt x="484" y="1632"/>
                    </a:lnTo>
                    <a:lnTo>
                      <a:pt x="510" y="1626"/>
                    </a:lnTo>
                    <a:lnTo>
                      <a:pt x="538" y="1620"/>
                    </a:lnTo>
                    <a:lnTo>
                      <a:pt x="568" y="1612"/>
                    </a:lnTo>
                    <a:lnTo>
                      <a:pt x="598" y="1602"/>
                    </a:lnTo>
                    <a:lnTo>
                      <a:pt x="628" y="1588"/>
                    </a:lnTo>
                    <a:lnTo>
                      <a:pt x="660" y="1572"/>
                    </a:lnTo>
                    <a:lnTo>
                      <a:pt x="690" y="1552"/>
                    </a:lnTo>
                    <a:lnTo>
                      <a:pt x="720" y="1530"/>
                    </a:lnTo>
                    <a:lnTo>
                      <a:pt x="750" y="1504"/>
                    </a:lnTo>
                    <a:lnTo>
                      <a:pt x="750" y="1504"/>
                    </a:lnTo>
                    <a:lnTo>
                      <a:pt x="752" y="1516"/>
                    </a:lnTo>
                    <a:lnTo>
                      <a:pt x="758" y="1542"/>
                    </a:lnTo>
                    <a:lnTo>
                      <a:pt x="764" y="1556"/>
                    </a:lnTo>
                    <a:lnTo>
                      <a:pt x="770" y="1566"/>
                    </a:lnTo>
                    <a:lnTo>
                      <a:pt x="774" y="1570"/>
                    </a:lnTo>
                    <a:lnTo>
                      <a:pt x="778" y="1574"/>
                    </a:lnTo>
                    <a:lnTo>
                      <a:pt x="784" y="1576"/>
                    </a:lnTo>
                    <a:lnTo>
                      <a:pt x="790" y="1576"/>
                    </a:lnTo>
                    <a:lnTo>
                      <a:pt x="790" y="1576"/>
                    </a:lnTo>
                    <a:lnTo>
                      <a:pt x="798" y="1572"/>
                    </a:lnTo>
                    <a:lnTo>
                      <a:pt x="806" y="1570"/>
                    </a:lnTo>
                    <a:lnTo>
                      <a:pt x="812" y="1564"/>
                    </a:lnTo>
                    <a:lnTo>
                      <a:pt x="816" y="1560"/>
                    </a:lnTo>
                    <a:lnTo>
                      <a:pt x="820" y="1552"/>
                    </a:lnTo>
                    <a:lnTo>
                      <a:pt x="820" y="1548"/>
                    </a:lnTo>
                    <a:lnTo>
                      <a:pt x="820" y="1548"/>
                    </a:lnTo>
                    <a:lnTo>
                      <a:pt x="828" y="1522"/>
                    </a:lnTo>
                    <a:lnTo>
                      <a:pt x="846" y="1458"/>
                    </a:lnTo>
                    <a:lnTo>
                      <a:pt x="858" y="1422"/>
                    </a:lnTo>
                    <a:lnTo>
                      <a:pt x="872" y="1386"/>
                    </a:lnTo>
                    <a:lnTo>
                      <a:pt x="888" y="1354"/>
                    </a:lnTo>
                    <a:lnTo>
                      <a:pt x="896" y="1340"/>
                    </a:lnTo>
                    <a:lnTo>
                      <a:pt x="904" y="1330"/>
                    </a:lnTo>
                    <a:lnTo>
                      <a:pt x="904" y="1330"/>
                    </a:lnTo>
                    <a:lnTo>
                      <a:pt x="904" y="1368"/>
                    </a:lnTo>
                    <a:lnTo>
                      <a:pt x="904" y="1428"/>
                    </a:lnTo>
                    <a:lnTo>
                      <a:pt x="900" y="1500"/>
                    </a:lnTo>
                    <a:lnTo>
                      <a:pt x="896" y="1540"/>
                    </a:lnTo>
                    <a:lnTo>
                      <a:pt x="892" y="1582"/>
                    </a:lnTo>
                    <a:lnTo>
                      <a:pt x="886" y="1622"/>
                    </a:lnTo>
                    <a:lnTo>
                      <a:pt x="878" y="1664"/>
                    </a:lnTo>
                    <a:lnTo>
                      <a:pt x="870" y="1702"/>
                    </a:lnTo>
                    <a:lnTo>
                      <a:pt x="858" y="1738"/>
                    </a:lnTo>
                    <a:lnTo>
                      <a:pt x="844" y="1772"/>
                    </a:lnTo>
                    <a:lnTo>
                      <a:pt x="828" y="1800"/>
                    </a:lnTo>
                    <a:lnTo>
                      <a:pt x="820" y="1814"/>
                    </a:lnTo>
                    <a:lnTo>
                      <a:pt x="810" y="1824"/>
                    </a:lnTo>
                    <a:lnTo>
                      <a:pt x="800" y="1834"/>
                    </a:lnTo>
                    <a:lnTo>
                      <a:pt x="788" y="1842"/>
                    </a:lnTo>
                    <a:lnTo>
                      <a:pt x="788" y="1842"/>
                    </a:lnTo>
                    <a:lnTo>
                      <a:pt x="784" y="1846"/>
                    </a:lnTo>
                    <a:lnTo>
                      <a:pt x="780" y="1850"/>
                    </a:lnTo>
                    <a:lnTo>
                      <a:pt x="780" y="1854"/>
                    </a:lnTo>
                    <a:lnTo>
                      <a:pt x="780" y="1858"/>
                    </a:lnTo>
                    <a:lnTo>
                      <a:pt x="784" y="1862"/>
                    </a:lnTo>
                    <a:lnTo>
                      <a:pt x="788" y="1866"/>
                    </a:lnTo>
                    <a:lnTo>
                      <a:pt x="788" y="1866"/>
                    </a:lnTo>
                    <a:lnTo>
                      <a:pt x="796" y="1872"/>
                    </a:lnTo>
                    <a:lnTo>
                      <a:pt x="806" y="1876"/>
                    </a:lnTo>
                    <a:lnTo>
                      <a:pt x="816" y="1880"/>
                    </a:lnTo>
                    <a:lnTo>
                      <a:pt x="828" y="1882"/>
                    </a:lnTo>
                    <a:lnTo>
                      <a:pt x="842" y="1882"/>
                    </a:lnTo>
                    <a:lnTo>
                      <a:pt x="858" y="1878"/>
                    </a:lnTo>
                    <a:lnTo>
                      <a:pt x="874" y="1868"/>
                    </a:lnTo>
                    <a:lnTo>
                      <a:pt x="874" y="1868"/>
                    </a:lnTo>
                    <a:lnTo>
                      <a:pt x="878" y="1866"/>
                    </a:lnTo>
                    <a:lnTo>
                      <a:pt x="884" y="1864"/>
                    </a:lnTo>
                    <a:lnTo>
                      <a:pt x="892" y="1864"/>
                    </a:lnTo>
                    <a:lnTo>
                      <a:pt x="896" y="1862"/>
                    </a:lnTo>
                    <a:lnTo>
                      <a:pt x="900" y="1860"/>
                    </a:lnTo>
                    <a:lnTo>
                      <a:pt x="904" y="1856"/>
                    </a:lnTo>
                    <a:lnTo>
                      <a:pt x="908" y="1850"/>
                    </a:lnTo>
                    <a:lnTo>
                      <a:pt x="908" y="1850"/>
                    </a:lnTo>
                    <a:lnTo>
                      <a:pt x="920" y="1822"/>
                    </a:lnTo>
                    <a:lnTo>
                      <a:pt x="932" y="1784"/>
                    </a:lnTo>
                    <a:lnTo>
                      <a:pt x="942" y="1738"/>
                    </a:lnTo>
                    <a:lnTo>
                      <a:pt x="952" y="1680"/>
                    </a:lnTo>
                    <a:lnTo>
                      <a:pt x="960" y="1610"/>
                    </a:lnTo>
                    <a:lnTo>
                      <a:pt x="968" y="1530"/>
                    </a:lnTo>
                    <a:lnTo>
                      <a:pt x="974" y="1436"/>
                    </a:lnTo>
                    <a:lnTo>
                      <a:pt x="980" y="1330"/>
                    </a:lnTo>
                    <a:lnTo>
                      <a:pt x="980" y="1330"/>
                    </a:lnTo>
                    <a:lnTo>
                      <a:pt x="988" y="1342"/>
                    </a:lnTo>
                    <a:lnTo>
                      <a:pt x="996" y="1356"/>
                    </a:lnTo>
                    <a:lnTo>
                      <a:pt x="1012" y="1388"/>
                    </a:lnTo>
                    <a:lnTo>
                      <a:pt x="1026" y="1424"/>
                    </a:lnTo>
                    <a:lnTo>
                      <a:pt x="1038" y="1460"/>
                    </a:lnTo>
                    <a:lnTo>
                      <a:pt x="1056" y="1522"/>
                    </a:lnTo>
                    <a:lnTo>
                      <a:pt x="1062" y="1548"/>
                    </a:lnTo>
                    <a:lnTo>
                      <a:pt x="1062" y="1548"/>
                    </a:lnTo>
                    <a:lnTo>
                      <a:pt x="1062" y="1552"/>
                    </a:lnTo>
                    <a:lnTo>
                      <a:pt x="1066" y="1560"/>
                    </a:lnTo>
                    <a:lnTo>
                      <a:pt x="1070" y="1564"/>
                    </a:lnTo>
                    <a:lnTo>
                      <a:pt x="1076" y="1570"/>
                    </a:lnTo>
                    <a:lnTo>
                      <a:pt x="1084" y="1572"/>
                    </a:lnTo>
                    <a:lnTo>
                      <a:pt x="1094" y="1576"/>
                    </a:lnTo>
                    <a:lnTo>
                      <a:pt x="1094" y="1576"/>
                    </a:lnTo>
                    <a:lnTo>
                      <a:pt x="1100" y="1576"/>
                    </a:lnTo>
                    <a:lnTo>
                      <a:pt x="1104" y="1574"/>
                    </a:lnTo>
                    <a:lnTo>
                      <a:pt x="1108" y="1570"/>
                    </a:lnTo>
                    <a:lnTo>
                      <a:pt x="1112" y="1566"/>
                    </a:lnTo>
                    <a:lnTo>
                      <a:pt x="1120" y="1556"/>
                    </a:lnTo>
                    <a:lnTo>
                      <a:pt x="1124" y="1542"/>
                    </a:lnTo>
                    <a:lnTo>
                      <a:pt x="1132" y="1516"/>
                    </a:lnTo>
                    <a:lnTo>
                      <a:pt x="1134" y="1504"/>
                    </a:lnTo>
                    <a:lnTo>
                      <a:pt x="1134" y="1504"/>
                    </a:lnTo>
                    <a:lnTo>
                      <a:pt x="1162" y="1530"/>
                    </a:lnTo>
                    <a:lnTo>
                      <a:pt x="1192" y="1552"/>
                    </a:lnTo>
                    <a:lnTo>
                      <a:pt x="1224" y="1572"/>
                    </a:lnTo>
                    <a:lnTo>
                      <a:pt x="1254" y="1588"/>
                    </a:lnTo>
                    <a:lnTo>
                      <a:pt x="1286" y="1602"/>
                    </a:lnTo>
                    <a:lnTo>
                      <a:pt x="1316" y="1612"/>
                    </a:lnTo>
                    <a:lnTo>
                      <a:pt x="1344" y="1620"/>
                    </a:lnTo>
                    <a:lnTo>
                      <a:pt x="1372" y="1626"/>
                    </a:lnTo>
                    <a:lnTo>
                      <a:pt x="1398" y="1632"/>
                    </a:lnTo>
                    <a:lnTo>
                      <a:pt x="1422" y="1634"/>
                    </a:lnTo>
                    <a:lnTo>
                      <a:pt x="1462" y="1638"/>
                    </a:lnTo>
                    <a:lnTo>
                      <a:pt x="1488" y="1638"/>
                    </a:lnTo>
                    <a:lnTo>
                      <a:pt x="1498" y="1638"/>
                    </a:lnTo>
                    <a:lnTo>
                      <a:pt x="1498" y="1638"/>
                    </a:lnTo>
                    <a:lnTo>
                      <a:pt x="1484" y="1598"/>
                    </a:lnTo>
                    <a:lnTo>
                      <a:pt x="1466" y="1562"/>
                    </a:lnTo>
                    <a:lnTo>
                      <a:pt x="1446" y="1526"/>
                    </a:lnTo>
                    <a:lnTo>
                      <a:pt x="1424" y="1494"/>
                    </a:lnTo>
                    <a:lnTo>
                      <a:pt x="1402" y="1462"/>
                    </a:lnTo>
                    <a:lnTo>
                      <a:pt x="1376" y="1434"/>
                    </a:lnTo>
                    <a:lnTo>
                      <a:pt x="1350" y="1406"/>
                    </a:lnTo>
                    <a:lnTo>
                      <a:pt x="1326" y="1382"/>
                    </a:lnTo>
                    <a:lnTo>
                      <a:pt x="1300" y="1360"/>
                    </a:lnTo>
                    <a:lnTo>
                      <a:pt x="1276" y="1338"/>
                    </a:lnTo>
                    <a:lnTo>
                      <a:pt x="1230" y="1306"/>
                    </a:lnTo>
                    <a:lnTo>
                      <a:pt x="1196" y="1282"/>
                    </a:lnTo>
                    <a:lnTo>
                      <a:pt x="1176" y="1268"/>
                    </a:lnTo>
                    <a:lnTo>
                      <a:pt x="1176" y="1268"/>
                    </a:lnTo>
                    <a:lnTo>
                      <a:pt x="1166" y="1260"/>
                    </a:lnTo>
                    <a:lnTo>
                      <a:pt x="1162" y="1256"/>
                    </a:lnTo>
                    <a:lnTo>
                      <a:pt x="1164" y="1252"/>
                    </a:lnTo>
                    <a:lnTo>
                      <a:pt x="1168" y="1250"/>
                    </a:lnTo>
                    <a:lnTo>
                      <a:pt x="1178" y="1248"/>
                    </a:lnTo>
                    <a:lnTo>
                      <a:pt x="1184" y="1248"/>
                    </a:lnTo>
                    <a:lnTo>
                      <a:pt x="1184" y="1248"/>
                    </a:lnTo>
                    <a:lnTo>
                      <a:pt x="1192" y="1252"/>
                    </a:lnTo>
                    <a:lnTo>
                      <a:pt x="1216" y="1260"/>
                    </a:lnTo>
                    <a:lnTo>
                      <a:pt x="1232" y="1264"/>
                    </a:lnTo>
                    <a:lnTo>
                      <a:pt x="1252" y="1266"/>
                    </a:lnTo>
                    <a:lnTo>
                      <a:pt x="1274" y="1266"/>
                    </a:lnTo>
                    <a:lnTo>
                      <a:pt x="1300" y="1264"/>
                    </a:lnTo>
                    <a:lnTo>
                      <a:pt x="1328" y="1260"/>
                    </a:lnTo>
                    <a:lnTo>
                      <a:pt x="1358" y="1250"/>
                    </a:lnTo>
                    <a:lnTo>
                      <a:pt x="1390" y="1238"/>
                    </a:lnTo>
                    <a:lnTo>
                      <a:pt x="1424" y="1218"/>
                    </a:lnTo>
                    <a:lnTo>
                      <a:pt x="1460" y="1194"/>
                    </a:lnTo>
                    <a:lnTo>
                      <a:pt x="1498" y="1162"/>
                    </a:lnTo>
                    <a:lnTo>
                      <a:pt x="1536" y="1124"/>
                    </a:lnTo>
                    <a:lnTo>
                      <a:pt x="1576" y="1076"/>
                    </a:lnTo>
                    <a:lnTo>
                      <a:pt x="1576" y="1076"/>
                    </a:lnTo>
                    <a:lnTo>
                      <a:pt x="1616" y="1028"/>
                    </a:lnTo>
                    <a:lnTo>
                      <a:pt x="1652" y="986"/>
                    </a:lnTo>
                    <a:lnTo>
                      <a:pt x="1684" y="950"/>
                    </a:lnTo>
                    <a:lnTo>
                      <a:pt x="1716" y="918"/>
                    </a:lnTo>
                    <a:lnTo>
                      <a:pt x="1744" y="892"/>
                    </a:lnTo>
                    <a:lnTo>
                      <a:pt x="1768" y="870"/>
                    </a:lnTo>
                    <a:lnTo>
                      <a:pt x="1790" y="850"/>
                    </a:lnTo>
                    <a:lnTo>
                      <a:pt x="1810" y="836"/>
                    </a:lnTo>
                    <a:lnTo>
                      <a:pt x="1844" y="816"/>
                    </a:lnTo>
                    <a:lnTo>
                      <a:pt x="1866" y="806"/>
                    </a:lnTo>
                    <a:lnTo>
                      <a:pt x="1880" y="802"/>
                    </a:lnTo>
                    <a:lnTo>
                      <a:pt x="1884" y="800"/>
                    </a:lnTo>
                    <a:lnTo>
                      <a:pt x="1884" y="800"/>
                    </a:lnTo>
                    <a:lnTo>
                      <a:pt x="1764" y="794"/>
                    </a:lnTo>
                    <a:lnTo>
                      <a:pt x="1668" y="792"/>
                    </a:lnTo>
                    <a:lnTo>
                      <a:pt x="1590" y="794"/>
                    </a:lnTo>
                    <a:lnTo>
                      <a:pt x="1528" y="798"/>
                    </a:lnTo>
                    <a:lnTo>
                      <a:pt x="1480" y="804"/>
                    </a:lnTo>
                    <a:lnTo>
                      <a:pt x="1442" y="812"/>
                    </a:lnTo>
                    <a:lnTo>
                      <a:pt x="1380" y="826"/>
                    </a:lnTo>
                    <a:lnTo>
                      <a:pt x="1380" y="826"/>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5" name="Freeform 32"/>
              <p:cNvSpPr>
                <a:spLocks noChangeAspect="1"/>
              </p:cNvSpPr>
              <p:nvPr/>
            </p:nvSpPr>
            <p:spPr bwMode="auto">
              <a:xfrm rot="6220444">
                <a:off x="7291403" y="1558152"/>
                <a:ext cx="570505" cy="1349733"/>
              </a:xfrm>
              <a:custGeom>
                <a:avLst/>
                <a:gdLst/>
                <a:ahLst/>
                <a:cxnLst>
                  <a:cxn ang="0">
                    <a:pos x="518" y="468"/>
                  </a:cxn>
                  <a:cxn ang="0">
                    <a:pos x="466" y="358"/>
                  </a:cxn>
                  <a:cxn ang="0">
                    <a:pos x="414" y="238"/>
                  </a:cxn>
                  <a:cxn ang="0">
                    <a:pos x="394" y="178"/>
                  </a:cxn>
                  <a:cxn ang="0">
                    <a:pos x="382" y="116"/>
                  </a:cxn>
                  <a:cxn ang="0">
                    <a:pos x="382" y="56"/>
                  </a:cxn>
                  <a:cxn ang="0">
                    <a:pos x="396" y="0"/>
                  </a:cxn>
                  <a:cxn ang="0">
                    <a:pos x="364" y="30"/>
                  </a:cxn>
                  <a:cxn ang="0">
                    <a:pos x="286" y="114"/>
                  </a:cxn>
                  <a:cxn ang="0">
                    <a:pos x="210" y="204"/>
                  </a:cxn>
                  <a:cxn ang="0">
                    <a:pos x="158" y="274"/>
                  </a:cxn>
                  <a:cxn ang="0">
                    <a:pos x="110" y="352"/>
                  </a:cxn>
                  <a:cxn ang="0">
                    <a:pos x="66" y="436"/>
                  </a:cxn>
                  <a:cxn ang="0">
                    <a:pos x="32" y="522"/>
                  </a:cxn>
                  <a:cxn ang="0">
                    <a:pos x="8" y="614"/>
                  </a:cxn>
                  <a:cxn ang="0">
                    <a:pos x="0" y="704"/>
                  </a:cxn>
                  <a:cxn ang="0">
                    <a:pos x="4" y="750"/>
                  </a:cxn>
                  <a:cxn ang="0">
                    <a:pos x="10" y="796"/>
                  </a:cxn>
                  <a:cxn ang="0">
                    <a:pos x="24" y="842"/>
                  </a:cxn>
                  <a:cxn ang="0">
                    <a:pos x="42" y="886"/>
                  </a:cxn>
                  <a:cxn ang="0">
                    <a:pos x="68" y="930"/>
                  </a:cxn>
                  <a:cxn ang="0">
                    <a:pos x="100" y="974"/>
                  </a:cxn>
                  <a:cxn ang="0">
                    <a:pos x="138" y="1016"/>
                  </a:cxn>
                  <a:cxn ang="0">
                    <a:pos x="184" y="1056"/>
                  </a:cxn>
                  <a:cxn ang="0">
                    <a:pos x="238" y="1096"/>
                  </a:cxn>
                  <a:cxn ang="0">
                    <a:pos x="232" y="1130"/>
                  </a:cxn>
                  <a:cxn ang="0">
                    <a:pos x="212" y="1200"/>
                  </a:cxn>
                  <a:cxn ang="0">
                    <a:pos x="188" y="1266"/>
                  </a:cxn>
                  <a:cxn ang="0">
                    <a:pos x="162" y="1306"/>
                  </a:cxn>
                  <a:cxn ang="0">
                    <a:pos x="142" y="1324"/>
                  </a:cxn>
                  <a:cxn ang="0">
                    <a:pos x="132" y="1330"/>
                  </a:cxn>
                  <a:cxn ang="0">
                    <a:pos x="126" y="1334"/>
                  </a:cxn>
                  <a:cxn ang="0">
                    <a:pos x="130" y="1344"/>
                  </a:cxn>
                  <a:cxn ang="0">
                    <a:pos x="134" y="1348"/>
                  </a:cxn>
                  <a:cxn ang="0">
                    <a:pos x="154" y="1358"/>
                  </a:cxn>
                  <a:cxn ang="0">
                    <a:pos x="172" y="1358"/>
                  </a:cxn>
                  <a:cxn ang="0">
                    <a:pos x="184" y="1354"/>
                  </a:cxn>
                  <a:cxn ang="0">
                    <a:pos x="194" y="1352"/>
                  </a:cxn>
                  <a:cxn ang="0">
                    <a:pos x="206" y="1344"/>
                  </a:cxn>
                  <a:cxn ang="0">
                    <a:pos x="214" y="1330"/>
                  </a:cxn>
                  <a:cxn ang="0">
                    <a:pos x="232" y="1290"/>
                  </a:cxn>
                  <a:cxn ang="0">
                    <a:pos x="262" y="1194"/>
                  </a:cxn>
                  <a:cxn ang="0">
                    <a:pos x="282" y="1102"/>
                  </a:cxn>
                  <a:cxn ang="0">
                    <a:pos x="318" y="1100"/>
                  </a:cxn>
                  <a:cxn ang="0">
                    <a:pos x="360" y="1092"/>
                  </a:cxn>
                  <a:cxn ang="0">
                    <a:pos x="404" y="1074"/>
                  </a:cxn>
                  <a:cxn ang="0">
                    <a:pos x="450" y="1044"/>
                  </a:cxn>
                  <a:cxn ang="0">
                    <a:pos x="492" y="998"/>
                  </a:cxn>
                  <a:cxn ang="0">
                    <a:pos x="528" y="934"/>
                  </a:cxn>
                  <a:cxn ang="0">
                    <a:pos x="556" y="846"/>
                  </a:cxn>
                  <a:cxn ang="0">
                    <a:pos x="574" y="736"/>
                  </a:cxn>
                  <a:cxn ang="0">
                    <a:pos x="574" y="712"/>
                  </a:cxn>
                  <a:cxn ang="0">
                    <a:pos x="568" y="652"/>
                  </a:cxn>
                  <a:cxn ang="0">
                    <a:pos x="552" y="566"/>
                  </a:cxn>
                  <a:cxn ang="0">
                    <a:pos x="528" y="494"/>
                  </a:cxn>
                  <a:cxn ang="0">
                    <a:pos x="518" y="468"/>
                  </a:cxn>
                </a:cxnLst>
                <a:rect l="0" t="0" r="r" b="b"/>
                <a:pathLst>
                  <a:path w="574" h="1358">
                    <a:moveTo>
                      <a:pt x="518" y="468"/>
                    </a:moveTo>
                    <a:lnTo>
                      <a:pt x="518" y="468"/>
                    </a:lnTo>
                    <a:lnTo>
                      <a:pt x="494" y="416"/>
                    </a:lnTo>
                    <a:lnTo>
                      <a:pt x="466" y="358"/>
                    </a:lnTo>
                    <a:lnTo>
                      <a:pt x="438" y="300"/>
                    </a:lnTo>
                    <a:lnTo>
                      <a:pt x="414" y="238"/>
                    </a:lnTo>
                    <a:lnTo>
                      <a:pt x="402" y="208"/>
                    </a:lnTo>
                    <a:lnTo>
                      <a:pt x="394" y="178"/>
                    </a:lnTo>
                    <a:lnTo>
                      <a:pt x="388" y="146"/>
                    </a:lnTo>
                    <a:lnTo>
                      <a:pt x="382" y="116"/>
                    </a:lnTo>
                    <a:lnTo>
                      <a:pt x="382" y="86"/>
                    </a:lnTo>
                    <a:lnTo>
                      <a:pt x="382" y="56"/>
                    </a:lnTo>
                    <a:lnTo>
                      <a:pt x="388" y="28"/>
                    </a:lnTo>
                    <a:lnTo>
                      <a:pt x="396" y="0"/>
                    </a:lnTo>
                    <a:lnTo>
                      <a:pt x="396" y="0"/>
                    </a:lnTo>
                    <a:lnTo>
                      <a:pt x="364" y="30"/>
                    </a:lnTo>
                    <a:lnTo>
                      <a:pt x="330" y="66"/>
                    </a:lnTo>
                    <a:lnTo>
                      <a:pt x="286" y="114"/>
                    </a:lnTo>
                    <a:lnTo>
                      <a:pt x="236" y="170"/>
                    </a:lnTo>
                    <a:lnTo>
                      <a:pt x="210" y="204"/>
                    </a:lnTo>
                    <a:lnTo>
                      <a:pt x="184" y="238"/>
                    </a:lnTo>
                    <a:lnTo>
                      <a:pt x="158" y="274"/>
                    </a:lnTo>
                    <a:lnTo>
                      <a:pt x="134" y="312"/>
                    </a:lnTo>
                    <a:lnTo>
                      <a:pt x="110" y="352"/>
                    </a:lnTo>
                    <a:lnTo>
                      <a:pt x="86" y="394"/>
                    </a:lnTo>
                    <a:lnTo>
                      <a:pt x="66" y="436"/>
                    </a:lnTo>
                    <a:lnTo>
                      <a:pt x="48" y="478"/>
                    </a:lnTo>
                    <a:lnTo>
                      <a:pt x="32" y="522"/>
                    </a:lnTo>
                    <a:lnTo>
                      <a:pt x="18" y="568"/>
                    </a:lnTo>
                    <a:lnTo>
                      <a:pt x="8" y="614"/>
                    </a:lnTo>
                    <a:lnTo>
                      <a:pt x="2" y="658"/>
                    </a:lnTo>
                    <a:lnTo>
                      <a:pt x="0" y="704"/>
                    </a:lnTo>
                    <a:lnTo>
                      <a:pt x="2" y="728"/>
                    </a:lnTo>
                    <a:lnTo>
                      <a:pt x="4" y="750"/>
                    </a:lnTo>
                    <a:lnTo>
                      <a:pt x="6" y="774"/>
                    </a:lnTo>
                    <a:lnTo>
                      <a:pt x="10" y="796"/>
                    </a:lnTo>
                    <a:lnTo>
                      <a:pt x="16" y="818"/>
                    </a:lnTo>
                    <a:lnTo>
                      <a:pt x="24" y="842"/>
                    </a:lnTo>
                    <a:lnTo>
                      <a:pt x="32" y="864"/>
                    </a:lnTo>
                    <a:lnTo>
                      <a:pt x="42" y="886"/>
                    </a:lnTo>
                    <a:lnTo>
                      <a:pt x="54" y="908"/>
                    </a:lnTo>
                    <a:lnTo>
                      <a:pt x="68" y="930"/>
                    </a:lnTo>
                    <a:lnTo>
                      <a:pt x="82" y="952"/>
                    </a:lnTo>
                    <a:lnTo>
                      <a:pt x="100" y="974"/>
                    </a:lnTo>
                    <a:lnTo>
                      <a:pt x="118" y="994"/>
                    </a:lnTo>
                    <a:lnTo>
                      <a:pt x="138" y="1016"/>
                    </a:lnTo>
                    <a:lnTo>
                      <a:pt x="160" y="1036"/>
                    </a:lnTo>
                    <a:lnTo>
                      <a:pt x="184" y="1056"/>
                    </a:lnTo>
                    <a:lnTo>
                      <a:pt x="210" y="1076"/>
                    </a:lnTo>
                    <a:lnTo>
                      <a:pt x="238" y="1096"/>
                    </a:lnTo>
                    <a:lnTo>
                      <a:pt x="238" y="1096"/>
                    </a:lnTo>
                    <a:lnTo>
                      <a:pt x="232" y="1130"/>
                    </a:lnTo>
                    <a:lnTo>
                      <a:pt x="222" y="1164"/>
                    </a:lnTo>
                    <a:lnTo>
                      <a:pt x="212" y="1200"/>
                    </a:lnTo>
                    <a:lnTo>
                      <a:pt x="202" y="1234"/>
                    </a:lnTo>
                    <a:lnTo>
                      <a:pt x="188" y="1266"/>
                    </a:lnTo>
                    <a:lnTo>
                      <a:pt x="172" y="1294"/>
                    </a:lnTo>
                    <a:lnTo>
                      <a:pt x="162" y="1306"/>
                    </a:lnTo>
                    <a:lnTo>
                      <a:pt x="152" y="1316"/>
                    </a:lnTo>
                    <a:lnTo>
                      <a:pt x="142" y="1324"/>
                    </a:lnTo>
                    <a:lnTo>
                      <a:pt x="132" y="1330"/>
                    </a:lnTo>
                    <a:lnTo>
                      <a:pt x="132" y="1330"/>
                    </a:lnTo>
                    <a:lnTo>
                      <a:pt x="130" y="1332"/>
                    </a:lnTo>
                    <a:lnTo>
                      <a:pt x="126" y="1334"/>
                    </a:lnTo>
                    <a:lnTo>
                      <a:pt x="126" y="1338"/>
                    </a:lnTo>
                    <a:lnTo>
                      <a:pt x="130" y="1344"/>
                    </a:lnTo>
                    <a:lnTo>
                      <a:pt x="130" y="1344"/>
                    </a:lnTo>
                    <a:lnTo>
                      <a:pt x="134" y="1348"/>
                    </a:lnTo>
                    <a:lnTo>
                      <a:pt x="146" y="1356"/>
                    </a:lnTo>
                    <a:lnTo>
                      <a:pt x="154" y="1358"/>
                    </a:lnTo>
                    <a:lnTo>
                      <a:pt x="162" y="1358"/>
                    </a:lnTo>
                    <a:lnTo>
                      <a:pt x="172" y="1358"/>
                    </a:lnTo>
                    <a:lnTo>
                      <a:pt x="184" y="1354"/>
                    </a:lnTo>
                    <a:lnTo>
                      <a:pt x="184" y="1354"/>
                    </a:lnTo>
                    <a:lnTo>
                      <a:pt x="190" y="1352"/>
                    </a:lnTo>
                    <a:lnTo>
                      <a:pt x="194" y="1352"/>
                    </a:lnTo>
                    <a:lnTo>
                      <a:pt x="200" y="1350"/>
                    </a:lnTo>
                    <a:lnTo>
                      <a:pt x="206" y="1344"/>
                    </a:lnTo>
                    <a:lnTo>
                      <a:pt x="206" y="1344"/>
                    </a:lnTo>
                    <a:lnTo>
                      <a:pt x="214" y="1330"/>
                    </a:lnTo>
                    <a:lnTo>
                      <a:pt x="224" y="1312"/>
                    </a:lnTo>
                    <a:lnTo>
                      <a:pt x="232" y="1290"/>
                    </a:lnTo>
                    <a:lnTo>
                      <a:pt x="242" y="1264"/>
                    </a:lnTo>
                    <a:lnTo>
                      <a:pt x="262" y="1194"/>
                    </a:lnTo>
                    <a:lnTo>
                      <a:pt x="282" y="1102"/>
                    </a:lnTo>
                    <a:lnTo>
                      <a:pt x="282" y="1102"/>
                    </a:lnTo>
                    <a:lnTo>
                      <a:pt x="298" y="1102"/>
                    </a:lnTo>
                    <a:lnTo>
                      <a:pt x="318" y="1100"/>
                    </a:lnTo>
                    <a:lnTo>
                      <a:pt x="338" y="1098"/>
                    </a:lnTo>
                    <a:lnTo>
                      <a:pt x="360" y="1092"/>
                    </a:lnTo>
                    <a:lnTo>
                      <a:pt x="382" y="1086"/>
                    </a:lnTo>
                    <a:lnTo>
                      <a:pt x="404" y="1074"/>
                    </a:lnTo>
                    <a:lnTo>
                      <a:pt x="426" y="1062"/>
                    </a:lnTo>
                    <a:lnTo>
                      <a:pt x="450" y="1044"/>
                    </a:lnTo>
                    <a:lnTo>
                      <a:pt x="472" y="1024"/>
                    </a:lnTo>
                    <a:lnTo>
                      <a:pt x="492" y="998"/>
                    </a:lnTo>
                    <a:lnTo>
                      <a:pt x="512" y="968"/>
                    </a:lnTo>
                    <a:lnTo>
                      <a:pt x="528" y="934"/>
                    </a:lnTo>
                    <a:lnTo>
                      <a:pt x="544" y="894"/>
                    </a:lnTo>
                    <a:lnTo>
                      <a:pt x="556" y="846"/>
                    </a:lnTo>
                    <a:lnTo>
                      <a:pt x="566" y="794"/>
                    </a:lnTo>
                    <a:lnTo>
                      <a:pt x="574" y="736"/>
                    </a:lnTo>
                    <a:lnTo>
                      <a:pt x="574" y="736"/>
                    </a:lnTo>
                    <a:lnTo>
                      <a:pt x="574" y="712"/>
                    </a:lnTo>
                    <a:lnTo>
                      <a:pt x="572" y="686"/>
                    </a:lnTo>
                    <a:lnTo>
                      <a:pt x="568" y="652"/>
                    </a:lnTo>
                    <a:lnTo>
                      <a:pt x="562" y="612"/>
                    </a:lnTo>
                    <a:lnTo>
                      <a:pt x="552" y="566"/>
                    </a:lnTo>
                    <a:lnTo>
                      <a:pt x="538" y="518"/>
                    </a:lnTo>
                    <a:lnTo>
                      <a:pt x="528" y="494"/>
                    </a:lnTo>
                    <a:lnTo>
                      <a:pt x="518" y="468"/>
                    </a:lnTo>
                    <a:lnTo>
                      <a:pt x="518" y="468"/>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6" name="Freeform 16"/>
              <p:cNvSpPr>
                <a:spLocks noChangeAspect="1"/>
              </p:cNvSpPr>
              <p:nvPr/>
            </p:nvSpPr>
            <p:spPr bwMode="auto">
              <a:xfrm rot="6533397">
                <a:off x="7959862" y="4914145"/>
                <a:ext cx="854656" cy="1307334"/>
              </a:xfrm>
              <a:custGeom>
                <a:avLst/>
                <a:gdLst/>
                <a:ahLst/>
                <a:cxnLst>
                  <a:cxn ang="0">
                    <a:pos x="942" y="650"/>
                  </a:cxn>
                  <a:cxn ang="0">
                    <a:pos x="932" y="564"/>
                  </a:cxn>
                  <a:cxn ang="0">
                    <a:pos x="906" y="552"/>
                  </a:cxn>
                  <a:cxn ang="0">
                    <a:pos x="752" y="596"/>
                  </a:cxn>
                  <a:cxn ang="0">
                    <a:pos x="706" y="618"/>
                  </a:cxn>
                  <a:cxn ang="0">
                    <a:pos x="654" y="660"/>
                  </a:cxn>
                  <a:cxn ang="0">
                    <a:pos x="650" y="654"/>
                  </a:cxn>
                  <a:cxn ang="0">
                    <a:pos x="744" y="506"/>
                  </a:cxn>
                  <a:cxn ang="0">
                    <a:pos x="744" y="390"/>
                  </a:cxn>
                  <a:cxn ang="0">
                    <a:pos x="702" y="264"/>
                  </a:cxn>
                  <a:cxn ang="0">
                    <a:pos x="594" y="224"/>
                  </a:cxn>
                  <a:cxn ang="0">
                    <a:pos x="498" y="116"/>
                  </a:cxn>
                  <a:cxn ang="0">
                    <a:pos x="472" y="8"/>
                  </a:cxn>
                  <a:cxn ang="0">
                    <a:pos x="470" y="8"/>
                  </a:cxn>
                  <a:cxn ang="0">
                    <a:pos x="444" y="116"/>
                  </a:cxn>
                  <a:cxn ang="0">
                    <a:pos x="350" y="224"/>
                  </a:cxn>
                  <a:cxn ang="0">
                    <a:pos x="240" y="264"/>
                  </a:cxn>
                  <a:cxn ang="0">
                    <a:pos x="198" y="390"/>
                  </a:cxn>
                  <a:cxn ang="0">
                    <a:pos x="198" y="506"/>
                  </a:cxn>
                  <a:cxn ang="0">
                    <a:pos x="292" y="654"/>
                  </a:cxn>
                  <a:cxn ang="0">
                    <a:pos x="288" y="660"/>
                  </a:cxn>
                  <a:cxn ang="0">
                    <a:pos x="240" y="622"/>
                  </a:cxn>
                  <a:cxn ang="0">
                    <a:pos x="180" y="592"/>
                  </a:cxn>
                  <a:cxn ang="0">
                    <a:pos x="30" y="552"/>
                  </a:cxn>
                  <a:cxn ang="0">
                    <a:pos x="8" y="576"/>
                  </a:cxn>
                  <a:cxn ang="0">
                    <a:pos x="8" y="692"/>
                  </a:cxn>
                  <a:cxn ang="0">
                    <a:pos x="22" y="740"/>
                  </a:cxn>
                  <a:cxn ang="0">
                    <a:pos x="52" y="782"/>
                  </a:cxn>
                  <a:cxn ang="0">
                    <a:pos x="88" y="804"/>
                  </a:cxn>
                  <a:cxn ang="0">
                    <a:pos x="150" y="840"/>
                  </a:cxn>
                  <a:cxn ang="0">
                    <a:pos x="178" y="912"/>
                  </a:cxn>
                  <a:cxn ang="0">
                    <a:pos x="106" y="1008"/>
                  </a:cxn>
                  <a:cxn ang="0">
                    <a:pos x="174" y="1016"/>
                  </a:cxn>
                  <a:cxn ang="0">
                    <a:pos x="274" y="1056"/>
                  </a:cxn>
                  <a:cxn ang="0">
                    <a:pos x="346" y="1062"/>
                  </a:cxn>
                  <a:cxn ang="0">
                    <a:pos x="444" y="1020"/>
                  </a:cxn>
                  <a:cxn ang="0">
                    <a:pos x="430" y="1246"/>
                  </a:cxn>
                  <a:cxn ang="0">
                    <a:pos x="386" y="1382"/>
                  </a:cxn>
                  <a:cxn ang="0">
                    <a:pos x="352" y="1416"/>
                  </a:cxn>
                  <a:cxn ang="0">
                    <a:pos x="354" y="1432"/>
                  </a:cxn>
                  <a:cxn ang="0">
                    <a:pos x="386" y="1444"/>
                  </a:cxn>
                  <a:cxn ang="0">
                    <a:pos x="428" y="1430"/>
                  </a:cxn>
                  <a:cxn ang="0">
                    <a:pos x="448" y="1418"/>
                  </a:cxn>
                  <a:cxn ang="0">
                    <a:pos x="488" y="1236"/>
                  </a:cxn>
                  <a:cxn ang="0">
                    <a:pos x="516" y="1030"/>
                  </a:cxn>
                  <a:cxn ang="0">
                    <a:pos x="616" y="1064"/>
                  </a:cxn>
                  <a:cxn ang="0">
                    <a:pos x="682" y="1050"/>
                  </a:cxn>
                  <a:cxn ang="0">
                    <a:pos x="790" y="1012"/>
                  </a:cxn>
                  <a:cxn ang="0">
                    <a:pos x="810" y="988"/>
                  </a:cxn>
                  <a:cxn ang="0">
                    <a:pos x="764" y="896"/>
                  </a:cxn>
                  <a:cxn ang="0">
                    <a:pos x="804" y="830"/>
                  </a:cxn>
                  <a:cxn ang="0">
                    <a:pos x="868" y="798"/>
                  </a:cxn>
                  <a:cxn ang="0">
                    <a:pos x="902" y="772"/>
                  </a:cxn>
                  <a:cxn ang="0">
                    <a:pos x="924" y="732"/>
                  </a:cxn>
                </a:cxnLst>
                <a:rect l="0" t="0" r="r" b="b"/>
                <a:pathLst>
                  <a:path w="944" h="1444">
                    <a:moveTo>
                      <a:pt x="924" y="732"/>
                    </a:moveTo>
                    <a:lnTo>
                      <a:pt x="924" y="732"/>
                    </a:lnTo>
                    <a:lnTo>
                      <a:pt x="932" y="706"/>
                    </a:lnTo>
                    <a:lnTo>
                      <a:pt x="938" y="678"/>
                    </a:lnTo>
                    <a:lnTo>
                      <a:pt x="942" y="650"/>
                    </a:lnTo>
                    <a:lnTo>
                      <a:pt x="944" y="622"/>
                    </a:lnTo>
                    <a:lnTo>
                      <a:pt x="942" y="598"/>
                    </a:lnTo>
                    <a:lnTo>
                      <a:pt x="938" y="578"/>
                    </a:lnTo>
                    <a:lnTo>
                      <a:pt x="934" y="570"/>
                    </a:lnTo>
                    <a:lnTo>
                      <a:pt x="932" y="564"/>
                    </a:lnTo>
                    <a:lnTo>
                      <a:pt x="926" y="558"/>
                    </a:lnTo>
                    <a:lnTo>
                      <a:pt x="922" y="556"/>
                    </a:lnTo>
                    <a:lnTo>
                      <a:pt x="922" y="556"/>
                    </a:lnTo>
                    <a:lnTo>
                      <a:pt x="916" y="554"/>
                    </a:lnTo>
                    <a:lnTo>
                      <a:pt x="906" y="552"/>
                    </a:lnTo>
                    <a:lnTo>
                      <a:pt x="886" y="554"/>
                    </a:lnTo>
                    <a:lnTo>
                      <a:pt x="862" y="558"/>
                    </a:lnTo>
                    <a:lnTo>
                      <a:pt x="838" y="566"/>
                    </a:lnTo>
                    <a:lnTo>
                      <a:pt x="788" y="582"/>
                    </a:lnTo>
                    <a:lnTo>
                      <a:pt x="752" y="596"/>
                    </a:lnTo>
                    <a:lnTo>
                      <a:pt x="752" y="596"/>
                    </a:lnTo>
                    <a:lnTo>
                      <a:pt x="750" y="596"/>
                    </a:lnTo>
                    <a:lnTo>
                      <a:pt x="750" y="596"/>
                    </a:lnTo>
                    <a:lnTo>
                      <a:pt x="726" y="608"/>
                    </a:lnTo>
                    <a:lnTo>
                      <a:pt x="706" y="618"/>
                    </a:lnTo>
                    <a:lnTo>
                      <a:pt x="692" y="630"/>
                    </a:lnTo>
                    <a:lnTo>
                      <a:pt x="678" y="638"/>
                    </a:lnTo>
                    <a:lnTo>
                      <a:pt x="662" y="654"/>
                    </a:lnTo>
                    <a:lnTo>
                      <a:pt x="658" y="658"/>
                    </a:lnTo>
                    <a:lnTo>
                      <a:pt x="654" y="660"/>
                    </a:lnTo>
                    <a:lnTo>
                      <a:pt x="654" y="660"/>
                    </a:lnTo>
                    <a:lnTo>
                      <a:pt x="650" y="660"/>
                    </a:lnTo>
                    <a:lnTo>
                      <a:pt x="648" y="658"/>
                    </a:lnTo>
                    <a:lnTo>
                      <a:pt x="650" y="654"/>
                    </a:lnTo>
                    <a:lnTo>
                      <a:pt x="650" y="654"/>
                    </a:lnTo>
                    <a:lnTo>
                      <a:pt x="660" y="638"/>
                    </a:lnTo>
                    <a:lnTo>
                      <a:pt x="724" y="548"/>
                    </a:lnTo>
                    <a:lnTo>
                      <a:pt x="724" y="548"/>
                    </a:lnTo>
                    <a:lnTo>
                      <a:pt x="736" y="528"/>
                    </a:lnTo>
                    <a:lnTo>
                      <a:pt x="744" y="506"/>
                    </a:lnTo>
                    <a:lnTo>
                      <a:pt x="748" y="484"/>
                    </a:lnTo>
                    <a:lnTo>
                      <a:pt x="750" y="462"/>
                    </a:lnTo>
                    <a:lnTo>
                      <a:pt x="750" y="438"/>
                    </a:lnTo>
                    <a:lnTo>
                      <a:pt x="748" y="414"/>
                    </a:lnTo>
                    <a:lnTo>
                      <a:pt x="744" y="390"/>
                    </a:lnTo>
                    <a:lnTo>
                      <a:pt x="740" y="368"/>
                    </a:lnTo>
                    <a:lnTo>
                      <a:pt x="728" y="328"/>
                    </a:lnTo>
                    <a:lnTo>
                      <a:pt x="716" y="294"/>
                    </a:lnTo>
                    <a:lnTo>
                      <a:pt x="702" y="264"/>
                    </a:lnTo>
                    <a:lnTo>
                      <a:pt x="702" y="264"/>
                    </a:lnTo>
                    <a:lnTo>
                      <a:pt x="680" y="260"/>
                    </a:lnTo>
                    <a:lnTo>
                      <a:pt x="660" y="254"/>
                    </a:lnTo>
                    <a:lnTo>
                      <a:pt x="642" y="248"/>
                    </a:lnTo>
                    <a:lnTo>
                      <a:pt x="624" y="240"/>
                    </a:lnTo>
                    <a:lnTo>
                      <a:pt x="594" y="224"/>
                    </a:lnTo>
                    <a:lnTo>
                      <a:pt x="566" y="204"/>
                    </a:lnTo>
                    <a:lnTo>
                      <a:pt x="544" y="184"/>
                    </a:lnTo>
                    <a:lnTo>
                      <a:pt x="526" y="162"/>
                    </a:lnTo>
                    <a:lnTo>
                      <a:pt x="510" y="138"/>
                    </a:lnTo>
                    <a:lnTo>
                      <a:pt x="498" y="116"/>
                    </a:lnTo>
                    <a:lnTo>
                      <a:pt x="490" y="92"/>
                    </a:lnTo>
                    <a:lnTo>
                      <a:pt x="482" y="72"/>
                    </a:lnTo>
                    <a:lnTo>
                      <a:pt x="478" y="52"/>
                    </a:lnTo>
                    <a:lnTo>
                      <a:pt x="474" y="34"/>
                    </a:lnTo>
                    <a:lnTo>
                      <a:pt x="472" y="8"/>
                    </a:lnTo>
                    <a:lnTo>
                      <a:pt x="472" y="0"/>
                    </a:lnTo>
                    <a:lnTo>
                      <a:pt x="472" y="2"/>
                    </a:lnTo>
                    <a:lnTo>
                      <a:pt x="472" y="0"/>
                    </a:lnTo>
                    <a:lnTo>
                      <a:pt x="472" y="0"/>
                    </a:lnTo>
                    <a:lnTo>
                      <a:pt x="470" y="8"/>
                    </a:lnTo>
                    <a:lnTo>
                      <a:pt x="468" y="34"/>
                    </a:lnTo>
                    <a:lnTo>
                      <a:pt x="466" y="52"/>
                    </a:lnTo>
                    <a:lnTo>
                      <a:pt x="460" y="72"/>
                    </a:lnTo>
                    <a:lnTo>
                      <a:pt x="454" y="92"/>
                    </a:lnTo>
                    <a:lnTo>
                      <a:pt x="444" y="116"/>
                    </a:lnTo>
                    <a:lnTo>
                      <a:pt x="432" y="138"/>
                    </a:lnTo>
                    <a:lnTo>
                      <a:pt x="418" y="162"/>
                    </a:lnTo>
                    <a:lnTo>
                      <a:pt x="398" y="184"/>
                    </a:lnTo>
                    <a:lnTo>
                      <a:pt x="376" y="204"/>
                    </a:lnTo>
                    <a:lnTo>
                      <a:pt x="350" y="224"/>
                    </a:lnTo>
                    <a:lnTo>
                      <a:pt x="318" y="240"/>
                    </a:lnTo>
                    <a:lnTo>
                      <a:pt x="300" y="248"/>
                    </a:lnTo>
                    <a:lnTo>
                      <a:pt x="282" y="254"/>
                    </a:lnTo>
                    <a:lnTo>
                      <a:pt x="262" y="260"/>
                    </a:lnTo>
                    <a:lnTo>
                      <a:pt x="240" y="264"/>
                    </a:lnTo>
                    <a:lnTo>
                      <a:pt x="240" y="264"/>
                    </a:lnTo>
                    <a:lnTo>
                      <a:pt x="226" y="294"/>
                    </a:lnTo>
                    <a:lnTo>
                      <a:pt x="214" y="328"/>
                    </a:lnTo>
                    <a:lnTo>
                      <a:pt x="202" y="368"/>
                    </a:lnTo>
                    <a:lnTo>
                      <a:pt x="198" y="390"/>
                    </a:lnTo>
                    <a:lnTo>
                      <a:pt x="194" y="414"/>
                    </a:lnTo>
                    <a:lnTo>
                      <a:pt x="192" y="438"/>
                    </a:lnTo>
                    <a:lnTo>
                      <a:pt x="192" y="462"/>
                    </a:lnTo>
                    <a:lnTo>
                      <a:pt x="194" y="484"/>
                    </a:lnTo>
                    <a:lnTo>
                      <a:pt x="198" y="506"/>
                    </a:lnTo>
                    <a:lnTo>
                      <a:pt x="208" y="528"/>
                    </a:lnTo>
                    <a:lnTo>
                      <a:pt x="218" y="548"/>
                    </a:lnTo>
                    <a:lnTo>
                      <a:pt x="218" y="548"/>
                    </a:lnTo>
                    <a:lnTo>
                      <a:pt x="282" y="638"/>
                    </a:lnTo>
                    <a:lnTo>
                      <a:pt x="292" y="654"/>
                    </a:lnTo>
                    <a:lnTo>
                      <a:pt x="292" y="654"/>
                    </a:lnTo>
                    <a:lnTo>
                      <a:pt x="294" y="658"/>
                    </a:lnTo>
                    <a:lnTo>
                      <a:pt x="292" y="660"/>
                    </a:lnTo>
                    <a:lnTo>
                      <a:pt x="288" y="660"/>
                    </a:lnTo>
                    <a:lnTo>
                      <a:pt x="288" y="660"/>
                    </a:lnTo>
                    <a:lnTo>
                      <a:pt x="284" y="658"/>
                    </a:lnTo>
                    <a:lnTo>
                      <a:pt x="280" y="654"/>
                    </a:lnTo>
                    <a:lnTo>
                      <a:pt x="266" y="640"/>
                    </a:lnTo>
                    <a:lnTo>
                      <a:pt x="254" y="632"/>
                    </a:lnTo>
                    <a:lnTo>
                      <a:pt x="240" y="622"/>
                    </a:lnTo>
                    <a:lnTo>
                      <a:pt x="224" y="612"/>
                    </a:lnTo>
                    <a:lnTo>
                      <a:pt x="202" y="602"/>
                    </a:lnTo>
                    <a:lnTo>
                      <a:pt x="202" y="600"/>
                    </a:lnTo>
                    <a:lnTo>
                      <a:pt x="202" y="600"/>
                    </a:lnTo>
                    <a:lnTo>
                      <a:pt x="180" y="592"/>
                    </a:lnTo>
                    <a:lnTo>
                      <a:pt x="126" y="572"/>
                    </a:lnTo>
                    <a:lnTo>
                      <a:pt x="96" y="562"/>
                    </a:lnTo>
                    <a:lnTo>
                      <a:pt x="66" y="556"/>
                    </a:lnTo>
                    <a:lnTo>
                      <a:pt x="42" y="552"/>
                    </a:lnTo>
                    <a:lnTo>
                      <a:pt x="30" y="552"/>
                    </a:lnTo>
                    <a:lnTo>
                      <a:pt x="22" y="556"/>
                    </a:lnTo>
                    <a:lnTo>
                      <a:pt x="22" y="556"/>
                    </a:lnTo>
                    <a:lnTo>
                      <a:pt x="18" y="558"/>
                    </a:lnTo>
                    <a:lnTo>
                      <a:pt x="14" y="562"/>
                    </a:lnTo>
                    <a:lnTo>
                      <a:pt x="8" y="576"/>
                    </a:lnTo>
                    <a:lnTo>
                      <a:pt x="2" y="594"/>
                    </a:lnTo>
                    <a:lnTo>
                      <a:pt x="0" y="616"/>
                    </a:lnTo>
                    <a:lnTo>
                      <a:pt x="2" y="640"/>
                    </a:lnTo>
                    <a:lnTo>
                      <a:pt x="4" y="666"/>
                    </a:lnTo>
                    <a:lnTo>
                      <a:pt x="8" y="692"/>
                    </a:lnTo>
                    <a:lnTo>
                      <a:pt x="16" y="718"/>
                    </a:lnTo>
                    <a:lnTo>
                      <a:pt x="16" y="718"/>
                    </a:lnTo>
                    <a:lnTo>
                      <a:pt x="16" y="726"/>
                    </a:lnTo>
                    <a:lnTo>
                      <a:pt x="16" y="726"/>
                    </a:lnTo>
                    <a:lnTo>
                      <a:pt x="22" y="740"/>
                    </a:lnTo>
                    <a:lnTo>
                      <a:pt x="30" y="754"/>
                    </a:lnTo>
                    <a:lnTo>
                      <a:pt x="38" y="768"/>
                    </a:lnTo>
                    <a:lnTo>
                      <a:pt x="50" y="782"/>
                    </a:lnTo>
                    <a:lnTo>
                      <a:pt x="50" y="782"/>
                    </a:lnTo>
                    <a:lnTo>
                      <a:pt x="52" y="782"/>
                    </a:lnTo>
                    <a:lnTo>
                      <a:pt x="52" y="782"/>
                    </a:lnTo>
                    <a:lnTo>
                      <a:pt x="60" y="790"/>
                    </a:lnTo>
                    <a:lnTo>
                      <a:pt x="70" y="796"/>
                    </a:lnTo>
                    <a:lnTo>
                      <a:pt x="78" y="800"/>
                    </a:lnTo>
                    <a:lnTo>
                      <a:pt x="88" y="804"/>
                    </a:lnTo>
                    <a:lnTo>
                      <a:pt x="88" y="804"/>
                    </a:lnTo>
                    <a:lnTo>
                      <a:pt x="104" y="808"/>
                    </a:lnTo>
                    <a:lnTo>
                      <a:pt x="128" y="822"/>
                    </a:lnTo>
                    <a:lnTo>
                      <a:pt x="138" y="830"/>
                    </a:lnTo>
                    <a:lnTo>
                      <a:pt x="150" y="840"/>
                    </a:lnTo>
                    <a:lnTo>
                      <a:pt x="160" y="852"/>
                    </a:lnTo>
                    <a:lnTo>
                      <a:pt x="168" y="866"/>
                    </a:lnTo>
                    <a:lnTo>
                      <a:pt x="176" y="880"/>
                    </a:lnTo>
                    <a:lnTo>
                      <a:pt x="178" y="896"/>
                    </a:lnTo>
                    <a:lnTo>
                      <a:pt x="178" y="912"/>
                    </a:lnTo>
                    <a:lnTo>
                      <a:pt x="174" y="930"/>
                    </a:lnTo>
                    <a:lnTo>
                      <a:pt x="166" y="948"/>
                    </a:lnTo>
                    <a:lnTo>
                      <a:pt x="152" y="968"/>
                    </a:lnTo>
                    <a:lnTo>
                      <a:pt x="132" y="988"/>
                    </a:lnTo>
                    <a:lnTo>
                      <a:pt x="106" y="1008"/>
                    </a:lnTo>
                    <a:lnTo>
                      <a:pt x="106" y="1008"/>
                    </a:lnTo>
                    <a:lnTo>
                      <a:pt x="118" y="1008"/>
                    </a:lnTo>
                    <a:lnTo>
                      <a:pt x="132" y="1008"/>
                    </a:lnTo>
                    <a:lnTo>
                      <a:pt x="152" y="1012"/>
                    </a:lnTo>
                    <a:lnTo>
                      <a:pt x="174" y="1016"/>
                    </a:lnTo>
                    <a:lnTo>
                      <a:pt x="202" y="1024"/>
                    </a:lnTo>
                    <a:lnTo>
                      <a:pt x="230" y="1034"/>
                    </a:lnTo>
                    <a:lnTo>
                      <a:pt x="260" y="1050"/>
                    </a:lnTo>
                    <a:lnTo>
                      <a:pt x="260" y="1050"/>
                    </a:lnTo>
                    <a:lnTo>
                      <a:pt x="274" y="1056"/>
                    </a:lnTo>
                    <a:lnTo>
                      <a:pt x="288" y="1060"/>
                    </a:lnTo>
                    <a:lnTo>
                      <a:pt x="304" y="1064"/>
                    </a:lnTo>
                    <a:lnTo>
                      <a:pt x="318" y="1064"/>
                    </a:lnTo>
                    <a:lnTo>
                      <a:pt x="332" y="1064"/>
                    </a:lnTo>
                    <a:lnTo>
                      <a:pt x="346" y="1062"/>
                    </a:lnTo>
                    <a:lnTo>
                      <a:pt x="372" y="1056"/>
                    </a:lnTo>
                    <a:lnTo>
                      <a:pt x="396" y="1046"/>
                    </a:lnTo>
                    <a:lnTo>
                      <a:pt x="418" y="1036"/>
                    </a:lnTo>
                    <a:lnTo>
                      <a:pt x="444" y="1020"/>
                    </a:lnTo>
                    <a:lnTo>
                      <a:pt x="444" y="1020"/>
                    </a:lnTo>
                    <a:lnTo>
                      <a:pt x="444" y="1050"/>
                    </a:lnTo>
                    <a:lnTo>
                      <a:pt x="444" y="1096"/>
                    </a:lnTo>
                    <a:lnTo>
                      <a:pt x="442" y="1152"/>
                    </a:lnTo>
                    <a:lnTo>
                      <a:pt x="436" y="1214"/>
                    </a:lnTo>
                    <a:lnTo>
                      <a:pt x="430" y="1246"/>
                    </a:lnTo>
                    <a:lnTo>
                      <a:pt x="424" y="1276"/>
                    </a:lnTo>
                    <a:lnTo>
                      <a:pt x="418" y="1306"/>
                    </a:lnTo>
                    <a:lnTo>
                      <a:pt x="408" y="1334"/>
                    </a:lnTo>
                    <a:lnTo>
                      <a:pt x="398" y="1360"/>
                    </a:lnTo>
                    <a:lnTo>
                      <a:pt x="386" y="1382"/>
                    </a:lnTo>
                    <a:lnTo>
                      <a:pt x="372" y="1400"/>
                    </a:lnTo>
                    <a:lnTo>
                      <a:pt x="364" y="1408"/>
                    </a:lnTo>
                    <a:lnTo>
                      <a:pt x="356" y="1414"/>
                    </a:lnTo>
                    <a:lnTo>
                      <a:pt x="356" y="1414"/>
                    </a:lnTo>
                    <a:lnTo>
                      <a:pt x="352" y="1416"/>
                    </a:lnTo>
                    <a:lnTo>
                      <a:pt x="350" y="1420"/>
                    </a:lnTo>
                    <a:lnTo>
                      <a:pt x="348" y="1422"/>
                    </a:lnTo>
                    <a:lnTo>
                      <a:pt x="350" y="1426"/>
                    </a:lnTo>
                    <a:lnTo>
                      <a:pt x="352" y="1428"/>
                    </a:lnTo>
                    <a:lnTo>
                      <a:pt x="354" y="1432"/>
                    </a:lnTo>
                    <a:lnTo>
                      <a:pt x="354" y="1432"/>
                    </a:lnTo>
                    <a:lnTo>
                      <a:pt x="362" y="1438"/>
                    </a:lnTo>
                    <a:lnTo>
                      <a:pt x="368" y="1440"/>
                    </a:lnTo>
                    <a:lnTo>
                      <a:pt x="376" y="1444"/>
                    </a:lnTo>
                    <a:lnTo>
                      <a:pt x="386" y="1444"/>
                    </a:lnTo>
                    <a:lnTo>
                      <a:pt x="398" y="1444"/>
                    </a:lnTo>
                    <a:lnTo>
                      <a:pt x="410" y="1440"/>
                    </a:lnTo>
                    <a:lnTo>
                      <a:pt x="422" y="1434"/>
                    </a:lnTo>
                    <a:lnTo>
                      <a:pt x="422" y="1434"/>
                    </a:lnTo>
                    <a:lnTo>
                      <a:pt x="428" y="1430"/>
                    </a:lnTo>
                    <a:lnTo>
                      <a:pt x="434" y="1430"/>
                    </a:lnTo>
                    <a:lnTo>
                      <a:pt x="442" y="1428"/>
                    </a:lnTo>
                    <a:lnTo>
                      <a:pt x="444" y="1424"/>
                    </a:lnTo>
                    <a:lnTo>
                      <a:pt x="448" y="1418"/>
                    </a:lnTo>
                    <a:lnTo>
                      <a:pt x="448" y="1418"/>
                    </a:lnTo>
                    <a:lnTo>
                      <a:pt x="458" y="1398"/>
                    </a:lnTo>
                    <a:lnTo>
                      <a:pt x="466" y="1370"/>
                    </a:lnTo>
                    <a:lnTo>
                      <a:pt x="474" y="1334"/>
                    </a:lnTo>
                    <a:lnTo>
                      <a:pt x="482" y="1288"/>
                    </a:lnTo>
                    <a:lnTo>
                      <a:pt x="488" y="1236"/>
                    </a:lnTo>
                    <a:lnTo>
                      <a:pt x="494" y="1174"/>
                    </a:lnTo>
                    <a:lnTo>
                      <a:pt x="498" y="1104"/>
                    </a:lnTo>
                    <a:lnTo>
                      <a:pt x="502" y="1022"/>
                    </a:lnTo>
                    <a:lnTo>
                      <a:pt x="502" y="1022"/>
                    </a:lnTo>
                    <a:lnTo>
                      <a:pt x="516" y="1030"/>
                    </a:lnTo>
                    <a:lnTo>
                      <a:pt x="532" y="1040"/>
                    </a:lnTo>
                    <a:lnTo>
                      <a:pt x="552" y="1050"/>
                    </a:lnTo>
                    <a:lnTo>
                      <a:pt x="576" y="1058"/>
                    </a:lnTo>
                    <a:lnTo>
                      <a:pt x="602" y="1062"/>
                    </a:lnTo>
                    <a:lnTo>
                      <a:pt x="616" y="1064"/>
                    </a:lnTo>
                    <a:lnTo>
                      <a:pt x="628" y="1064"/>
                    </a:lnTo>
                    <a:lnTo>
                      <a:pt x="642" y="1064"/>
                    </a:lnTo>
                    <a:lnTo>
                      <a:pt x="656" y="1060"/>
                    </a:lnTo>
                    <a:lnTo>
                      <a:pt x="668" y="1056"/>
                    </a:lnTo>
                    <a:lnTo>
                      <a:pt x="682" y="1050"/>
                    </a:lnTo>
                    <a:lnTo>
                      <a:pt x="682" y="1050"/>
                    </a:lnTo>
                    <a:lnTo>
                      <a:pt x="712" y="1034"/>
                    </a:lnTo>
                    <a:lnTo>
                      <a:pt x="742" y="1024"/>
                    </a:lnTo>
                    <a:lnTo>
                      <a:pt x="768" y="1016"/>
                    </a:lnTo>
                    <a:lnTo>
                      <a:pt x="790" y="1012"/>
                    </a:lnTo>
                    <a:lnTo>
                      <a:pt x="810" y="1008"/>
                    </a:lnTo>
                    <a:lnTo>
                      <a:pt x="824" y="1008"/>
                    </a:lnTo>
                    <a:lnTo>
                      <a:pt x="836" y="1008"/>
                    </a:lnTo>
                    <a:lnTo>
                      <a:pt x="836" y="1008"/>
                    </a:lnTo>
                    <a:lnTo>
                      <a:pt x="810" y="988"/>
                    </a:lnTo>
                    <a:lnTo>
                      <a:pt x="790" y="968"/>
                    </a:lnTo>
                    <a:lnTo>
                      <a:pt x="776" y="948"/>
                    </a:lnTo>
                    <a:lnTo>
                      <a:pt x="768" y="930"/>
                    </a:lnTo>
                    <a:lnTo>
                      <a:pt x="764" y="912"/>
                    </a:lnTo>
                    <a:lnTo>
                      <a:pt x="764" y="896"/>
                    </a:lnTo>
                    <a:lnTo>
                      <a:pt x="768" y="880"/>
                    </a:lnTo>
                    <a:lnTo>
                      <a:pt x="774" y="866"/>
                    </a:lnTo>
                    <a:lnTo>
                      <a:pt x="782" y="852"/>
                    </a:lnTo>
                    <a:lnTo>
                      <a:pt x="792" y="840"/>
                    </a:lnTo>
                    <a:lnTo>
                      <a:pt x="804" y="830"/>
                    </a:lnTo>
                    <a:lnTo>
                      <a:pt x="816" y="822"/>
                    </a:lnTo>
                    <a:lnTo>
                      <a:pt x="838" y="808"/>
                    </a:lnTo>
                    <a:lnTo>
                      <a:pt x="854" y="804"/>
                    </a:lnTo>
                    <a:lnTo>
                      <a:pt x="854" y="804"/>
                    </a:lnTo>
                    <a:lnTo>
                      <a:pt x="868" y="798"/>
                    </a:lnTo>
                    <a:lnTo>
                      <a:pt x="882" y="790"/>
                    </a:lnTo>
                    <a:lnTo>
                      <a:pt x="882" y="790"/>
                    </a:lnTo>
                    <a:lnTo>
                      <a:pt x="882" y="790"/>
                    </a:lnTo>
                    <a:lnTo>
                      <a:pt x="892" y="782"/>
                    </a:lnTo>
                    <a:lnTo>
                      <a:pt x="902" y="772"/>
                    </a:lnTo>
                    <a:lnTo>
                      <a:pt x="910" y="762"/>
                    </a:lnTo>
                    <a:lnTo>
                      <a:pt x="918" y="748"/>
                    </a:lnTo>
                    <a:lnTo>
                      <a:pt x="918" y="748"/>
                    </a:lnTo>
                    <a:lnTo>
                      <a:pt x="924" y="732"/>
                    </a:lnTo>
                    <a:lnTo>
                      <a:pt x="924" y="732"/>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7" name="Freeform 20"/>
              <p:cNvSpPr>
                <a:spLocks noChangeAspect="1"/>
              </p:cNvSpPr>
              <p:nvPr/>
            </p:nvSpPr>
            <p:spPr bwMode="auto">
              <a:xfrm rot="7604267">
                <a:off x="7426592" y="5451070"/>
                <a:ext cx="795973" cy="1524580"/>
              </a:xfrm>
              <a:custGeom>
                <a:avLst/>
                <a:gdLst/>
                <a:ahLst/>
                <a:cxnLst>
                  <a:cxn ang="0">
                    <a:pos x="846" y="504"/>
                  </a:cxn>
                  <a:cxn ang="0">
                    <a:pos x="764" y="522"/>
                  </a:cxn>
                  <a:cxn ang="0">
                    <a:pos x="702" y="500"/>
                  </a:cxn>
                  <a:cxn ang="0">
                    <a:pos x="660" y="452"/>
                  </a:cxn>
                  <a:cxn ang="0">
                    <a:pos x="620" y="326"/>
                  </a:cxn>
                  <a:cxn ang="0">
                    <a:pos x="612" y="232"/>
                  </a:cxn>
                  <a:cxn ang="0">
                    <a:pos x="556" y="198"/>
                  </a:cxn>
                  <a:cxn ang="0">
                    <a:pos x="474" y="96"/>
                  </a:cxn>
                  <a:cxn ang="0">
                    <a:pos x="422" y="0"/>
                  </a:cxn>
                  <a:cxn ang="0">
                    <a:pos x="368" y="114"/>
                  </a:cxn>
                  <a:cxn ang="0">
                    <a:pos x="300" y="214"/>
                  </a:cxn>
                  <a:cxn ang="0">
                    <a:pos x="256" y="244"/>
                  </a:cxn>
                  <a:cxn ang="0">
                    <a:pos x="256" y="370"/>
                  </a:cxn>
                  <a:cxn ang="0">
                    <a:pos x="226" y="484"/>
                  </a:cxn>
                  <a:cxn ang="0">
                    <a:pos x="184" y="530"/>
                  </a:cxn>
                  <a:cxn ang="0">
                    <a:pos x="120" y="550"/>
                  </a:cxn>
                  <a:cxn ang="0">
                    <a:pos x="28" y="530"/>
                  </a:cxn>
                  <a:cxn ang="0">
                    <a:pos x="60" y="602"/>
                  </a:cxn>
                  <a:cxn ang="0">
                    <a:pos x="166" y="772"/>
                  </a:cxn>
                  <a:cxn ang="0">
                    <a:pos x="204" y="874"/>
                  </a:cxn>
                  <a:cxn ang="0">
                    <a:pos x="194" y="930"/>
                  </a:cxn>
                  <a:cxn ang="0">
                    <a:pos x="136" y="948"/>
                  </a:cxn>
                  <a:cxn ang="0">
                    <a:pos x="50" y="928"/>
                  </a:cxn>
                  <a:cxn ang="0">
                    <a:pos x="48" y="964"/>
                  </a:cxn>
                  <a:cxn ang="0">
                    <a:pos x="74" y="1006"/>
                  </a:cxn>
                  <a:cxn ang="0">
                    <a:pos x="144" y="1062"/>
                  </a:cxn>
                  <a:cxn ang="0">
                    <a:pos x="290" y="1168"/>
                  </a:cxn>
                  <a:cxn ang="0">
                    <a:pos x="418" y="1298"/>
                  </a:cxn>
                  <a:cxn ang="0">
                    <a:pos x="474" y="1394"/>
                  </a:cxn>
                  <a:cxn ang="0">
                    <a:pos x="468" y="1514"/>
                  </a:cxn>
                  <a:cxn ang="0">
                    <a:pos x="438" y="1640"/>
                  </a:cxn>
                  <a:cxn ang="0">
                    <a:pos x="398" y="1694"/>
                  </a:cxn>
                  <a:cxn ang="0">
                    <a:pos x="394" y="1704"/>
                  </a:cxn>
                  <a:cxn ang="0">
                    <a:pos x="416" y="1718"/>
                  </a:cxn>
                  <a:cxn ang="0">
                    <a:pos x="456" y="1712"/>
                  </a:cxn>
                  <a:cxn ang="0">
                    <a:pos x="472" y="1706"/>
                  </a:cxn>
                  <a:cxn ang="0">
                    <a:pos x="492" y="1662"/>
                  </a:cxn>
                  <a:cxn ang="0">
                    <a:pos x="512" y="1528"/>
                  </a:cxn>
                  <a:cxn ang="0">
                    <a:pos x="536" y="1370"/>
                  </a:cxn>
                  <a:cxn ang="0">
                    <a:pos x="594" y="1262"/>
                  </a:cxn>
                  <a:cxn ang="0">
                    <a:pos x="724" y="1116"/>
                  </a:cxn>
                  <a:cxn ang="0">
                    <a:pos x="838" y="1014"/>
                  </a:cxn>
                  <a:cxn ang="0">
                    <a:pos x="884" y="942"/>
                  </a:cxn>
                  <a:cxn ang="0">
                    <a:pos x="890" y="884"/>
                  </a:cxn>
                  <a:cxn ang="0">
                    <a:pos x="874" y="836"/>
                  </a:cxn>
                  <a:cxn ang="0">
                    <a:pos x="792" y="866"/>
                  </a:cxn>
                  <a:cxn ang="0">
                    <a:pos x="732" y="860"/>
                  </a:cxn>
                  <a:cxn ang="0">
                    <a:pos x="720" y="814"/>
                  </a:cxn>
                  <a:cxn ang="0">
                    <a:pos x="752" y="720"/>
                  </a:cxn>
                  <a:cxn ang="0">
                    <a:pos x="844" y="556"/>
                  </a:cxn>
                </a:cxnLst>
                <a:rect l="0" t="0" r="r" b="b"/>
                <a:pathLst>
                  <a:path w="898" h="1720">
                    <a:moveTo>
                      <a:pt x="898" y="476"/>
                    </a:moveTo>
                    <a:lnTo>
                      <a:pt x="898" y="476"/>
                    </a:lnTo>
                    <a:lnTo>
                      <a:pt x="872" y="492"/>
                    </a:lnTo>
                    <a:lnTo>
                      <a:pt x="846" y="504"/>
                    </a:lnTo>
                    <a:lnTo>
                      <a:pt x="824" y="512"/>
                    </a:lnTo>
                    <a:lnTo>
                      <a:pt x="802" y="518"/>
                    </a:lnTo>
                    <a:lnTo>
                      <a:pt x="782" y="520"/>
                    </a:lnTo>
                    <a:lnTo>
                      <a:pt x="764" y="522"/>
                    </a:lnTo>
                    <a:lnTo>
                      <a:pt x="746" y="520"/>
                    </a:lnTo>
                    <a:lnTo>
                      <a:pt x="730" y="514"/>
                    </a:lnTo>
                    <a:lnTo>
                      <a:pt x="716" y="508"/>
                    </a:lnTo>
                    <a:lnTo>
                      <a:pt x="702" y="500"/>
                    </a:lnTo>
                    <a:lnTo>
                      <a:pt x="690" y="490"/>
                    </a:lnTo>
                    <a:lnTo>
                      <a:pt x="680" y="480"/>
                    </a:lnTo>
                    <a:lnTo>
                      <a:pt x="670" y="466"/>
                    </a:lnTo>
                    <a:lnTo>
                      <a:pt x="660" y="452"/>
                    </a:lnTo>
                    <a:lnTo>
                      <a:pt x="646" y="422"/>
                    </a:lnTo>
                    <a:lnTo>
                      <a:pt x="634" y="390"/>
                    </a:lnTo>
                    <a:lnTo>
                      <a:pt x="626" y="358"/>
                    </a:lnTo>
                    <a:lnTo>
                      <a:pt x="620" y="326"/>
                    </a:lnTo>
                    <a:lnTo>
                      <a:pt x="616" y="296"/>
                    </a:lnTo>
                    <a:lnTo>
                      <a:pt x="612" y="250"/>
                    </a:lnTo>
                    <a:lnTo>
                      <a:pt x="612" y="232"/>
                    </a:lnTo>
                    <a:lnTo>
                      <a:pt x="612" y="232"/>
                    </a:lnTo>
                    <a:lnTo>
                      <a:pt x="598" y="228"/>
                    </a:lnTo>
                    <a:lnTo>
                      <a:pt x="584" y="222"/>
                    </a:lnTo>
                    <a:lnTo>
                      <a:pt x="570" y="210"/>
                    </a:lnTo>
                    <a:lnTo>
                      <a:pt x="556" y="198"/>
                    </a:lnTo>
                    <a:lnTo>
                      <a:pt x="540" y="184"/>
                    </a:lnTo>
                    <a:lnTo>
                      <a:pt x="526" y="168"/>
                    </a:lnTo>
                    <a:lnTo>
                      <a:pt x="498" y="132"/>
                    </a:lnTo>
                    <a:lnTo>
                      <a:pt x="474" y="96"/>
                    </a:lnTo>
                    <a:lnTo>
                      <a:pt x="452" y="62"/>
                    </a:lnTo>
                    <a:lnTo>
                      <a:pt x="424" y="14"/>
                    </a:lnTo>
                    <a:lnTo>
                      <a:pt x="424" y="14"/>
                    </a:lnTo>
                    <a:lnTo>
                      <a:pt x="422" y="0"/>
                    </a:lnTo>
                    <a:lnTo>
                      <a:pt x="422" y="0"/>
                    </a:lnTo>
                    <a:lnTo>
                      <a:pt x="406" y="34"/>
                    </a:lnTo>
                    <a:lnTo>
                      <a:pt x="390" y="70"/>
                    </a:lnTo>
                    <a:lnTo>
                      <a:pt x="368" y="114"/>
                    </a:lnTo>
                    <a:lnTo>
                      <a:pt x="342" y="156"/>
                    </a:lnTo>
                    <a:lnTo>
                      <a:pt x="328" y="178"/>
                    </a:lnTo>
                    <a:lnTo>
                      <a:pt x="314" y="196"/>
                    </a:lnTo>
                    <a:lnTo>
                      <a:pt x="300" y="214"/>
                    </a:lnTo>
                    <a:lnTo>
                      <a:pt x="286" y="228"/>
                    </a:lnTo>
                    <a:lnTo>
                      <a:pt x="270" y="238"/>
                    </a:lnTo>
                    <a:lnTo>
                      <a:pt x="256" y="244"/>
                    </a:lnTo>
                    <a:lnTo>
                      <a:pt x="256" y="244"/>
                    </a:lnTo>
                    <a:lnTo>
                      <a:pt x="258" y="262"/>
                    </a:lnTo>
                    <a:lnTo>
                      <a:pt x="260" y="308"/>
                    </a:lnTo>
                    <a:lnTo>
                      <a:pt x="260" y="338"/>
                    </a:lnTo>
                    <a:lnTo>
                      <a:pt x="256" y="370"/>
                    </a:lnTo>
                    <a:lnTo>
                      <a:pt x="252" y="404"/>
                    </a:lnTo>
                    <a:lnTo>
                      <a:pt x="244" y="438"/>
                    </a:lnTo>
                    <a:lnTo>
                      <a:pt x="234" y="468"/>
                    </a:lnTo>
                    <a:lnTo>
                      <a:pt x="226" y="484"/>
                    </a:lnTo>
                    <a:lnTo>
                      <a:pt x="218" y="496"/>
                    </a:lnTo>
                    <a:lnTo>
                      <a:pt x="208" y="510"/>
                    </a:lnTo>
                    <a:lnTo>
                      <a:pt x="198" y="520"/>
                    </a:lnTo>
                    <a:lnTo>
                      <a:pt x="184" y="530"/>
                    </a:lnTo>
                    <a:lnTo>
                      <a:pt x="172" y="538"/>
                    </a:lnTo>
                    <a:lnTo>
                      <a:pt x="156" y="544"/>
                    </a:lnTo>
                    <a:lnTo>
                      <a:pt x="140" y="548"/>
                    </a:lnTo>
                    <a:lnTo>
                      <a:pt x="120" y="550"/>
                    </a:lnTo>
                    <a:lnTo>
                      <a:pt x="100" y="550"/>
                    </a:lnTo>
                    <a:lnTo>
                      <a:pt x="78" y="546"/>
                    </a:lnTo>
                    <a:lnTo>
                      <a:pt x="54" y="540"/>
                    </a:lnTo>
                    <a:lnTo>
                      <a:pt x="28" y="530"/>
                    </a:lnTo>
                    <a:lnTo>
                      <a:pt x="0" y="518"/>
                    </a:lnTo>
                    <a:lnTo>
                      <a:pt x="0" y="518"/>
                    </a:lnTo>
                    <a:lnTo>
                      <a:pt x="18" y="542"/>
                    </a:lnTo>
                    <a:lnTo>
                      <a:pt x="60" y="602"/>
                    </a:lnTo>
                    <a:lnTo>
                      <a:pt x="88" y="640"/>
                    </a:lnTo>
                    <a:lnTo>
                      <a:pt x="116" y="682"/>
                    </a:lnTo>
                    <a:lnTo>
                      <a:pt x="142" y="728"/>
                    </a:lnTo>
                    <a:lnTo>
                      <a:pt x="166" y="772"/>
                    </a:lnTo>
                    <a:lnTo>
                      <a:pt x="186" y="816"/>
                    </a:lnTo>
                    <a:lnTo>
                      <a:pt x="194" y="836"/>
                    </a:lnTo>
                    <a:lnTo>
                      <a:pt x="200" y="856"/>
                    </a:lnTo>
                    <a:lnTo>
                      <a:pt x="204" y="874"/>
                    </a:lnTo>
                    <a:lnTo>
                      <a:pt x="206" y="892"/>
                    </a:lnTo>
                    <a:lnTo>
                      <a:pt x="204" y="906"/>
                    </a:lnTo>
                    <a:lnTo>
                      <a:pt x="202" y="920"/>
                    </a:lnTo>
                    <a:lnTo>
                      <a:pt x="194" y="930"/>
                    </a:lnTo>
                    <a:lnTo>
                      <a:pt x="186" y="940"/>
                    </a:lnTo>
                    <a:lnTo>
                      <a:pt x="172" y="946"/>
                    </a:lnTo>
                    <a:lnTo>
                      <a:pt x="156" y="948"/>
                    </a:lnTo>
                    <a:lnTo>
                      <a:pt x="136" y="948"/>
                    </a:lnTo>
                    <a:lnTo>
                      <a:pt x="112" y="946"/>
                    </a:lnTo>
                    <a:lnTo>
                      <a:pt x="82" y="940"/>
                    </a:lnTo>
                    <a:lnTo>
                      <a:pt x="50" y="928"/>
                    </a:lnTo>
                    <a:lnTo>
                      <a:pt x="50" y="928"/>
                    </a:lnTo>
                    <a:lnTo>
                      <a:pt x="48" y="932"/>
                    </a:lnTo>
                    <a:lnTo>
                      <a:pt x="46" y="938"/>
                    </a:lnTo>
                    <a:lnTo>
                      <a:pt x="44" y="948"/>
                    </a:lnTo>
                    <a:lnTo>
                      <a:pt x="48" y="964"/>
                    </a:lnTo>
                    <a:lnTo>
                      <a:pt x="52" y="972"/>
                    </a:lnTo>
                    <a:lnTo>
                      <a:pt x="56" y="982"/>
                    </a:lnTo>
                    <a:lnTo>
                      <a:pt x="64" y="994"/>
                    </a:lnTo>
                    <a:lnTo>
                      <a:pt x="74" y="1006"/>
                    </a:lnTo>
                    <a:lnTo>
                      <a:pt x="86" y="1018"/>
                    </a:lnTo>
                    <a:lnTo>
                      <a:pt x="102" y="1032"/>
                    </a:lnTo>
                    <a:lnTo>
                      <a:pt x="122" y="1046"/>
                    </a:lnTo>
                    <a:lnTo>
                      <a:pt x="144" y="1062"/>
                    </a:lnTo>
                    <a:lnTo>
                      <a:pt x="144" y="1062"/>
                    </a:lnTo>
                    <a:lnTo>
                      <a:pt x="192" y="1094"/>
                    </a:lnTo>
                    <a:lnTo>
                      <a:pt x="240" y="1130"/>
                    </a:lnTo>
                    <a:lnTo>
                      <a:pt x="290" y="1168"/>
                    </a:lnTo>
                    <a:lnTo>
                      <a:pt x="336" y="1208"/>
                    </a:lnTo>
                    <a:lnTo>
                      <a:pt x="380" y="1252"/>
                    </a:lnTo>
                    <a:lnTo>
                      <a:pt x="400" y="1274"/>
                    </a:lnTo>
                    <a:lnTo>
                      <a:pt x="418" y="1298"/>
                    </a:lnTo>
                    <a:lnTo>
                      <a:pt x="436" y="1320"/>
                    </a:lnTo>
                    <a:lnTo>
                      <a:pt x="450" y="1344"/>
                    </a:lnTo>
                    <a:lnTo>
                      <a:pt x="464" y="1370"/>
                    </a:lnTo>
                    <a:lnTo>
                      <a:pt x="474" y="1394"/>
                    </a:lnTo>
                    <a:lnTo>
                      <a:pt x="474" y="1394"/>
                    </a:lnTo>
                    <a:lnTo>
                      <a:pt x="474" y="1428"/>
                    </a:lnTo>
                    <a:lnTo>
                      <a:pt x="472" y="1470"/>
                    </a:lnTo>
                    <a:lnTo>
                      <a:pt x="468" y="1514"/>
                    </a:lnTo>
                    <a:lnTo>
                      <a:pt x="462" y="1558"/>
                    </a:lnTo>
                    <a:lnTo>
                      <a:pt x="452" y="1602"/>
                    </a:lnTo>
                    <a:lnTo>
                      <a:pt x="446" y="1622"/>
                    </a:lnTo>
                    <a:lnTo>
                      <a:pt x="438" y="1640"/>
                    </a:lnTo>
                    <a:lnTo>
                      <a:pt x="430" y="1658"/>
                    </a:lnTo>
                    <a:lnTo>
                      <a:pt x="422" y="1672"/>
                    </a:lnTo>
                    <a:lnTo>
                      <a:pt x="410" y="1686"/>
                    </a:lnTo>
                    <a:lnTo>
                      <a:pt x="398" y="1694"/>
                    </a:lnTo>
                    <a:lnTo>
                      <a:pt x="398" y="1694"/>
                    </a:lnTo>
                    <a:lnTo>
                      <a:pt x="396" y="1696"/>
                    </a:lnTo>
                    <a:lnTo>
                      <a:pt x="394" y="1700"/>
                    </a:lnTo>
                    <a:lnTo>
                      <a:pt x="394" y="1704"/>
                    </a:lnTo>
                    <a:lnTo>
                      <a:pt x="398" y="1710"/>
                    </a:lnTo>
                    <a:lnTo>
                      <a:pt x="398" y="1710"/>
                    </a:lnTo>
                    <a:lnTo>
                      <a:pt x="404" y="1714"/>
                    </a:lnTo>
                    <a:lnTo>
                      <a:pt x="416" y="1718"/>
                    </a:lnTo>
                    <a:lnTo>
                      <a:pt x="424" y="1720"/>
                    </a:lnTo>
                    <a:lnTo>
                      <a:pt x="434" y="1720"/>
                    </a:lnTo>
                    <a:lnTo>
                      <a:pt x="444" y="1718"/>
                    </a:lnTo>
                    <a:lnTo>
                      <a:pt x="456" y="1712"/>
                    </a:lnTo>
                    <a:lnTo>
                      <a:pt x="456" y="1712"/>
                    </a:lnTo>
                    <a:lnTo>
                      <a:pt x="460" y="1708"/>
                    </a:lnTo>
                    <a:lnTo>
                      <a:pt x="466" y="1708"/>
                    </a:lnTo>
                    <a:lnTo>
                      <a:pt x="472" y="1706"/>
                    </a:lnTo>
                    <a:lnTo>
                      <a:pt x="478" y="1698"/>
                    </a:lnTo>
                    <a:lnTo>
                      <a:pt x="478" y="1698"/>
                    </a:lnTo>
                    <a:lnTo>
                      <a:pt x="484" y="1684"/>
                    </a:lnTo>
                    <a:lnTo>
                      <a:pt x="492" y="1662"/>
                    </a:lnTo>
                    <a:lnTo>
                      <a:pt x="498" y="1638"/>
                    </a:lnTo>
                    <a:lnTo>
                      <a:pt x="502" y="1606"/>
                    </a:lnTo>
                    <a:lnTo>
                      <a:pt x="508" y="1570"/>
                    </a:lnTo>
                    <a:lnTo>
                      <a:pt x="512" y="1528"/>
                    </a:lnTo>
                    <a:lnTo>
                      <a:pt x="520" y="1426"/>
                    </a:lnTo>
                    <a:lnTo>
                      <a:pt x="520" y="1426"/>
                    </a:lnTo>
                    <a:lnTo>
                      <a:pt x="526" y="1398"/>
                    </a:lnTo>
                    <a:lnTo>
                      <a:pt x="536" y="1370"/>
                    </a:lnTo>
                    <a:lnTo>
                      <a:pt x="546" y="1344"/>
                    </a:lnTo>
                    <a:lnTo>
                      <a:pt x="560" y="1316"/>
                    </a:lnTo>
                    <a:lnTo>
                      <a:pt x="576" y="1290"/>
                    </a:lnTo>
                    <a:lnTo>
                      <a:pt x="594" y="1262"/>
                    </a:lnTo>
                    <a:lnTo>
                      <a:pt x="612" y="1236"/>
                    </a:lnTo>
                    <a:lnTo>
                      <a:pt x="632" y="1212"/>
                    </a:lnTo>
                    <a:lnTo>
                      <a:pt x="676" y="1162"/>
                    </a:lnTo>
                    <a:lnTo>
                      <a:pt x="724" y="1116"/>
                    </a:lnTo>
                    <a:lnTo>
                      <a:pt x="770" y="1072"/>
                    </a:lnTo>
                    <a:lnTo>
                      <a:pt x="816" y="1032"/>
                    </a:lnTo>
                    <a:lnTo>
                      <a:pt x="816" y="1032"/>
                    </a:lnTo>
                    <a:lnTo>
                      <a:pt x="838" y="1014"/>
                    </a:lnTo>
                    <a:lnTo>
                      <a:pt x="854" y="996"/>
                    </a:lnTo>
                    <a:lnTo>
                      <a:pt x="866" y="978"/>
                    </a:lnTo>
                    <a:lnTo>
                      <a:pt x="876" y="960"/>
                    </a:lnTo>
                    <a:lnTo>
                      <a:pt x="884" y="942"/>
                    </a:lnTo>
                    <a:lnTo>
                      <a:pt x="888" y="926"/>
                    </a:lnTo>
                    <a:lnTo>
                      <a:pt x="890" y="910"/>
                    </a:lnTo>
                    <a:lnTo>
                      <a:pt x="890" y="896"/>
                    </a:lnTo>
                    <a:lnTo>
                      <a:pt x="890" y="884"/>
                    </a:lnTo>
                    <a:lnTo>
                      <a:pt x="888" y="872"/>
                    </a:lnTo>
                    <a:lnTo>
                      <a:pt x="882" y="852"/>
                    </a:lnTo>
                    <a:lnTo>
                      <a:pt x="876" y="840"/>
                    </a:lnTo>
                    <a:lnTo>
                      <a:pt x="874" y="836"/>
                    </a:lnTo>
                    <a:lnTo>
                      <a:pt x="874" y="836"/>
                    </a:lnTo>
                    <a:lnTo>
                      <a:pt x="842" y="850"/>
                    </a:lnTo>
                    <a:lnTo>
                      <a:pt x="816" y="860"/>
                    </a:lnTo>
                    <a:lnTo>
                      <a:pt x="792" y="866"/>
                    </a:lnTo>
                    <a:lnTo>
                      <a:pt x="772" y="870"/>
                    </a:lnTo>
                    <a:lnTo>
                      <a:pt x="756" y="870"/>
                    </a:lnTo>
                    <a:lnTo>
                      <a:pt x="742" y="866"/>
                    </a:lnTo>
                    <a:lnTo>
                      <a:pt x="732" y="860"/>
                    </a:lnTo>
                    <a:lnTo>
                      <a:pt x="726" y="852"/>
                    </a:lnTo>
                    <a:lnTo>
                      <a:pt x="722" y="842"/>
                    </a:lnTo>
                    <a:lnTo>
                      <a:pt x="720" y="828"/>
                    </a:lnTo>
                    <a:lnTo>
                      <a:pt x="720" y="814"/>
                    </a:lnTo>
                    <a:lnTo>
                      <a:pt x="724" y="798"/>
                    </a:lnTo>
                    <a:lnTo>
                      <a:pt x="728" y="780"/>
                    </a:lnTo>
                    <a:lnTo>
                      <a:pt x="734" y="760"/>
                    </a:lnTo>
                    <a:lnTo>
                      <a:pt x="752" y="720"/>
                    </a:lnTo>
                    <a:lnTo>
                      <a:pt x="772" y="678"/>
                    </a:lnTo>
                    <a:lnTo>
                      <a:pt x="796" y="636"/>
                    </a:lnTo>
                    <a:lnTo>
                      <a:pt x="820" y="594"/>
                    </a:lnTo>
                    <a:lnTo>
                      <a:pt x="844" y="556"/>
                    </a:lnTo>
                    <a:lnTo>
                      <a:pt x="882" y="498"/>
                    </a:lnTo>
                    <a:lnTo>
                      <a:pt x="898" y="476"/>
                    </a:lnTo>
                    <a:lnTo>
                      <a:pt x="898" y="476"/>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63" name="Group 189"/>
            <p:cNvGrpSpPr/>
            <p:nvPr/>
          </p:nvGrpSpPr>
          <p:grpSpPr>
            <a:xfrm>
              <a:off x="1" y="189385"/>
              <a:ext cx="9143999" cy="6668614"/>
              <a:chOff x="1" y="189385"/>
              <a:chExt cx="9143999" cy="6668614"/>
            </a:xfrm>
          </p:grpSpPr>
          <p:sp>
            <p:nvSpPr>
              <p:cNvPr id="82" name="Freeform 12"/>
              <p:cNvSpPr>
                <a:spLocks noChangeAspect="1"/>
              </p:cNvSpPr>
              <p:nvPr/>
            </p:nvSpPr>
            <p:spPr bwMode="auto">
              <a:xfrm rot="19954067">
                <a:off x="7722899" y="3726444"/>
                <a:ext cx="934359" cy="972946"/>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8000"/>
                </a:schemeClr>
              </a:solidFill>
              <a:ln w="9525">
                <a:noFill/>
                <a:round/>
                <a:headEnd/>
                <a:tailEnd/>
              </a:ln>
              <a:effectLst>
                <a:glow rad="50800">
                  <a:schemeClr val="accent1">
                    <a:alpha val="15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83" name="Freeform 20"/>
              <p:cNvSpPr>
                <a:spLocks noChangeAspect="1"/>
              </p:cNvSpPr>
              <p:nvPr/>
            </p:nvSpPr>
            <p:spPr bwMode="auto">
              <a:xfrm rot="12859877">
                <a:off x="6911677" y="5192992"/>
                <a:ext cx="658602" cy="1261468"/>
              </a:xfrm>
              <a:custGeom>
                <a:avLst/>
                <a:gdLst/>
                <a:ahLst/>
                <a:cxnLst>
                  <a:cxn ang="0">
                    <a:pos x="846" y="504"/>
                  </a:cxn>
                  <a:cxn ang="0">
                    <a:pos x="764" y="522"/>
                  </a:cxn>
                  <a:cxn ang="0">
                    <a:pos x="702" y="500"/>
                  </a:cxn>
                  <a:cxn ang="0">
                    <a:pos x="660" y="452"/>
                  </a:cxn>
                  <a:cxn ang="0">
                    <a:pos x="620" y="326"/>
                  </a:cxn>
                  <a:cxn ang="0">
                    <a:pos x="612" y="232"/>
                  </a:cxn>
                  <a:cxn ang="0">
                    <a:pos x="556" y="198"/>
                  </a:cxn>
                  <a:cxn ang="0">
                    <a:pos x="474" y="96"/>
                  </a:cxn>
                  <a:cxn ang="0">
                    <a:pos x="422" y="0"/>
                  </a:cxn>
                  <a:cxn ang="0">
                    <a:pos x="368" y="114"/>
                  </a:cxn>
                  <a:cxn ang="0">
                    <a:pos x="300" y="214"/>
                  </a:cxn>
                  <a:cxn ang="0">
                    <a:pos x="256" y="244"/>
                  </a:cxn>
                  <a:cxn ang="0">
                    <a:pos x="256" y="370"/>
                  </a:cxn>
                  <a:cxn ang="0">
                    <a:pos x="226" y="484"/>
                  </a:cxn>
                  <a:cxn ang="0">
                    <a:pos x="184" y="530"/>
                  </a:cxn>
                  <a:cxn ang="0">
                    <a:pos x="120" y="550"/>
                  </a:cxn>
                  <a:cxn ang="0">
                    <a:pos x="28" y="530"/>
                  </a:cxn>
                  <a:cxn ang="0">
                    <a:pos x="60" y="602"/>
                  </a:cxn>
                  <a:cxn ang="0">
                    <a:pos x="166" y="772"/>
                  </a:cxn>
                  <a:cxn ang="0">
                    <a:pos x="204" y="874"/>
                  </a:cxn>
                  <a:cxn ang="0">
                    <a:pos x="194" y="930"/>
                  </a:cxn>
                  <a:cxn ang="0">
                    <a:pos x="136" y="948"/>
                  </a:cxn>
                  <a:cxn ang="0">
                    <a:pos x="50" y="928"/>
                  </a:cxn>
                  <a:cxn ang="0">
                    <a:pos x="48" y="964"/>
                  </a:cxn>
                  <a:cxn ang="0">
                    <a:pos x="74" y="1006"/>
                  </a:cxn>
                  <a:cxn ang="0">
                    <a:pos x="144" y="1062"/>
                  </a:cxn>
                  <a:cxn ang="0">
                    <a:pos x="290" y="1168"/>
                  </a:cxn>
                  <a:cxn ang="0">
                    <a:pos x="418" y="1298"/>
                  </a:cxn>
                  <a:cxn ang="0">
                    <a:pos x="474" y="1394"/>
                  </a:cxn>
                  <a:cxn ang="0">
                    <a:pos x="468" y="1514"/>
                  </a:cxn>
                  <a:cxn ang="0">
                    <a:pos x="438" y="1640"/>
                  </a:cxn>
                  <a:cxn ang="0">
                    <a:pos x="398" y="1694"/>
                  </a:cxn>
                  <a:cxn ang="0">
                    <a:pos x="394" y="1704"/>
                  </a:cxn>
                  <a:cxn ang="0">
                    <a:pos x="416" y="1718"/>
                  </a:cxn>
                  <a:cxn ang="0">
                    <a:pos x="456" y="1712"/>
                  </a:cxn>
                  <a:cxn ang="0">
                    <a:pos x="472" y="1706"/>
                  </a:cxn>
                  <a:cxn ang="0">
                    <a:pos x="492" y="1662"/>
                  </a:cxn>
                  <a:cxn ang="0">
                    <a:pos x="512" y="1528"/>
                  </a:cxn>
                  <a:cxn ang="0">
                    <a:pos x="536" y="1370"/>
                  </a:cxn>
                  <a:cxn ang="0">
                    <a:pos x="594" y="1262"/>
                  </a:cxn>
                  <a:cxn ang="0">
                    <a:pos x="724" y="1116"/>
                  </a:cxn>
                  <a:cxn ang="0">
                    <a:pos x="838" y="1014"/>
                  </a:cxn>
                  <a:cxn ang="0">
                    <a:pos x="884" y="942"/>
                  </a:cxn>
                  <a:cxn ang="0">
                    <a:pos x="890" y="884"/>
                  </a:cxn>
                  <a:cxn ang="0">
                    <a:pos x="874" y="836"/>
                  </a:cxn>
                  <a:cxn ang="0">
                    <a:pos x="792" y="866"/>
                  </a:cxn>
                  <a:cxn ang="0">
                    <a:pos x="732" y="860"/>
                  </a:cxn>
                  <a:cxn ang="0">
                    <a:pos x="720" y="814"/>
                  </a:cxn>
                  <a:cxn ang="0">
                    <a:pos x="752" y="720"/>
                  </a:cxn>
                  <a:cxn ang="0">
                    <a:pos x="844" y="556"/>
                  </a:cxn>
                </a:cxnLst>
                <a:rect l="0" t="0" r="r" b="b"/>
                <a:pathLst>
                  <a:path w="898" h="1720">
                    <a:moveTo>
                      <a:pt x="898" y="476"/>
                    </a:moveTo>
                    <a:lnTo>
                      <a:pt x="898" y="476"/>
                    </a:lnTo>
                    <a:lnTo>
                      <a:pt x="872" y="492"/>
                    </a:lnTo>
                    <a:lnTo>
                      <a:pt x="846" y="504"/>
                    </a:lnTo>
                    <a:lnTo>
                      <a:pt x="824" y="512"/>
                    </a:lnTo>
                    <a:lnTo>
                      <a:pt x="802" y="518"/>
                    </a:lnTo>
                    <a:lnTo>
                      <a:pt x="782" y="520"/>
                    </a:lnTo>
                    <a:lnTo>
                      <a:pt x="764" y="522"/>
                    </a:lnTo>
                    <a:lnTo>
                      <a:pt x="746" y="520"/>
                    </a:lnTo>
                    <a:lnTo>
                      <a:pt x="730" y="514"/>
                    </a:lnTo>
                    <a:lnTo>
                      <a:pt x="716" y="508"/>
                    </a:lnTo>
                    <a:lnTo>
                      <a:pt x="702" y="500"/>
                    </a:lnTo>
                    <a:lnTo>
                      <a:pt x="690" y="490"/>
                    </a:lnTo>
                    <a:lnTo>
                      <a:pt x="680" y="480"/>
                    </a:lnTo>
                    <a:lnTo>
                      <a:pt x="670" y="466"/>
                    </a:lnTo>
                    <a:lnTo>
                      <a:pt x="660" y="452"/>
                    </a:lnTo>
                    <a:lnTo>
                      <a:pt x="646" y="422"/>
                    </a:lnTo>
                    <a:lnTo>
                      <a:pt x="634" y="390"/>
                    </a:lnTo>
                    <a:lnTo>
                      <a:pt x="626" y="358"/>
                    </a:lnTo>
                    <a:lnTo>
                      <a:pt x="620" y="326"/>
                    </a:lnTo>
                    <a:lnTo>
                      <a:pt x="616" y="296"/>
                    </a:lnTo>
                    <a:lnTo>
                      <a:pt x="612" y="250"/>
                    </a:lnTo>
                    <a:lnTo>
                      <a:pt x="612" y="232"/>
                    </a:lnTo>
                    <a:lnTo>
                      <a:pt x="612" y="232"/>
                    </a:lnTo>
                    <a:lnTo>
                      <a:pt x="598" y="228"/>
                    </a:lnTo>
                    <a:lnTo>
                      <a:pt x="584" y="222"/>
                    </a:lnTo>
                    <a:lnTo>
                      <a:pt x="570" y="210"/>
                    </a:lnTo>
                    <a:lnTo>
                      <a:pt x="556" y="198"/>
                    </a:lnTo>
                    <a:lnTo>
                      <a:pt x="540" y="184"/>
                    </a:lnTo>
                    <a:lnTo>
                      <a:pt x="526" y="168"/>
                    </a:lnTo>
                    <a:lnTo>
                      <a:pt x="498" y="132"/>
                    </a:lnTo>
                    <a:lnTo>
                      <a:pt x="474" y="96"/>
                    </a:lnTo>
                    <a:lnTo>
                      <a:pt x="452" y="62"/>
                    </a:lnTo>
                    <a:lnTo>
                      <a:pt x="424" y="14"/>
                    </a:lnTo>
                    <a:lnTo>
                      <a:pt x="424" y="14"/>
                    </a:lnTo>
                    <a:lnTo>
                      <a:pt x="422" y="0"/>
                    </a:lnTo>
                    <a:lnTo>
                      <a:pt x="422" y="0"/>
                    </a:lnTo>
                    <a:lnTo>
                      <a:pt x="406" y="34"/>
                    </a:lnTo>
                    <a:lnTo>
                      <a:pt x="390" y="70"/>
                    </a:lnTo>
                    <a:lnTo>
                      <a:pt x="368" y="114"/>
                    </a:lnTo>
                    <a:lnTo>
                      <a:pt x="342" y="156"/>
                    </a:lnTo>
                    <a:lnTo>
                      <a:pt x="328" y="178"/>
                    </a:lnTo>
                    <a:lnTo>
                      <a:pt x="314" y="196"/>
                    </a:lnTo>
                    <a:lnTo>
                      <a:pt x="300" y="214"/>
                    </a:lnTo>
                    <a:lnTo>
                      <a:pt x="286" y="228"/>
                    </a:lnTo>
                    <a:lnTo>
                      <a:pt x="270" y="238"/>
                    </a:lnTo>
                    <a:lnTo>
                      <a:pt x="256" y="244"/>
                    </a:lnTo>
                    <a:lnTo>
                      <a:pt x="256" y="244"/>
                    </a:lnTo>
                    <a:lnTo>
                      <a:pt x="258" y="262"/>
                    </a:lnTo>
                    <a:lnTo>
                      <a:pt x="260" y="308"/>
                    </a:lnTo>
                    <a:lnTo>
                      <a:pt x="260" y="338"/>
                    </a:lnTo>
                    <a:lnTo>
                      <a:pt x="256" y="370"/>
                    </a:lnTo>
                    <a:lnTo>
                      <a:pt x="252" y="404"/>
                    </a:lnTo>
                    <a:lnTo>
                      <a:pt x="244" y="438"/>
                    </a:lnTo>
                    <a:lnTo>
                      <a:pt x="234" y="468"/>
                    </a:lnTo>
                    <a:lnTo>
                      <a:pt x="226" y="484"/>
                    </a:lnTo>
                    <a:lnTo>
                      <a:pt x="218" y="496"/>
                    </a:lnTo>
                    <a:lnTo>
                      <a:pt x="208" y="510"/>
                    </a:lnTo>
                    <a:lnTo>
                      <a:pt x="198" y="520"/>
                    </a:lnTo>
                    <a:lnTo>
                      <a:pt x="184" y="530"/>
                    </a:lnTo>
                    <a:lnTo>
                      <a:pt x="172" y="538"/>
                    </a:lnTo>
                    <a:lnTo>
                      <a:pt x="156" y="544"/>
                    </a:lnTo>
                    <a:lnTo>
                      <a:pt x="140" y="548"/>
                    </a:lnTo>
                    <a:lnTo>
                      <a:pt x="120" y="550"/>
                    </a:lnTo>
                    <a:lnTo>
                      <a:pt x="100" y="550"/>
                    </a:lnTo>
                    <a:lnTo>
                      <a:pt x="78" y="546"/>
                    </a:lnTo>
                    <a:lnTo>
                      <a:pt x="54" y="540"/>
                    </a:lnTo>
                    <a:lnTo>
                      <a:pt x="28" y="530"/>
                    </a:lnTo>
                    <a:lnTo>
                      <a:pt x="0" y="518"/>
                    </a:lnTo>
                    <a:lnTo>
                      <a:pt x="0" y="518"/>
                    </a:lnTo>
                    <a:lnTo>
                      <a:pt x="18" y="542"/>
                    </a:lnTo>
                    <a:lnTo>
                      <a:pt x="60" y="602"/>
                    </a:lnTo>
                    <a:lnTo>
                      <a:pt x="88" y="640"/>
                    </a:lnTo>
                    <a:lnTo>
                      <a:pt x="116" y="682"/>
                    </a:lnTo>
                    <a:lnTo>
                      <a:pt x="142" y="728"/>
                    </a:lnTo>
                    <a:lnTo>
                      <a:pt x="166" y="772"/>
                    </a:lnTo>
                    <a:lnTo>
                      <a:pt x="186" y="816"/>
                    </a:lnTo>
                    <a:lnTo>
                      <a:pt x="194" y="836"/>
                    </a:lnTo>
                    <a:lnTo>
                      <a:pt x="200" y="856"/>
                    </a:lnTo>
                    <a:lnTo>
                      <a:pt x="204" y="874"/>
                    </a:lnTo>
                    <a:lnTo>
                      <a:pt x="206" y="892"/>
                    </a:lnTo>
                    <a:lnTo>
                      <a:pt x="204" y="906"/>
                    </a:lnTo>
                    <a:lnTo>
                      <a:pt x="202" y="920"/>
                    </a:lnTo>
                    <a:lnTo>
                      <a:pt x="194" y="930"/>
                    </a:lnTo>
                    <a:lnTo>
                      <a:pt x="186" y="940"/>
                    </a:lnTo>
                    <a:lnTo>
                      <a:pt x="172" y="946"/>
                    </a:lnTo>
                    <a:lnTo>
                      <a:pt x="156" y="948"/>
                    </a:lnTo>
                    <a:lnTo>
                      <a:pt x="136" y="948"/>
                    </a:lnTo>
                    <a:lnTo>
                      <a:pt x="112" y="946"/>
                    </a:lnTo>
                    <a:lnTo>
                      <a:pt x="82" y="940"/>
                    </a:lnTo>
                    <a:lnTo>
                      <a:pt x="50" y="928"/>
                    </a:lnTo>
                    <a:lnTo>
                      <a:pt x="50" y="928"/>
                    </a:lnTo>
                    <a:lnTo>
                      <a:pt x="48" y="932"/>
                    </a:lnTo>
                    <a:lnTo>
                      <a:pt x="46" y="938"/>
                    </a:lnTo>
                    <a:lnTo>
                      <a:pt x="44" y="948"/>
                    </a:lnTo>
                    <a:lnTo>
                      <a:pt x="48" y="964"/>
                    </a:lnTo>
                    <a:lnTo>
                      <a:pt x="52" y="972"/>
                    </a:lnTo>
                    <a:lnTo>
                      <a:pt x="56" y="982"/>
                    </a:lnTo>
                    <a:lnTo>
                      <a:pt x="64" y="994"/>
                    </a:lnTo>
                    <a:lnTo>
                      <a:pt x="74" y="1006"/>
                    </a:lnTo>
                    <a:lnTo>
                      <a:pt x="86" y="1018"/>
                    </a:lnTo>
                    <a:lnTo>
                      <a:pt x="102" y="1032"/>
                    </a:lnTo>
                    <a:lnTo>
                      <a:pt x="122" y="1046"/>
                    </a:lnTo>
                    <a:lnTo>
                      <a:pt x="144" y="1062"/>
                    </a:lnTo>
                    <a:lnTo>
                      <a:pt x="144" y="1062"/>
                    </a:lnTo>
                    <a:lnTo>
                      <a:pt x="192" y="1094"/>
                    </a:lnTo>
                    <a:lnTo>
                      <a:pt x="240" y="1130"/>
                    </a:lnTo>
                    <a:lnTo>
                      <a:pt x="290" y="1168"/>
                    </a:lnTo>
                    <a:lnTo>
                      <a:pt x="336" y="1208"/>
                    </a:lnTo>
                    <a:lnTo>
                      <a:pt x="380" y="1252"/>
                    </a:lnTo>
                    <a:lnTo>
                      <a:pt x="400" y="1274"/>
                    </a:lnTo>
                    <a:lnTo>
                      <a:pt x="418" y="1298"/>
                    </a:lnTo>
                    <a:lnTo>
                      <a:pt x="436" y="1320"/>
                    </a:lnTo>
                    <a:lnTo>
                      <a:pt x="450" y="1344"/>
                    </a:lnTo>
                    <a:lnTo>
                      <a:pt x="464" y="1370"/>
                    </a:lnTo>
                    <a:lnTo>
                      <a:pt x="474" y="1394"/>
                    </a:lnTo>
                    <a:lnTo>
                      <a:pt x="474" y="1394"/>
                    </a:lnTo>
                    <a:lnTo>
                      <a:pt x="474" y="1428"/>
                    </a:lnTo>
                    <a:lnTo>
                      <a:pt x="472" y="1470"/>
                    </a:lnTo>
                    <a:lnTo>
                      <a:pt x="468" y="1514"/>
                    </a:lnTo>
                    <a:lnTo>
                      <a:pt x="462" y="1558"/>
                    </a:lnTo>
                    <a:lnTo>
                      <a:pt x="452" y="1602"/>
                    </a:lnTo>
                    <a:lnTo>
                      <a:pt x="446" y="1622"/>
                    </a:lnTo>
                    <a:lnTo>
                      <a:pt x="438" y="1640"/>
                    </a:lnTo>
                    <a:lnTo>
                      <a:pt x="430" y="1658"/>
                    </a:lnTo>
                    <a:lnTo>
                      <a:pt x="422" y="1672"/>
                    </a:lnTo>
                    <a:lnTo>
                      <a:pt x="410" y="1686"/>
                    </a:lnTo>
                    <a:lnTo>
                      <a:pt x="398" y="1694"/>
                    </a:lnTo>
                    <a:lnTo>
                      <a:pt x="398" y="1694"/>
                    </a:lnTo>
                    <a:lnTo>
                      <a:pt x="396" y="1696"/>
                    </a:lnTo>
                    <a:lnTo>
                      <a:pt x="394" y="1700"/>
                    </a:lnTo>
                    <a:lnTo>
                      <a:pt x="394" y="1704"/>
                    </a:lnTo>
                    <a:lnTo>
                      <a:pt x="398" y="1710"/>
                    </a:lnTo>
                    <a:lnTo>
                      <a:pt x="398" y="1710"/>
                    </a:lnTo>
                    <a:lnTo>
                      <a:pt x="404" y="1714"/>
                    </a:lnTo>
                    <a:lnTo>
                      <a:pt x="416" y="1718"/>
                    </a:lnTo>
                    <a:lnTo>
                      <a:pt x="424" y="1720"/>
                    </a:lnTo>
                    <a:lnTo>
                      <a:pt x="434" y="1720"/>
                    </a:lnTo>
                    <a:lnTo>
                      <a:pt x="444" y="1718"/>
                    </a:lnTo>
                    <a:lnTo>
                      <a:pt x="456" y="1712"/>
                    </a:lnTo>
                    <a:lnTo>
                      <a:pt x="456" y="1712"/>
                    </a:lnTo>
                    <a:lnTo>
                      <a:pt x="460" y="1708"/>
                    </a:lnTo>
                    <a:lnTo>
                      <a:pt x="466" y="1708"/>
                    </a:lnTo>
                    <a:lnTo>
                      <a:pt x="472" y="1706"/>
                    </a:lnTo>
                    <a:lnTo>
                      <a:pt x="478" y="1698"/>
                    </a:lnTo>
                    <a:lnTo>
                      <a:pt x="478" y="1698"/>
                    </a:lnTo>
                    <a:lnTo>
                      <a:pt x="484" y="1684"/>
                    </a:lnTo>
                    <a:lnTo>
                      <a:pt x="492" y="1662"/>
                    </a:lnTo>
                    <a:lnTo>
                      <a:pt x="498" y="1638"/>
                    </a:lnTo>
                    <a:lnTo>
                      <a:pt x="502" y="1606"/>
                    </a:lnTo>
                    <a:lnTo>
                      <a:pt x="508" y="1570"/>
                    </a:lnTo>
                    <a:lnTo>
                      <a:pt x="512" y="1528"/>
                    </a:lnTo>
                    <a:lnTo>
                      <a:pt x="520" y="1426"/>
                    </a:lnTo>
                    <a:lnTo>
                      <a:pt x="520" y="1426"/>
                    </a:lnTo>
                    <a:lnTo>
                      <a:pt x="526" y="1398"/>
                    </a:lnTo>
                    <a:lnTo>
                      <a:pt x="536" y="1370"/>
                    </a:lnTo>
                    <a:lnTo>
                      <a:pt x="546" y="1344"/>
                    </a:lnTo>
                    <a:lnTo>
                      <a:pt x="560" y="1316"/>
                    </a:lnTo>
                    <a:lnTo>
                      <a:pt x="576" y="1290"/>
                    </a:lnTo>
                    <a:lnTo>
                      <a:pt x="594" y="1262"/>
                    </a:lnTo>
                    <a:lnTo>
                      <a:pt x="612" y="1236"/>
                    </a:lnTo>
                    <a:lnTo>
                      <a:pt x="632" y="1212"/>
                    </a:lnTo>
                    <a:lnTo>
                      <a:pt x="676" y="1162"/>
                    </a:lnTo>
                    <a:lnTo>
                      <a:pt x="724" y="1116"/>
                    </a:lnTo>
                    <a:lnTo>
                      <a:pt x="770" y="1072"/>
                    </a:lnTo>
                    <a:lnTo>
                      <a:pt x="816" y="1032"/>
                    </a:lnTo>
                    <a:lnTo>
                      <a:pt x="816" y="1032"/>
                    </a:lnTo>
                    <a:lnTo>
                      <a:pt x="838" y="1014"/>
                    </a:lnTo>
                    <a:lnTo>
                      <a:pt x="854" y="996"/>
                    </a:lnTo>
                    <a:lnTo>
                      <a:pt x="866" y="978"/>
                    </a:lnTo>
                    <a:lnTo>
                      <a:pt x="876" y="960"/>
                    </a:lnTo>
                    <a:lnTo>
                      <a:pt x="884" y="942"/>
                    </a:lnTo>
                    <a:lnTo>
                      <a:pt x="888" y="926"/>
                    </a:lnTo>
                    <a:lnTo>
                      <a:pt x="890" y="910"/>
                    </a:lnTo>
                    <a:lnTo>
                      <a:pt x="890" y="896"/>
                    </a:lnTo>
                    <a:lnTo>
                      <a:pt x="890" y="884"/>
                    </a:lnTo>
                    <a:lnTo>
                      <a:pt x="888" y="872"/>
                    </a:lnTo>
                    <a:lnTo>
                      <a:pt x="882" y="852"/>
                    </a:lnTo>
                    <a:lnTo>
                      <a:pt x="876" y="840"/>
                    </a:lnTo>
                    <a:lnTo>
                      <a:pt x="874" y="836"/>
                    </a:lnTo>
                    <a:lnTo>
                      <a:pt x="874" y="836"/>
                    </a:lnTo>
                    <a:lnTo>
                      <a:pt x="842" y="850"/>
                    </a:lnTo>
                    <a:lnTo>
                      <a:pt x="816" y="860"/>
                    </a:lnTo>
                    <a:lnTo>
                      <a:pt x="792" y="866"/>
                    </a:lnTo>
                    <a:lnTo>
                      <a:pt x="772" y="870"/>
                    </a:lnTo>
                    <a:lnTo>
                      <a:pt x="756" y="870"/>
                    </a:lnTo>
                    <a:lnTo>
                      <a:pt x="742" y="866"/>
                    </a:lnTo>
                    <a:lnTo>
                      <a:pt x="732" y="860"/>
                    </a:lnTo>
                    <a:lnTo>
                      <a:pt x="726" y="852"/>
                    </a:lnTo>
                    <a:lnTo>
                      <a:pt x="722" y="842"/>
                    </a:lnTo>
                    <a:lnTo>
                      <a:pt x="720" y="828"/>
                    </a:lnTo>
                    <a:lnTo>
                      <a:pt x="720" y="814"/>
                    </a:lnTo>
                    <a:lnTo>
                      <a:pt x="724" y="798"/>
                    </a:lnTo>
                    <a:lnTo>
                      <a:pt x="728" y="780"/>
                    </a:lnTo>
                    <a:lnTo>
                      <a:pt x="734" y="760"/>
                    </a:lnTo>
                    <a:lnTo>
                      <a:pt x="752" y="720"/>
                    </a:lnTo>
                    <a:lnTo>
                      <a:pt x="772" y="678"/>
                    </a:lnTo>
                    <a:lnTo>
                      <a:pt x="796" y="636"/>
                    </a:lnTo>
                    <a:lnTo>
                      <a:pt x="820" y="594"/>
                    </a:lnTo>
                    <a:lnTo>
                      <a:pt x="844" y="556"/>
                    </a:lnTo>
                    <a:lnTo>
                      <a:pt x="882" y="498"/>
                    </a:lnTo>
                    <a:lnTo>
                      <a:pt x="898" y="476"/>
                    </a:lnTo>
                    <a:lnTo>
                      <a:pt x="898" y="476"/>
                    </a:lnTo>
                    <a:close/>
                  </a:path>
                </a:pathLst>
              </a:custGeom>
              <a:solidFill>
                <a:schemeClr val="accent1">
                  <a:alpha val="8000"/>
                </a:schemeClr>
              </a:solidFill>
              <a:ln w="9525">
                <a:noFill/>
                <a:round/>
                <a:headEnd/>
                <a:tailEnd/>
              </a:ln>
              <a:effectLst>
                <a:glow rad="50800">
                  <a:schemeClr val="accent1">
                    <a:alpha val="20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84" name="Freeform 12"/>
              <p:cNvSpPr>
                <a:spLocks noChangeAspect="1"/>
              </p:cNvSpPr>
              <p:nvPr/>
            </p:nvSpPr>
            <p:spPr bwMode="auto">
              <a:xfrm rot="1886122">
                <a:off x="7260150" y="2458059"/>
                <a:ext cx="819391" cy="853231"/>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8000"/>
                </a:schemeClr>
              </a:solidFill>
              <a:ln w="9525">
                <a:noFill/>
                <a:round/>
                <a:headEnd/>
                <a:tailEnd/>
              </a:ln>
              <a:effectLst>
                <a:glow rad="50800">
                  <a:schemeClr val="accent1">
                    <a:alpha val="15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85" name="Freeform 16"/>
              <p:cNvSpPr>
                <a:spLocks noChangeAspect="1"/>
              </p:cNvSpPr>
              <p:nvPr/>
            </p:nvSpPr>
            <p:spPr bwMode="auto">
              <a:xfrm rot="19458545">
                <a:off x="8145717" y="189385"/>
                <a:ext cx="644376" cy="985678"/>
              </a:xfrm>
              <a:custGeom>
                <a:avLst/>
                <a:gdLst/>
                <a:ahLst/>
                <a:cxnLst>
                  <a:cxn ang="0">
                    <a:pos x="942" y="650"/>
                  </a:cxn>
                  <a:cxn ang="0">
                    <a:pos x="932" y="564"/>
                  </a:cxn>
                  <a:cxn ang="0">
                    <a:pos x="906" y="552"/>
                  </a:cxn>
                  <a:cxn ang="0">
                    <a:pos x="752" y="596"/>
                  </a:cxn>
                  <a:cxn ang="0">
                    <a:pos x="706" y="618"/>
                  </a:cxn>
                  <a:cxn ang="0">
                    <a:pos x="654" y="660"/>
                  </a:cxn>
                  <a:cxn ang="0">
                    <a:pos x="650" y="654"/>
                  </a:cxn>
                  <a:cxn ang="0">
                    <a:pos x="744" y="506"/>
                  </a:cxn>
                  <a:cxn ang="0">
                    <a:pos x="744" y="390"/>
                  </a:cxn>
                  <a:cxn ang="0">
                    <a:pos x="702" y="264"/>
                  </a:cxn>
                  <a:cxn ang="0">
                    <a:pos x="594" y="224"/>
                  </a:cxn>
                  <a:cxn ang="0">
                    <a:pos x="498" y="116"/>
                  </a:cxn>
                  <a:cxn ang="0">
                    <a:pos x="472" y="8"/>
                  </a:cxn>
                  <a:cxn ang="0">
                    <a:pos x="470" y="8"/>
                  </a:cxn>
                  <a:cxn ang="0">
                    <a:pos x="444" y="116"/>
                  </a:cxn>
                  <a:cxn ang="0">
                    <a:pos x="350" y="224"/>
                  </a:cxn>
                  <a:cxn ang="0">
                    <a:pos x="240" y="264"/>
                  </a:cxn>
                  <a:cxn ang="0">
                    <a:pos x="198" y="390"/>
                  </a:cxn>
                  <a:cxn ang="0">
                    <a:pos x="198" y="506"/>
                  </a:cxn>
                  <a:cxn ang="0">
                    <a:pos x="292" y="654"/>
                  </a:cxn>
                  <a:cxn ang="0">
                    <a:pos x="288" y="660"/>
                  </a:cxn>
                  <a:cxn ang="0">
                    <a:pos x="240" y="622"/>
                  </a:cxn>
                  <a:cxn ang="0">
                    <a:pos x="180" y="592"/>
                  </a:cxn>
                  <a:cxn ang="0">
                    <a:pos x="30" y="552"/>
                  </a:cxn>
                  <a:cxn ang="0">
                    <a:pos x="8" y="576"/>
                  </a:cxn>
                  <a:cxn ang="0">
                    <a:pos x="8" y="692"/>
                  </a:cxn>
                  <a:cxn ang="0">
                    <a:pos x="22" y="740"/>
                  </a:cxn>
                  <a:cxn ang="0">
                    <a:pos x="52" y="782"/>
                  </a:cxn>
                  <a:cxn ang="0">
                    <a:pos x="88" y="804"/>
                  </a:cxn>
                  <a:cxn ang="0">
                    <a:pos x="150" y="840"/>
                  </a:cxn>
                  <a:cxn ang="0">
                    <a:pos x="178" y="912"/>
                  </a:cxn>
                  <a:cxn ang="0">
                    <a:pos x="106" y="1008"/>
                  </a:cxn>
                  <a:cxn ang="0">
                    <a:pos x="174" y="1016"/>
                  </a:cxn>
                  <a:cxn ang="0">
                    <a:pos x="274" y="1056"/>
                  </a:cxn>
                  <a:cxn ang="0">
                    <a:pos x="346" y="1062"/>
                  </a:cxn>
                  <a:cxn ang="0">
                    <a:pos x="444" y="1020"/>
                  </a:cxn>
                  <a:cxn ang="0">
                    <a:pos x="430" y="1246"/>
                  </a:cxn>
                  <a:cxn ang="0">
                    <a:pos x="386" y="1382"/>
                  </a:cxn>
                  <a:cxn ang="0">
                    <a:pos x="352" y="1416"/>
                  </a:cxn>
                  <a:cxn ang="0">
                    <a:pos x="354" y="1432"/>
                  </a:cxn>
                  <a:cxn ang="0">
                    <a:pos x="386" y="1444"/>
                  </a:cxn>
                  <a:cxn ang="0">
                    <a:pos x="428" y="1430"/>
                  </a:cxn>
                  <a:cxn ang="0">
                    <a:pos x="448" y="1418"/>
                  </a:cxn>
                  <a:cxn ang="0">
                    <a:pos x="488" y="1236"/>
                  </a:cxn>
                  <a:cxn ang="0">
                    <a:pos x="516" y="1030"/>
                  </a:cxn>
                  <a:cxn ang="0">
                    <a:pos x="616" y="1064"/>
                  </a:cxn>
                  <a:cxn ang="0">
                    <a:pos x="682" y="1050"/>
                  </a:cxn>
                  <a:cxn ang="0">
                    <a:pos x="790" y="1012"/>
                  </a:cxn>
                  <a:cxn ang="0">
                    <a:pos x="810" y="988"/>
                  </a:cxn>
                  <a:cxn ang="0">
                    <a:pos x="764" y="896"/>
                  </a:cxn>
                  <a:cxn ang="0">
                    <a:pos x="804" y="830"/>
                  </a:cxn>
                  <a:cxn ang="0">
                    <a:pos x="868" y="798"/>
                  </a:cxn>
                  <a:cxn ang="0">
                    <a:pos x="902" y="772"/>
                  </a:cxn>
                  <a:cxn ang="0">
                    <a:pos x="924" y="732"/>
                  </a:cxn>
                </a:cxnLst>
                <a:rect l="0" t="0" r="r" b="b"/>
                <a:pathLst>
                  <a:path w="944" h="1444">
                    <a:moveTo>
                      <a:pt x="924" y="732"/>
                    </a:moveTo>
                    <a:lnTo>
                      <a:pt x="924" y="732"/>
                    </a:lnTo>
                    <a:lnTo>
                      <a:pt x="932" y="706"/>
                    </a:lnTo>
                    <a:lnTo>
                      <a:pt x="938" y="678"/>
                    </a:lnTo>
                    <a:lnTo>
                      <a:pt x="942" y="650"/>
                    </a:lnTo>
                    <a:lnTo>
                      <a:pt x="944" y="622"/>
                    </a:lnTo>
                    <a:lnTo>
                      <a:pt x="942" y="598"/>
                    </a:lnTo>
                    <a:lnTo>
                      <a:pt x="938" y="578"/>
                    </a:lnTo>
                    <a:lnTo>
                      <a:pt x="934" y="570"/>
                    </a:lnTo>
                    <a:lnTo>
                      <a:pt x="932" y="564"/>
                    </a:lnTo>
                    <a:lnTo>
                      <a:pt x="926" y="558"/>
                    </a:lnTo>
                    <a:lnTo>
                      <a:pt x="922" y="556"/>
                    </a:lnTo>
                    <a:lnTo>
                      <a:pt x="922" y="556"/>
                    </a:lnTo>
                    <a:lnTo>
                      <a:pt x="916" y="554"/>
                    </a:lnTo>
                    <a:lnTo>
                      <a:pt x="906" y="552"/>
                    </a:lnTo>
                    <a:lnTo>
                      <a:pt x="886" y="554"/>
                    </a:lnTo>
                    <a:lnTo>
                      <a:pt x="862" y="558"/>
                    </a:lnTo>
                    <a:lnTo>
                      <a:pt x="838" y="566"/>
                    </a:lnTo>
                    <a:lnTo>
                      <a:pt x="788" y="582"/>
                    </a:lnTo>
                    <a:lnTo>
                      <a:pt x="752" y="596"/>
                    </a:lnTo>
                    <a:lnTo>
                      <a:pt x="752" y="596"/>
                    </a:lnTo>
                    <a:lnTo>
                      <a:pt x="750" y="596"/>
                    </a:lnTo>
                    <a:lnTo>
                      <a:pt x="750" y="596"/>
                    </a:lnTo>
                    <a:lnTo>
                      <a:pt x="726" y="608"/>
                    </a:lnTo>
                    <a:lnTo>
                      <a:pt x="706" y="618"/>
                    </a:lnTo>
                    <a:lnTo>
                      <a:pt x="692" y="630"/>
                    </a:lnTo>
                    <a:lnTo>
                      <a:pt x="678" y="638"/>
                    </a:lnTo>
                    <a:lnTo>
                      <a:pt x="662" y="654"/>
                    </a:lnTo>
                    <a:lnTo>
                      <a:pt x="658" y="658"/>
                    </a:lnTo>
                    <a:lnTo>
                      <a:pt x="654" y="660"/>
                    </a:lnTo>
                    <a:lnTo>
                      <a:pt x="654" y="660"/>
                    </a:lnTo>
                    <a:lnTo>
                      <a:pt x="650" y="660"/>
                    </a:lnTo>
                    <a:lnTo>
                      <a:pt x="648" y="658"/>
                    </a:lnTo>
                    <a:lnTo>
                      <a:pt x="650" y="654"/>
                    </a:lnTo>
                    <a:lnTo>
                      <a:pt x="650" y="654"/>
                    </a:lnTo>
                    <a:lnTo>
                      <a:pt x="660" y="638"/>
                    </a:lnTo>
                    <a:lnTo>
                      <a:pt x="724" y="548"/>
                    </a:lnTo>
                    <a:lnTo>
                      <a:pt x="724" y="548"/>
                    </a:lnTo>
                    <a:lnTo>
                      <a:pt x="736" y="528"/>
                    </a:lnTo>
                    <a:lnTo>
                      <a:pt x="744" y="506"/>
                    </a:lnTo>
                    <a:lnTo>
                      <a:pt x="748" y="484"/>
                    </a:lnTo>
                    <a:lnTo>
                      <a:pt x="750" y="462"/>
                    </a:lnTo>
                    <a:lnTo>
                      <a:pt x="750" y="438"/>
                    </a:lnTo>
                    <a:lnTo>
                      <a:pt x="748" y="414"/>
                    </a:lnTo>
                    <a:lnTo>
                      <a:pt x="744" y="390"/>
                    </a:lnTo>
                    <a:lnTo>
                      <a:pt x="740" y="368"/>
                    </a:lnTo>
                    <a:lnTo>
                      <a:pt x="728" y="328"/>
                    </a:lnTo>
                    <a:lnTo>
                      <a:pt x="716" y="294"/>
                    </a:lnTo>
                    <a:lnTo>
                      <a:pt x="702" y="264"/>
                    </a:lnTo>
                    <a:lnTo>
                      <a:pt x="702" y="264"/>
                    </a:lnTo>
                    <a:lnTo>
                      <a:pt x="680" y="260"/>
                    </a:lnTo>
                    <a:lnTo>
                      <a:pt x="660" y="254"/>
                    </a:lnTo>
                    <a:lnTo>
                      <a:pt x="642" y="248"/>
                    </a:lnTo>
                    <a:lnTo>
                      <a:pt x="624" y="240"/>
                    </a:lnTo>
                    <a:lnTo>
                      <a:pt x="594" y="224"/>
                    </a:lnTo>
                    <a:lnTo>
                      <a:pt x="566" y="204"/>
                    </a:lnTo>
                    <a:lnTo>
                      <a:pt x="544" y="184"/>
                    </a:lnTo>
                    <a:lnTo>
                      <a:pt x="526" y="162"/>
                    </a:lnTo>
                    <a:lnTo>
                      <a:pt x="510" y="138"/>
                    </a:lnTo>
                    <a:lnTo>
                      <a:pt x="498" y="116"/>
                    </a:lnTo>
                    <a:lnTo>
                      <a:pt x="490" y="92"/>
                    </a:lnTo>
                    <a:lnTo>
                      <a:pt x="482" y="72"/>
                    </a:lnTo>
                    <a:lnTo>
                      <a:pt x="478" y="52"/>
                    </a:lnTo>
                    <a:lnTo>
                      <a:pt x="474" y="34"/>
                    </a:lnTo>
                    <a:lnTo>
                      <a:pt x="472" y="8"/>
                    </a:lnTo>
                    <a:lnTo>
                      <a:pt x="472" y="0"/>
                    </a:lnTo>
                    <a:lnTo>
                      <a:pt x="472" y="2"/>
                    </a:lnTo>
                    <a:lnTo>
                      <a:pt x="472" y="0"/>
                    </a:lnTo>
                    <a:lnTo>
                      <a:pt x="472" y="0"/>
                    </a:lnTo>
                    <a:lnTo>
                      <a:pt x="470" y="8"/>
                    </a:lnTo>
                    <a:lnTo>
                      <a:pt x="468" y="34"/>
                    </a:lnTo>
                    <a:lnTo>
                      <a:pt x="466" y="52"/>
                    </a:lnTo>
                    <a:lnTo>
                      <a:pt x="460" y="72"/>
                    </a:lnTo>
                    <a:lnTo>
                      <a:pt x="454" y="92"/>
                    </a:lnTo>
                    <a:lnTo>
                      <a:pt x="444" y="116"/>
                    </a:lnTo>
                    <a:lnTo>
                      <a:pt x="432" y="138"/>
                    </a:lnTo>
                    <a:lnTo>
                      <a:pt x="418" y="162"/>
                    </a:lnTo>
                    <a:lnTo>
                      <a:pt x="398" y="184"/>
                    </a:lnTo>
                    <a:lnTo>
                      <a:pt x="376" y="204"/>
                    </a:lnTo>
                    <a:lnTo>
                      <a:pt x="350" y="224"/>
                    </a:lnTo>
                    <a:lnTo>
                      <a:pt x="318" y="240"/>
                    </a:lnTo>
                    <a:lnTo>
                      <a:pt x="300" y="248"/>
                    </a:lnTo>
                    <a:lnTo>
                      <a:pt x="282" y="254"/>
                    </a:lnTo>
                    <a:lnTo>
                      <a:pt x="262" y="260"/>
                    </a:lnTo>
                    <a:lnTo>
                      <a:pt x="240" y="264"/>
                    </a:lnTo>
                    <a:lnTo>
                      <a:pt x="240" y="264"/>
                    </a:lnTo>
                    <a:lnTo>
                      <a:pt x="226" y="294"/>
                    </a:lnTo>
                    <a:lnTo>
                      <a:pt x="214" y="328"/>
                    </a:lnTo>
                    <a:lnTo>
                      <a:pt x="202" y="368"/>
                    </a:lnTo>
                    <a:lnTo>
                      <a:pt x="198" y="390"/>
                    </a:lnTo>
                    <a:lnTo>
                      <a:pt x="194" y="414"/>
                    </a:lnTo>
                    <a:lnTo>
                      <a:pt x="192" y="438"/>
                    </a:lnTo>
                    <a:lnTo>
                      <a:pt x="192" y="462"/>
                    </a:lnTo>
                    <a:lnTo>
                      <a:pt x="194" y="484"/>
                    </a:lnTo>
                    <a:lnTo>
                      <a:pt x="198" y="506"/>
                    </a:lnTo>
                    <a:lnTo>
                      <a:pt x="208" y="528"/>
                    </a:lnTo>
                    <a:lnTo>
                      <a:pt x="218" y="548"/>
                    </a:lnTo>
                    <a:lnTo>
                      <a:pt x="218" y="548"/>
                    </a:lnTo>
                    <a:lnTo>
                      <a:pt x="282" y="638"/>
                    </a:lnTo>
                    <a:lnTo>
                      <a:pt x="292" y="654"/>
                    </a:lnTo>
                    <a:lnTo>
                      <a:pt x="292" y="654"/>
                    </a:lnTo>
                    <a:lnTo>
                      <a:pt x="294" y="658"/>
                    </a:lnTo>
                    <a:lnTo>
                      <a:pt x="292" y="660"/>
                    </a:lnTo>
                    <a:lnTo>
                      <a:pt x="288" y="660"/>
                    </a:lnTo>
                    <a:lnTo>
                      <a:pt x="288" y="660"/>
                    </a:lnTo>
                    <a:lnTo>
                      <a:pt x="284" y="658"/>
                    </a:lnTo>
                    <a:lnTo>
                      <a:pt x="280" y="654"/>
                    </a:lnTo>
                    <a:lnTo>
                      <a:pt x="266" y="640"/>
                    </a:lnTo>
                    <a:lnTo>
                      <a:pt x="254" y="632"/>
                    </a:lnTo>
                    <a:lnTo>
                      <a:pt x="240" y="622"/>
                    </a:lnTo>
                    <a:lnTo>
                      <a:pt x="224" y="612"/>
                    </a:lnTo>
                    <a:lnTo>
                      <a:pt x="202" y="602"/>
                    </a:lnTo>
                    <a:lnTo>
                      <a:pt x="202" y="600"/>
                    </a:lnTo>
                    <a:lnTo>
                      <a:pt x="202" y="600"/>
                    </a:lnTo>
                    <a:lnTo>
                      <a:pt x="180" y="592"/>
                    </a:lnTo>
                    <a:lnTo>
                      <a:pt x="126" y="572"/>
                    </a:lnTo>
                    <a:lnTo>
                      <a:pt x="96" y="562"/>
                    </a:lnTo>
                    <a:lnTo>
                      <a:pt x="66" y="556"/>
                    </a:lnTo>
                    <a:lnTo>
                      <a:pt x="42" y="552"/>
                    </a:lnTo>
                    <a:lnTo>
                      <a:pt x="30" y="552"/>
                    </a:lnTo>
                    <a:lnTo>
                      <a:pt x="22" y="556"/>
                    </a:lnTo>
                    <a:lnTo>
                      <a:pt x="22" y="556"/>
                    </a:lnTo>
                    <a:lnTo>
                      <a:pt x="18" y="558"/>
                    </a:lnTo>
                    <a:lnTo>
                      <a:pt x="14" y="562"/>
                    </a:lnTo>
                    <a:lnTo>
                      <a:pt x="8" y="576"/>
                    </a:lnTo>
                    <a:lnTo>
                      <a:pt x="2" y="594"/>
                    </a:lnTo>
                    <a:lnTo>
                      <a:pt x="0" y="616"/>
                    </a:lnTo>
                    <a:lnTo>
                      <a:pt x="2" y="640"/>
                    </a:lnTo>
                    <a:lnTo>
                      <a:pt x="4" y="666"/>
                    </a:lnTo>
                    <a:lnTo>
                      <a:pt x="8" y="692"/>
                    </a:lnTo>
                    <a:lnTo>
                      <a:pt x="16" y="718"/>
                    </a:lnTo>
                    <a:lnTo>
                      <a:pt x="16" y="718"/>
                    </a:lnTo>
                    <a:lnTo>
                      <a:pt x="16" y="726"/>
                    </a:lnTo>
                    <a:lnTo>
                      <a:pt x="16" y="726"/>
                    </a:lnTo>
                    <a:lnTo>
                      <a:pt x="22" y="740"/>
                    </a:lnTo>
                    <a:lnTo>
                      <a:pt x="30" y="754"/>
                    </a:lnTo>
                    <a:lnTo>
                      <a:pt x="38" y="768"/>
                    </a:lnTo>
                    <a:lnTo>
                      <a:pt x="50" y="782"/>
                    </a:lnTo>
                    <a:lnTo>
                      <a:pt x="50" y="782"/>
                    </a:lnTo>
                    <a:lnTo>
                      <a:pt x="52" y="782"/>
                    </a:lnTo>
                    <a:lnTo>
                      <a:pt x="52" y="782"/>
                    </a:lnTo>
                    <a:lnTo>
                      <a:pt x="60" y="790"/>
                    </a:lnTo>
                    <a:lnTo>
                      <a:pt x="70" y="796"/>
                    </a:lnTo>
                    <a:lnTo>
                      <a:pt x="78" y="800"/>
                    </a:lnTo>
                    <a:lnTo>
                      <a:pt x="88" y="804"/>
                    </a:lnTo>
                    <a:lnTo>
                      <a:pt x="88" y="804"/>
                    </a:lnTo>
                    <a:lnTo>
                      <a:pt x="104" y="808"/>
                    </a:lnTo>
                    <a:lnTo>
                      <a:pt x="128" y="822"/>
                    </a:lnTo>
                    <a:lnTo>
                      <a:pt x="138" y="830"/>
                    </a:lnTo>
                    <a:lnTo>
                      <a:pt x="150" y="840"/>
                    </a:lnTo>
                    <a:lnTo>
                      <a:pt x="160" y="852"/>
                    </a:lnTo>
                    <a:lnTo>
                      <a:pt x="168" y="866"/>
                    </a:lnTo>
                    <a:lnTo>
                      <a:pt x="176" y="880"/>
                    </a:lnTo>
                    <a:lnTo>
                      <a:pt x="178" y="896"/>
                    </a:lnTo>
                    <a:lnTo>
                      <a:pt x="178" y="912"/>
                    </a:lnTo>
                    <a:lnTo>
                      <a:pt x="174" y="930"/>
                    </a:lnTo>
                    <a:lnTo>
                      <a:pt x="166" y="948"/>
                    </a:lnTo>
                    <a:lnTo>
                      <a:pt x="152" y="968"/>
                    </a:lnTo>
                    <a:lnTo>
                      <a:pt x="132" y="988"/>
                    </a:lnTo>
                    <a:lnTo>
                      <a:pt x="106" y="1008"/>
                    </a:lnTo>
                    <a:lnTo>
                      <a:pt x="106" y="1008"/>
                    </a:lnTo>
                    <a:lnTo>
                      <a:pt x="118" y="1008"/>
                    </a:lnTo>
                    <a:lnTo>
                      <a:pt x="132" y="1008"/>
                    </a:lnTo>
                    <a:lnTo>
                      <a:pt x="152" y="1012"/>
                    </a:lnTo>
                    <a:lnTo>
                      <a:pt x="174" y="1016"/>
                    </a:lnTo>
                    <a:lnTo>
                      <a:pt x="202" y="1024"/>
                    </a:lnTo>
                    <a:lnTo>
                      <a:pt x="230" y="1034"/>
                    </a:lnTo>
                    <a:lnTo>
                      <a:pt x="260" y="1050"/>
                    </a:lnTo>
                    <a:lnTo>
                      <a:pt x="260" y="1050"/>
                    </a:lnTo>
                    <a:lnTo>
                      <a:pt x="274" y="1056"/>
                    </a:lnTo>
                    <a:lnTo>
                      <a:pt x="288" y="1060"/>
                    </a:lnTo>
                    <a:lnTo>
                      <a:pt x="304" y="1064"/>
                    </a:lnTo>
                    <a:lnTo>
                      <a:pt x="318" y="1064"/>
                    </a:lnTo>
                    <a:lnTo>
                      <a:pt x="332" y="1064"/>
                    </a:lnTo>
                    <a:lnTo>
                      <a:pt x="346" y="1062"/>
                    </a:lnTo>
                    <a:lnTo>
                      <a:pt x="372" y="1056"/>
                    </a:lnTo>
                    <a:lnTo>
                      <a:pt x="396" y="1046"/>
                    </a:lnTo>
                    <a:lnTo>
                      <a:pt x="418" y="1036"/>
                    </a:lnTo>
                    <a:lnTo>
                      <a:pt x="444" y="1020"/>
                    </a:lnTo>
                    <a:lnTo>
                      <a:pt x="444" y="1020"/>
                    </a:lnTo>
                    <a:lnTo>
                      <a:pt x="444" y="1050"/>
                    </a:lnTo>
                    <a:lnTo>
                      <a:pt x="444" y="1096"/>
                    </a:lnTo>
                    <a:lnTo>
                      <a:pt x="442" y="1152"/>
                    </a:lnTo>
                    <a:lnTo>
                      <a:pt x="436" y="1214"/>
                    </a:lnTo>
                    <a:lnTo>
                      <a:pt x="430" y="1246"/>
                    </a:lnTo>
                    <a:lnTo>
                      <a:pt x="424" y="1276"/>
                    </a:lnTo>
                    <a:lnTo>
                      <a:pt x="418" y="1306"/>
                    </a:lnTo>
                    <a:lnTo>
                      <a:pt x="408" y="1334"/>
                    </a:lnTo>
                    <a:lnTo>
                      <a:pt x="398" y="1360"/>
                    </a:lnTo>
                    <a:lnTo>
                      <a:pt x="386" y="1382"/>
                    </a:lnTo>
                    <a:lnTo>
                      <a:pt x="372" y="1400"/>
                    </a:lnTo>
                    <a:lnTo>
                      <a:pt x="364" y="1408"/>
                    </a:lnTo>
                    <a:lnTo>
                      <a:pt x="356" y="1414"/>
                    </a:lnTo>
                    <a:lnTo>
                      <a:pt x="356" y="1414"/>
                    </a:lnTo>
                    <a:lnTo>
                      <a:pt x="352" y="1416"/>
                    </a:lnTo>
                    <a:lnTo>
                      <a:pt x="350" y="1420"/>
                    </a:lnTo>
                    <a:lnTo>
                      <a:pt x="348" y="1422"/>
                    </a:lnTo>
                    <a:lnTo>
                      <a:pt x="350" y="1426"/>
                    </a:lnTo>
                    <a:lnTo>
                      <a:pt x="352" y="1428"/>
                    </a:lnTo>
                    <a:lnTo>
                      <a:pt x="354" y="1432"/>
                    </a:lnTo>
                    <a:lnTo>
                      <a:pt x="354" y="1432"/>
                    </a:lnTo>
                    <a:lnTo>
                      <a:pt x="362" y="1438"/>
                    </a:lnTo>
                    <a:lnTo>
                      <a:pt x="368" y="1440"/>
                    </a:lnTo>
                    <a:lnTo>
                      <a:pt x="376" y="1444"/>
                    </a:lnTo>
                    <a:lnTo>
                      <a:pt x="386" y="1444"/>
                    </a:lnTo>
                    <a:lnTo>
                      <a:pt x="398" y="1444"/>
                    </a:lnTo>
                    <a:lnTo>
                      <a:pt x="410" y="1440"/>
                    </a:lnTo>
                    <a:lnTo>
                      <a:pt x="422" y="1434"/>
                    </a:lnTo>
                    <a:lnTo>
                      <a:pt x="422" y="1434"/>
                    </a:lnTo>
                    <a:lnTo>
                      <a:pt x="428" y="1430"/>
                    </a:lnTo>
                    <a:lnTo>
                      <a:pt x="434" y="1430"/>
                    </a:lnTo>
                    <a:lnTo>
                      <a:pt x="442" y="1428"/>
                    </a:lnTo>
                    <a:lnTo>
                      <a:pt x="444" y="1424"/>
                    </a:lnTo>
                    <a:lnTo>
                      <a:pt x="448" y="1418"/>
                    </a:lnTo>
                    <a:lnTo>
                      <a:pt x="448" y="1418"/>
                    </a:lnTo>
                    <a:lnTo>
                      <a:pt x="458" y="1398"/>
                    </a:lnTo>
                    <a:lnTo>
                      <a:pt x="466" y="1370"/>
                    </a:lnTo>
                    <a:lnTo>
                      <a:pt x="474" y="1334"/>
                    </a:lnTo>
                    <a:lnTo>
                      <a:pt x="482" y="1288"/>
                    </a:lnTo>
                    <a:lnTo>
                      <a:pt x="488" y="1236"/>
                    </a:lnTo>
                    <a:lnTo>
                      <a:pt x="494" y="1174"/>
                    </a:lnTo>
                    <a:lnTo>
                      <a:pt x="498" y="1104"/>
                    </a:lnTo>
                    <a:lnTo>
                      <a:pt x="502" y="1022"/>
                    </a:lnTo>
                    <a:lnTo>
                      <a:pt x="502" y="1022"/>
                    </a:lnTo>
                    <a:lnTo>
                      <a:pt x="516" y="1030"/>
                    </a:lnTo>
                    <a:lnTo>
                      <a:pt x="532" y="1040"/>
                    </a:lnTo>
                    <a:lnTo>
                      <a:pt x="552" y="1050"/>
                    </a:lnTo>
                    <a:lnTo>
                      <a:pt x="576" y="1058"/>
                    </a:lnTo>
                    <a:lnTo>
                      <a:pt x="602" y="1062"/>
                    </a:lnTo>
                    <a:lnTo>
                      <a:pt x="616" y="1064"/>
                    </a:lnTo>
                    <a:lnTo>
                      <a:pt x="628" y="1064"/>
                    </a:lnTo>
                    <a:lnTo>
                      <a:pt x="642" y="1064"/>
                    </a:lnTo>
                    <a:lnTo>
                      <a:pt x="656" y="1060"/>
                    </a:lnTo>
                    <a:lnTo>
                      <a:pt x="668" y="1056"/>
                    </a:lnTo>
                    <a:lnTo>
                      <a:pt x="682" y="1050"/>
                    </a:lnTo>
                    <a:lnTo>
                      <a:pt x="682" y="1050"/>
                    </a:lnTo>
                    <a:lnTo>
                      <a:pt x="712" y="1034"/>
                    </a:lnTo>
                    <a:lnTo>
                      <a:pt x="742" y="1024"/>
                    </a:lnTo>
                    <a:lnTo>
                      <a:pt x="768" y="1016"/>
                    </a:lnTo>
                    <a:lnTo>
                      <a:pt x="790" y="1012"/>
                    </a:lnTo>
                    <a:lnTo>
                      <a:pt x="810" y="1008"/>
                    </a:lnTo>
                    <a:lnTo>
                      <a:pt x="824" y="1008"/>
                    </a:lnTo>
                    <a:lnTo>
                      <a:pt x="836" y="1008"/>
                    </a:lnTo>
                    <a:lnTo>
                      <a:pt x="836" y="1008"/>
                    </a:lnTo>
                    <a:lnTo>
                      <a:pt x="810" y="988"/>
                    </a:lnTo>
                    <a:lnTo>
                      <a:pt x="790" y="968"/>
                    </a:lnTo>
                    <a:lnTo>
                      <a:pt x="776" y="948"/>
                    </a:lnTo>
                    <a:lnTo>
                      <a:pt x="768" y="930"/>
                    </a:lnTo>
                    <a:lnTo>
                      <a:pt x="764" y="912"/>
                    </a:lnTo>
                    <a:lnTo>
                      <a:pt x="764" y="896"/>
                    </a:lnTo>
                    <a:lnTo>
                      <a:pt x="768" y="880"/>
                    </a:lnTo>
                    <a:lnTo>
                      <a:pt x="774" y="866"/>
                    </a:lnTo>
                    <a:lnTo>
                      <a:pt x="782" y="852"/>
                    </a:lnTo>
                    <a:lnTo>
                      <a:pt x="792" y="840"/>
                    </a:lnTo>
                    <a:lnTo>
                      <a:pt x="804" y="830"/>
                    </a:lnTo>
                    <a:lnTo>
                      <a:pt x="816" y="822"/>
                    </a:lnTo>
                    <a:lnTo>
                      <a:pt x="838" y="808"/>
                    </a:lnTo>
                    <a:lnTo>
                      <a:pt x="854" y="804"/>
                    </a:lnTo>
                    <a:lnTo>
                      <a:pt x="854" y="804"/>
                    </a:lnTo>
                    <a:lnTo>
                      <a:pt x="868" y="798"/>
                    </a:lnTo>
                    <a:lnTo>
                      <a:pt x="882" y="790"/>
                    </a:lnTo>
                    <a:lnTo>
                      <a:pt x="882" y="790"/>
                    </a:lnTo>
                    <a:lnTo>
                      <a:pt x="882" y="790"/>
                    </a:lnTo>
                    <a:lnTo>
                      <a:pt x="892" y="782"/>
                    </a:lnTo>
                    <a:lnTo>
                      <a:pt x="902" y="772"/>
                    </a:lnTo>
                    <a:lnTo>
                      <a:pt x="910" y="762"/>
                    </a:lnTo>
                    <a:lnTo>
                      <a:pt x="918" y="748"/>
                    </a:lnTo>
                    <a:lnTo>
                      <a:pt x="918" y="748"/>
                    </a:lnTo>
                    <a:lnTo>
                      <a:pt x="924" y="732"/>
                    </a:lnTo>
                    <a:lnTo>
                      <a:pt x="924" y="732"/>
                    </a:lnTo>
                    <a:close/>
                  </a:path>
                </a:pathLst>
              </a:custGeom>
              <a:solidFill>
                <a:schemeClr val="accent1">
                  <a:alpha val="8000"/>
                </a:schemeClr>
              </a:solidFill>
              <a:ln w="9525">
                <a:noFill/>
                <a:round/>
                <a:headEnd/>
                <a:tailEnd/>
              </a:ln>
              <a:effectLst>
                <a:glow rad="50800">
                  <a:schemeClr val="accent1">
                    <a:alpha val="18000"/>
                  </a:schemeClr>
                </a:glow>
                <a:softEdge rad="25400"/>
              </a:effectLst>
            </p:spPr>
            <p:txBody>
              <a:bodyPr vert="horz" wrap="square" lIns="91440" tIns="45720" rIns="91440" bIns="45720" numCol="1" anchor="t" anchorCtr="0" compatLnSpc="1">
                <a:prstTxWarp prst="textNoShape">
                  <a:avLst/>
                </a:prstTxWarp>
              </a:bodyPr>
              <a:lstStyle/>
              <a:p>
                <a:endParaRPr lang="en-US"/>
              </a:p>
            </p:txBody>
          </p:sp>
          <p:sp>
            <p:nvSpPr>
              <p:cNvPr id="86" name="Freeform 32"/>
              <p:cNvSpPr>
                <a:spLocks noChangeAspect="1"/>
              </p:cNvSpPr>
              <p:nvPr/>
            </p:nvSpPr>
            <p:spPr bwMode="auto">
              <a:xfrm rot="16200000">
                <a:off x="7201560" y="869773"/>
                <a:ext cx="359022" cy="849390"/>
              </a:xfrm>
              <a:custGeom>
                <a:avLst/>
                <a:gdLst/>
                <a:ahLst/>
                <a:cxnLst>
                  <a:cxn ang="0">
                    <a:pos x="518" y="468"/>
                  </a:cxn>
                  <a:cxn ang="0">
                    <a:pos x="466" y="358"/>
                  </a:cxn>
                  <a:cxn ang="0">
                    <a:pos x="414" y="238"/>
                  </a:cxn>
                  <a:cxn ang="0">
                    <a:pos x="394" y="178"/>
                  </a:cxn>
                  <a:cxn ang="0">
                    <a:pos x="382" y="116"/>
                  </a:cxn>
                  <a:cxn ang="0">
                    <a:pos x="382" y="56"/>
                  </a:cxn>
                  <a:cxn ang="0">
                    <a:pos x="396" y="0"/>
                  </a:cxn>
                  <a:cxn ang="0">
                    <a:pos x="364" y="30"/>
                  </a:cxn>
                  <a:cxn ang="0">
                    <a:pos x="286" y="114"/>
                  </a:cxn>
                  <a:cxn ang="0">
                    <a:pos x="210" y="204"/>
                  </a:cxn>
                  <a:cxn ang="0">
                    <a:pos x="158" y="274"/>
                  </a:cxn>
                  <a:cxn ang="0">
                    <a:pos x="110" y="352"/>
                  </a:cxn>
                  <a:cxn ang="0">
                    <a:pos x="66" y="436"/>
                  </a:cxn>
                  <a:cxn ang="0">
                    <a:pos x="32" y="522"/>
                  </a:cxn>
                  <a:cxn ang="0">
                    <a:pos x="8" y="614"/>
                  </a:cxn>
                  <a:cxn ang="0">
                    <a:pos x="0" y="704"/>
                  </a:cxn>
                  <a:cxn ang="0">
                    <a:pos x="4" y="750"/>
                  </a:cxn>
                  <a:cxn ang="0">
                    <a:pos x="10" y="796"/>
                  </a:cxn>
                  <a:cxn ang="0">
                    <a:pos x="24" y="842"/>
                  </a:cxn>
                  <a:cxn ang="0">
                    <a:pos x="42" y="886"/>
                  </a:cxn>
                  <a:cxn ang="0">
                    <a:pos x="68" y="930"/>
                  </a:cxn>
                  <a:cxn ang="0">
                    <a:pos x="100" y="974"/>
                  </a:cxn>
                  <a:cxn ang="0">
                    <a:pos x="138" y="1016"/>
                  </a:cxn>
                  <a:cxn ang="0">
                    <a:pos x="184" y="1056"/>
                  </a:cxn>
                  <a:cxn ang="0">
                    <a:pos x="238" y="1096"/>
                  </a:cxn>
                  <a:cxn ang="0">
                    <a:pos x="232" y="1130"/>
                  </a:cxn>
                  <a:cxn ang="0">
                    <a:pos x="212" y="1200"/>
                  </a:cxn>
                  <a:cxn ang="0">
                    <a:pos x="188" y="1266"/>
                  </a:cxn>
                  <a:cxn ang="0">
                    <a:pos x="162" y="1306"/>
                  </a:cxn>
                  <a:cxn ang="0">
                    <a:pos x="142" y="1324"/>
                  </a:cxn>
                  <a:cxn ang="0">
                    <a:pos x="132" y="1330"/>
                  </a:cxn>
                  <a:cxn ang="0">
                    <a:pos x="126" y="1334"/>
                  </a:cxn>
                  <a:cxn ang="0">
                    <a:pos x="130" y="1344"/>
                  </a:cxn>
                  <a:cxn ang="0">
                    <a:pos x="134" y="1348"/>
                  </a:cxn>
                  <a:cxn ang="0">
                    <a:pos x="154" y="1358"/>
                  </a:cxn>
                  <a:cxn ang="0">
                    <a:pos x="172" y="1358"/>
                  </a:cxn>
                  <a:cxn ang="0">
                    <a:pos x="184" y="1354"/>
                  </a:cxn>
                  <a:cxn ang="0">
                    <a:pos x="194" y="1352"/>
                  </a:cxn>
                  <a:cxn ang="0">
                    <a:pos x="206" y="1344"/>
                  </a:cxn>
                  <a:cxn ang="0">
                    <a:pos x="214" y="1330"/>
                  </a:cxn>
                  <a:cxn ang="0">
                    <a:pos x="232" y="1290"/>
                  </a:cxn>
                  <a:cxn ang="0">
                    <a:pos x="262" y="1194"/>
                  </a:cxn>
                  <a:cxn ang="0">
                    <a:pos x="282" y="1102"/>
                  </a:cxn>
                  <a:cxn ang="0">
                    <a:pos x="318" y="1100"/>
                  </a:cxn>
                  <a:cxn ang="0">
                    <a:pos x="360" y="1092"/>
                  </a:cxn>
                  <a:cxn ang="0">
                    <a:pos x="404" y="1074"/>
                  </a:cxn>
                  <a:cxn ang="0">
                    <a:pos x="450" y="1044"/>
                  </a:cxn>
                  <a:cxn ang="0">
                    <a:pos x="492" y="998"/>
                  </a:cxn>
                  <a:cxn ang="0">
                    <a:pos x="528" y="934"/>
                  </a:cxn>
                  <a:cxn ang="0">
                    <a:pos x="556" y="846"/>
                  </a:cxn>
                  <a:cxn ang="0">
                    <a:pos x="574" y="736"/>
                  </a:cxn>
                  <a:cxn ang="0">
                    <a:pos x="574" y="712"/>
                  </a:cxn>
                  <a:cxn ang="0">
                    <a:pos x="568" y="652"/>
                  </a:cxn>
                  <a:cxn ang="0">
                    <a:pos x="552" y="566"/>
                  </a:cxn>
                  <a:cxn ang="0">
                    <a:pos x="528" y="494"/>
                  </a:cxn>
                  <a:cxn ang="0">
                    <a:pos x="518" y="468"/>
                  </a:cxn>
                </a:cxnLst>
                <a:rect l="0" t="0" r="r" b="b"/>
                <a:pathLst>
                  <a:path w="574" h="1358">
                    <a:moveTo>
                      <a:pt x="518" y="468"/>
                    </a:moveTo>
                    <a:lnTo>
                      <a:pt x="518" y="468"/>
                    </a:lnTo>
                    <a:lnTo>
                      <a:pt x="494" y="416"/>
                    </a:lnTo>
                    <a:lnTo>
                      <a:pt x="466" y="358"/>
                    </a:lnTo>
                    <a:lnTo>
                      <a:pt x="438" y="300"/>
                    </a:lnTo>
                    <a:lnTo>
                      <a:pt x="414" y="238"/>
                    </a:lnTo>
                    <a:lnTo>
                      <a:pt x="402" y="208"/>
                    </a:lnTo>
                    <a:lnTo>
                      <a:pt x="394" y="178"/>
                    </a:lnTo>
                    <a:lnTo>
                      <a:pt x="388" y="146"/>
                    </a:lnTo>
                    <a:lnTo>
                      <a:pt x="382" y="116"/>
                    </a:lnTo>
                    <a:lnTo>
                      <a:pt x="382" y="86"/>
                    </a:lnTo>
                    <a:lnTo>
                      <a:pt x="382" y="56"/>
                    </a:lnTo>
                    <a:lnTo>
                      <a:pt x="388" y="28"/>
                    </a:lnTo>
                    <a:lnTo>
                      <a:pt x="396" y="0"/>
                    </a:lnTo>
                    <a:lnTo>
                      <a:pt x="396" y="0"/>
                    </a:lnTo>
                    <a:lnTo>
                      <a:pt x="364" y="30"/>
                    </a:lnTo>
                    <a:lnTo>
                      <a:pt x="330" y="66"/>
                    </a:lnTo>
                    <a:lnTo>
                      <a:pt x="286" y="114"/>
                    </a:lnTo>
                    <a:lnTo>
                      <a:pt x="236" y="170"/>
                    </a:lnTo>
                    <a:lnTo>
                      <a:pt x="210" y="204"/>
                    </a:lnTo>
                    <a:lnTo>
                      <a:pt x="184" y="238"/>
                    </a:lnTo>
                    <a:lnTo>
                      <a:pt x="158" y="274"/>
                    </a:lnTo>
                    <a:lnTo>
                      <a:pt x="134" y="312"/>
                    </a:lnTo>
                    <a:lnTo>
                      <a:pt x="110" y="352"/>
                    </a:lnTo>
                    <a:lnTo>
                      <a:pt x="86" y="394"/>
                    </a:lnTo>
                    <a:lnTo>
                      <a:pt x="66" y="436"/>
                    </a:lnTo>
                    <a:lnTo>
                      <a:pt x="48" y="478"/>
                    </a:lnTo>
                    <a:lnTo>
                      <a:pt x="32" y="522"/>
                    </a:lnTo>
                    <a:lnTo>
                      <a:pt x="18" y="568"/>
                    </a:lnTo>
                    <a:lnTo>
                      <a:pt x="8" y="614"/>
                    </a:lnTo>
                    <a:lnTo>
                      <a:pt x="2" y="658"/>
                    </a:lnTo>
                    <a:lnTo>
                      <a:pt x="0" y="704"/>
                    </a:lnTo>
                    <a:lnTo>
                      <a:pt x="2" y="728"/>
                    </a:lnTo>
                    <a:lnTo>
                      <a:pt x="4" y="750"/>
                    </a:lnTo>
                    <a:lnTo>
                      <a:pt x="6" y="774"/>
                    </a:lnTo>
                    <a:lnTo>
                      <a:pt x="10" y="796"/>
                    </a:lnTo>
                    <a:lnTo>
                      <a:pt x="16" y="818"/>
                    </a:lnTo>
                    <a:lnTo>
                      <a:pt x="24" y="842"/>
                    </a:lnTo>
                    <a:lnTo>
                      <a:pt x="32" y="864"/>
                    </a:lnTo>
                    <a:lnTo>
                      <a:pt x="42" y="886"/>
                    </a:lnTo>
                    <a:lnTo>
                      <a:pt x="54" y="908"/>
                    </a:lnTo>
                    <a:lnTo>
                      <a:pt x="68" y="930"/>
                    </a:lnTo>
                    <a:lnTo>
                      <a:pt x="82" y="952"/>
                    </a:lnTo>
                    <a:lnTo>
                      <a:pt x="100" y="974"/>
                    </a:lnTo>
                    <a:lnTo>
                      <a:pt x="118" y="994"/>
                    </a:lnTo>
                    <a:lnTo>
                      <a:pt x="138" y="1016"/>
                    </a:lnTo>
                    <a:lnTo>
                      <a:pt x="160" y="1036"/>
                    </a:lnTo>
                    <a:lnTo>
                      <a:pt x="184" y="1056"/>
                    </a:lnTo>
                    <a:lnTo>
                      <a:pt x="210" y="1076"/>
                    </a:lnTo>
                    <a:lnTo>
                      <a:pt x="238" y="1096"/>
                    </a:lnTo>
                    <a:lnTo>
                      <a:pt x="238" y="1096"/>
                    </a:lnTo>
                    <a:lnTo>
                      <a:pt x="232" y="1130"/>
                    </a:lnTo>
                    <a:lnTo>
                      <a:pt x="222" y="1164"/>
                    </a:lnTo>
                    <a:lnTo>
                      <a:pt x="212" y="1200"/>
                    </a:lnTo>
                    <a:lnTo>
                      <a:pt x="202" y="1234"/>
                    </a:lnTo>
                    <a:lnTo>
                      <a:pt x="188" y="1266"/>
                    </a:lnTo>
                    <a:lnTo>
                      <a:pt x="172" y="1294"/>
                    </a:lnTo>
                    <a:lnTo>
                      <a:pt x="162" y="1306"/>
                    </a:lnTo>
                    <a:lnTo>
                      <a:pt x="152" y="1316"/>
                    </a:lnTo>
                    <a:lnTo>
                      <a:pt x="142" y="1324"/>
                    </a:lnTo>
                    <a:lnTo>
                      <a:pt x="132" y="1330"/>
                    </a:lnTo>
                    <a:lnTo>
                      <a:pt x="132" y="1330"/>
                    </a:lnTo>
                    <a:lnTo>
                      <a:pt x="130" y="1332"/>
                    </a:lnTo>
                    <a:lnTo>
                      <a:pt x="126" y="1334"/>
                    </a:lnTo>
                    <a:lnTo>
                      <a:pt x="126" y="1338"/>
                    </a:lnTo>
                    <a:lnTo>
                      <a:pt x="130" y="1344"/>
                    </a:lnTo>
                    <a:lnTo>
                      <a:pt x="130" y="1344"/>
                    </a:lnTo>
                    <a:lnTo>
                      <a:pt x="134" y="1348"/>
                    </a:lnTo>
                    <a:lnTo>
                      <a:pt x="146" y="1356"/>
                    </a:lnTo>
                    <a:lnTo>
                      <a:pt x="154" y="1358"/>
                    </a:lnTo>
                    <a:lnTo>
                      <a:pt x="162" y="1358"/>
                    </a:lnTo>
                    <a:lnTo>
                      <a:pt x="172" y="1358"/>
                    </a:lnTo>
                    <a:lnTo>
                      <a:pt x="184" y="1354"/>
                    </a:lnTo>
                    <a:lnTo>
                      <a:pt x="184" y="1354"/>
                    </a:lnTo>
                    <a:lnTo>
                      <a:pt x="190" y="1352"/>
                    </a:lnTo>
                    <a:lnTo>
                      <a:pt x="194" y="1352"/>
                    </a:lnTo>
                    <a:lnTo>
                      <a:pt x="200" y="1350"/>
                    </a:lnTo>
                    <a:lnTo>
                      <a:pt x="206" y="1344"/>
                    </a:lnTo>
                    <a:lnTo>
                      <a:pt x="206" y="1344"/>
                    </a:lnTo>
                    <a:lnTo>
                      <a:pt x="214" y="1330"/>
                    </a:lnTo>
                    <a:lnTo>
                      <a:pt x="224" y="1312"/>
                    </a:lnTo>
                    <a:lnTo>
                      <a:pt x="232" y="1290"/>
                    </a:lnTo>
                    <a:lnTo>
                      <a:pt x="242" y="1264"/>
                    </a:lnTo>
                    <a:lnTo>
                      <a:pt x="262" y="1194"/>
                    </a:lnTo>
                    <a:lnTo>
                      <a:pt x="282" y="1102"/>
                    </a:lnTo>
                    <a:lnTo>
                      <a:pt x="282" y="1102"/>
                    </a:lnTo>
                    <a:lnTo>
                      <a:pt x="298" y="1102"/>
                    </a:lnTo>
                    <a:lnTo>
                      <a:pt x="318" y="1100"/>
                    </a:lnTo>
                    <a:lnTo>
                      <a:pt x="338" y="1098"/>
                    </a:lnTo>
                    <a:lnTo>
                      <a:pt x="360" y="1092"/>
                    </a:lnTo>
                    <a:lnTo>
                      <a:pt x="382" y="1086"/>
                    </a:lnTo>
                    <a:lnTo>
                      <a:pt x="404" y="1074"/>
                    </a:lnTo>
                    <a:lnTo>
                      <a:pt x="426" y="1062"/>
                    </a:lnTo>
                    <a:lnTo>
                      <a:pt x="450" y="1044"/>
                    </a:lnTo>
                    <a:lnTo>
                      <a:pt x="472" y="1024"/>
                    </a:lnTo>
                    <a:lnTo>
                      <a:pt x="492" y="998"/>
                    </a:lnTo>
                    <a:lnTo>
                      <a:pt x="512" y="968"/>
                    </a:lnTo>
                    <a:lnTo>
                      <a:pt x="528" y="934"/>
                    </a:lnTo>
                    <a:lnTo>
                      <a:pt x="544" y="894"/>
                    </a:lnTo>
                    <a:lnTo>
                      <a:pt x="556" y="846"/>
                    </a:lnTo>
                    <a:lnTo>
                      <a:pt x="566" y="794"/>
                    </a:lnTo>
                    <a:lnTo>
                      <a:pt x="574" y="736"/>
                    </a:lnTo>
                    <a:lnTo>
                      <a:pt x="574" y="736"/>
                    </a:lnTo>
                    <a:lnTo>
                      <a:pt x="574" y="712"/>
                    </a:lnTo>
                    <a:lnTo>
                      <a:pt x="572" y="686"/>
                    </a:lnTo>
                    <a:lnTo>
                      <a:pt x="568" y="652"/>
                    </a:lnTo>
                    <a:lnTo>
                      <a:pt x="562" y="612"/>
                    </a:lnTo>
                    <a:lnTo>
                      <a:pt x="552" y="566"/>
                    </a:lnTo>
                    <a:lnTo>
                      <a:pt x="538" y="518"/>
                    </a:lnTo>
                    <a:lnTo>
                      <a:pt x="528" y="494"/>
                    </a:lnTo>
                    <a:lnTo>
                      <a:pt x="518" y="468"/>
                    </a:lnTo>
                    <a:lnTo>
                      <a:pt x="518" y="468"/>
                    </a:lnTo>
                    <a:close/>
                  </a:path>
                </a:pathLst>
              </a:custGeom>
              <a:solidFill>
                <a:schemeClr val="accent1">
                  <a:alpha val="8000"/>
                </a:schemeClr>
              </a:solidFill>
              <a:ln w="9525">
                <a:noFill/>
                <a:round/>
                <a:headEnd/>
                <a:tailEnd/>
              </a:ln>
              <a:effectLst>
                <a:glow rad="50800">
                  <a:schemeClr val="accent1">
                    <a:alpha val="18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87" name="Freeform 28"/>
              <p:cNvSpPr>
                <a:spLocks noChangeAspect="1"/>
              </p:cNvSpPr>
              <p:nvPr/>
            </p:nvSpPr>
            <p:spPr bwMode="auto">
              <a:xfrm rot="2065346">
                <a:off x="782448" y="200491"/>
                <a:ext cx="753489" cy="1188586"/>
              </a:xfrm>
              <a:custGeom>
                <a:avLst/>
                <a:gdLst/>
                <a:ahLst/>
                <a:cxnLst>
                  <a:cxn ang="0">
                    <a:pos x="1140" y="784"/>
                  </a:cxn>
                  <a:cxn ang="0">
                    <a:pos x="1090" y="812"/>
                  </a:cxn>
                  <a:cxn ang="0">
                    <a:pos x="1052" y="766"/>
                  </a:cxn>
                  <a:cxn ang="0">
                    <a:pos x="956" y="774"/>
                  </a:cxn>
                  <a:cxn ang="0">
                    <a:pos x="842" y="848"/>
                  </a:cxn>
                  <a:cxn ang="0">
                    <a:pos x="824" y="848"/>
                  </a:cxn>
                  <a:cxn ang="0">
                    <a:pos x="928" y="698"/>
                  </a:cxn>
                  <a:cxn ang="0">
                    <a:pos x="952" y="538"/>
                  </a:cxn>
                  <a:cxn ang="0">
                    <a:pos x="898" y="354"/>
                  </a:cxn>
                  <a:cxn ang="0">
                    <a:pos x="792" y="312"/>
                  </a:cxn>
                  <a:cxn ang="0">
                    <a:pos x="688" y="238"/>
                  </a:cxn>
                  <a:cxn ang="0">
                    <a:pos x="600" y="68"/>
                  </a:cxn>
                  <a:cxn ang="0">
                    <a:pos x="592" y="0"/>
                  </a:cxn>
                  <a:cxn ang="0">
                    <a:pos x="558" y="150"/>
                  </a:cxn>
                  <a:cxn ang="0">
                    <a:pos x="452" y="278"/>
                  </a:cxn>
                  <a:cxn ang="0">
                    <a:pos x="322" y="338"/>
                  </a:cxn>
                  <a:cxn ang="0">
                    <a:pos x="252" y="452"/>
                  </a:cxn>
                  <a:cxn ang="0">
                    <a:pos x="234" y="628"/>
                  </a:cxn>
                  <a:cxn ang="0">
                    <a:pos x="320" y="786"/>
                  </a:cxn>
                  <a:cxn ang="0">
                    <a:pos x="356" y="856"/>
                  </a:cxn>
                  <a:cxn ang="0">
                    <a:pos x="288" y="804"/>
                  </a:cxn>
                  <a:cxn ang="0">
                    <a:pos x="174" y="760"/>
                  </a:cxn>
                  <a:cxn ang="0">
                    <a:pos x="110" y="782"/>
                  </a:cxn>
                  <a:cxn ang="0">
                    <a:pos x="84" y="810"/>
                  </a:cxn>
                  <a:cxn ang="0">
                    <a:pos x="18" y="742"/>
                  </a:cxn>
                  <a:cxn ang="0">
                    <a:pos x="6" y="734"/>
                  </a:cxn>
                  <a:cxn ang="0">
                    <a:pos x="4" y="942"/>
                  </a:cxn>
                  <a:cxn ang="0">
                    <a:pos x="52" y="1018"/>
                  </a:cxn>
                  <a:cxn ang="0">
                    <a:pos x="118" y="1050"/>
                  </a:cxn>
                  <a:cxn ang="0">
                    <a:pos x="200" y="1124"/>
                  </a:cxn>
                  <a:cxn ang="0">
                    <a:pos x="208" y="1206"/>
                  </a:cxn>
                  <a:cxn ang="0">
                    <a:pos x="154" y="1282"/>
                  </a:cxn>
                  <a:cxn ang="0">
                    <a:pos x="178" y="1312"/>
                  </a:cxn>
                  <a:cxn ang="0">
                    <a:pos x="338" y="1372"/>
                  </a:cxn>
                  <a:cxn ang="0">
                    <a:pos x="448" y="1374"/>
                  </a:cxn>
                  <a:cxn ang="0">
                    <a:pos x="558" y="1324"/>
                  </a:cxn>
                  <a:cxn ang="0">
                    <a:pos x="540" y="1616"/>
                  </a:cxn>
                  <a:cxn ang="0">
                    <a:pos x="474" y="1806"/>
                  </a:cxn>
                  <a:cxn ang="0">
                    <a:pos x="434" y="1842"/>
                  </a:cxn>
                  <a:cxn ang="0">
                    <a:pos x="450" y="1864"/>
                  </a:cxn>
                  <a:cxn ang="0">
                    <a:pos x="528" y="1860"/>
                  </a:cxn>
                  <a:cxn ang="0">
                    <a:pos x="554" y="1852"/>
                  </a:cxn>
                  <a:cxn ang="0">
                    <a:pos x="596" y="1730"/>
                  </a:cxn>
                  <a:cxn ang="0">
                    <a:pos x="634" y="1326"/>
                  </a:cxn>
                  <a:cxn ang="0">
                    <a:pos x="762" y="1380"/>
                  </a:cxn>
                  <a:cxn ang="0">
                    <a:pos x="866" y="1362"/>
                  </a:cxn>
                  <a:cxn ang="0">
                    <a:pos x="1032" y="1310"/>
                  </a:cxn>
                  <a:cxn ang="0">
                    <a:pos x="1018" y="1268"/>
                  </a:cxn>
                  <a:cxn ang="0">
                    <a:pos x="974" y="1194"/>
                  </a:cxn>
                  <a:cxn ang="0">
                    <a:pos x="996" y="1106"/>
                  </a:cxn>
                  <a:cxn ang="0">
                    <a:pos x="1080" y="1046"/>
                  </a:cxn>
                  <a:cxn ang="0">
                    <a:pos x="1148" y="1006"/>
                  </a:cxn>
                  <a:cxn ang="0">
                    <a:pos x="1186" y="920"/>
                  </a:cxn>
                  <a:cxn ang="0">
                    <a:pos x="1178" y="724"/>
                  </a:cxn>
                </a:cxnLst>
                <a:rect l="0" t="0" r="r" b="b"/>
                <a:pathLst>
                  <a:path w="1188" h="1874">
                    <a:moveTo>
                      <a:pt x="1170" y="730"/>
                    </a:moveTo>
                    <a:lnTo>
                      <a:pt x="1170" y="730"/>
                    </a:lnTo>
                    <a:lnTo>
                      <a:pt x="1168" y="742"/>
                    </a:lnTo>
                    <a:lnTo>
                      <a:pt x="1164" y="752"/>
                    </a:lnTo>
                    <a:lnTo>
                      <a:pt x="1154" y="768"/>
                    </a:lnTo>
                    <a:lnTo>
                      <a:pt x="1140" y="784"/>
                    </a:lnTo>
                    <a:lnTo>
                      <a:pt x="1126" y="796"/>
                    </a:lnTo>
                    <a:lnTo>
                      <a:pt x="1114" y="804"/>
                    </a:lnTo>
                    <a:lnTo>
                      <a:pt x="1102" y="810"/>
                    </a:lnTo>
                    <a:lnTo>
                      <a:pt x="1092" y="816"/>
                    </a:lnTo>
                    <a:lnTo>
                      <a:pt x="1092" y="816"/>
                    </a:lnTo>
                    <a:lnTo>
                      <a:pt x="1090" y="812"/>
                    </a:lnTo>
                    <a:lnTo>
                      <a:pt x="1088" y="802"/>
                    </a:lnTo>
                    <a:lnTo>
                      <a:pt x="1080" y="790"/>
                    </a:lnTo>
                    <a:lnTo>
                      <a:pt x="1076" y="782"/>
                    </a:lnTo>
                    <a:lnTo>
                      <a:pt x="1068" y="776"/>
                    </a:lnTo>
                    <a:lnTo>
                      <a:pt x="1060" y="770"/>
                    </a:lnTo>
                    <a:lnTo>
                      <a:pt x="1052" y="766"/>
                    </a:lnTo>
                    <a:lnTo>
                      <a:pt x="1040" y="762"/>
                    </a:lnTo>
                    <a:lnTo>
                      <a:pt x="1028" y="760"/>
                    </a:lnTo>
                    <a:lnTo>
                      <a:pt x="1012" y="760"/>
                    </a:lnTo>
                    <a:lnTo>
                      <a:pt x="996" y="762"/>
                    </a:lnTo>
                    <a:lnTo>
                      <a:pt x="976" y="768"/>
                    </a:lnTo>
                    <a:lnTo>
                      <a:pt x="956" y="774"/>
                    </a:lnTo>
                    <a:lnTo>
                      <a:pt x="956" y="774"/>
                    </a:lnTo>
                    <a:lnTo>
                      <a:pt x="924" y="790"/>
                    </a:lnTo>
                    <a:lnTo>
                      <a:pt x="898" y="804"/>
                    </a:lnTo>
                    <a:lnTo>
                      <a:pt x="878" y="818"/>
                    </a:lnTo>
                    <a:lnTo>
                      <a:pt x="862" y="830"/>
                    </a:lnTo>
                    <a:lnTo>
                      <a:pt x="842" y="848"/>
                    </a:lnTo>
                    <a:lnTo>
                      <a:pt x="836" y="854"/>
                    </a:lnTo>
                    <a:lnTo>
                      <a:pt x="830" y="856"/>
                    </a:lnTo>
                    <a:lnTo>
                      <a:pt x="830" y="856"/>
                    </a:lnTo>
                    <a:lnTo>
                      <a:pt x="826" y="856"/>
                    </a:lnTo>
                    <a:lnTo>
                      <a:pt x="824" y="854"/>
                    </a:lnTo>
                    <a:lnTo>
                      <a:pt x="824" y="848"/>
                    </a:lnTo>
                    <a:lnTo>
                      <a:pt x="824" y="848"/>
                    </a:lnTo>
                    <a:lnTo>
                      <a:pt x="838" y="828"/>
                    </a:lnTo>
                    <a:lnTo>
                      <a:pt x="866" y="786"/>
                    </a:lnTo>
                    <a:lnTo>
                      <a:pt x="920" y="710"/>
                    </a:lnTo>
                    <a:lnTo>
                      <a:pt x="920" y="710"/>
                    </a:lnTo>
                    <a:lnTo>
                      <a:pt x="928" y="698"/>
                    </a:lnTo>
                    <a:lnTo>
                      <a:pt x="936" y="686"/>
                    </a:lnTo>
                    <a:lnTo>
                      <a:pt x="946" y="658"/>
                    </a:lnTo>
                    <a:lnTo>
                      <a:pt x="952" y="628"/>
                    </a:lnTo>
                    <a:lnTo>
                      <a:pt x="956" y="598"/>
                    </a:lnTo>
                    <a:lnTo>
                      <a:pt x="956" y="568"/>
                    </a:lnTo>
                    <a:lnTo>
                      <a:pt x="952" y="538"/>
                    </a:lnTo>
                    <a:lnTo>
                      <a:pt x="948" y="508"/>
                    </a:lnTo>
                    <a:lnTo>
                      <a:pt x="942" y="478"/>
                    </a:lnTo>
                    <a:lnTo>
                      <a:pt x="934" y="452"/>
                    </a:lnTo>
                    <a:lnTo>
                      <a:pt x="926" y="426"/>
                    </a:lnTo>
                    <a:lnTo>
                      <a:pt x="910" y="384"/>
                    </a:lnTo>
                    <a:lnTo>
                      <a:pt x="898" y="354"/>
                    </a:lnTo>
                    <a:lnTo>
                      <a:pt x="892" y="344"/>
                    </a:lnTo>
                    <a:lnTo>
                      <a:pt x="892" y="344"/>
                    </a:lnTo>
                    <a:lnTo>
                      <a:pt x="864" y="338"/>
                    </a:lnTo>
                    <a:lnTo>
                      <a:pt x="838" y="330"/>
                    </a:lnTo>
                    <a:lnTo>
                      <a:pt x="814" y="322"/>
                    </a:lnTo>
                    <a:lnTo>
                      <a:pt x="792" y="312"/>
                    </a:lnTo>
                    <a:lnTo>
                      <a:pt x="770" y="302"/>
                    </a:lnTo>
                    <a:lnTo>
                      <a:pt x="752" y="290"/>
                    </a:lnTo>
                    <a:lnTo>
                      <a:pt x="734" y="278"/>
                    </a:lnTo>
                    <a:lnTo>
                      <a:pt x="716" y="266"/>
                    </a:lnTo>
                    <a:lnTo>
                      <a:pt x="702" y="252"/>
                    </a:lnTo>
                    <a:lnTo>
                      <a:pt x="688" y="238"/>
                    </a:lnTo>
                    <a:lnTo>
                      <a:pt x="664" y="210"/>
                    </a:lnTo>
                    <a:lnTo>
                      <a:pt x="644" y="180"/>
                    </a:lnTo>
                    <a:lnTo>
                      <a:pt x="628" y="150"/>
                    </a:lnTo>
                    <a:lnTo>
                      <a:pt x="616" y="122"/>
                    </a:lnTo>
                    <a:lnTo>
                      <a:pt x="608" y="94"/>
                    </a:lnTo>
                    <a:lnTo>
                      <a:pt x="600" y="68"/>
                    </a:lnTo>
                    <a:lnTo>
                      <a:pt x="596" y="46"/>
                    </a:lnTo>
                    <a:lnTo>
                      <a:pt x="594" y="12"/>
                    </a:lnTo>
                    <a:lnTo>
                      <a:pt x="594" y="0"/>
                    </a:lnTo>
                    <a:lnTo>
                      <a:pt x="594" y="4"/>
                    </a:lnTo>
                    <a:lnTo>
                      <a:pt x="592" y="0"/>
                    </a:lnTo>
                    <a:lnTo>
                      <a:pt x="592" y="0"/>
                    </a:lnTo>
                    <a:lnTo>
                      <a:pt x="592" y="12"/>
                    </a:lnTo>
                    <a:lnTo>
                      <a:pt x="590" y="46"/>
                    </a:lnTo>
                    <a:lnTo>
                      <a:pt x="586" y="68"/>
                    </a:lnTo>
                    <a:lnTo>
                      <a:pt x="578" y="94"/>
                    </a:lnTo>
                    <a:lnTo>
                      <a:pt x="570" y="122"/>
                    </a:lnTo>
                    <a:lnTo>
                      <a:pt x="558" y="150"/>
                    </a:lnTo>
                    <a:lnTo>
                      <a:pt x="542" y="180"/>
                    </a:lnTo>
                    <a:lnTo>
                      <a:pt x="522" y="210"/>
                    </a:lnTo>
                    <a:lnTo>
                      <a:pt x="498" y="238"/>
                    </a:lnTo>
                    <a:lnTo>
                      <a:pt x="484" y="252"/>
                    </a:lnTo>
                    <a:lnTo>
                      <a:pt x="470" y="266"/>
                    </a:lnTo>
                    <a:lnTo>
                      <a:pt x="452" y="278"/>
                    </a:lnTo>
                    <a:lnTo>
                      <a:pt x="434" y="290"/>
                    </a:lnTo>
                    <a:lnTo>
                      <a:pt x="416" y="302"/>
                    </a:lnTo>
                    <a:lnTo>
                      <a:pt x="394" y="312"/>
                    </a:lnTo>
                    <a:lnTo>
                      <a:pt x="372" y="322"/>
                    </a:lnTo>
                    <a:lnTo>
                      <a:pt x="348" y="330"/>
                    </a:lnTo>
                    <a:lnTo>
                      <a:pt x="322" y="338"/>
                    </a:lnTo>
                    <a:lnTo>
                      <a:pt x="294" y="344"/>
                    </a:lnTo>
                    <a:lnTo>
                      <a:pt x="294" y="344"/>
                    </a:lnTo>
                    <a:lnTo>
                      <a:pt x="288" y="354"/>
                    </a:lnTo>
                    <a:lnTo>
                      <a:pt x="276" y="384"/>
                    </a:lnTo>
                    <a:lnTo>
                      <a:pt x="260" y="426"/>
                    </a:lnTo>
                    <a:lnTo>
                      <a:pt x="252" y="452"/>
                    </a:lnTo>
                    <a:lnTo>
                      <a:pt x="244" y="478"/>
                    </a:lnTo>
                    <a:lnTo>
                      <a:pt x="238" y="508"/>
                    </a:lnTo>
                    <a:lnTo>
                      <a:pt x="234" y="538"/>
                    </a:lnTo>
                    <a:lnTo>
                      <a:pt x="230" y="568"/>
                    </a:lnTo>
                    <a:lnTo>
                      <a:pt x="230" y="598"/>
                    </a:lnTo>
                    <a:lnTo>
                      <a:pt x="234" y="628"/>
                    </a:lnTo>
                    <a:lnTo>
                      <a:pt x="240" y="658"/>
                    </a:lnTo>
                    <a:lnTo>
                      <a:pt x="250" y="686"/>
                    </a:lnTo>
                    <a:lnTo>
                      <a:pt x="258" y="698"/>
                    </a:lnTo>
                    <a:lnTo>
                      <a:pt x="266" y="710"/>
                    </a:lnTo>
                    <a:lnTo>
                      <a:pt x="266" y="710"/>
                    </a:lnTo>
                    <a:lnTo>
                      <a:pt x="320" y="786"/>
                    </a:lnTo>
                    <a:lnTo>
                      <a:pt x="348" y="828"/>
                    </a:lnTo>
                    <a:lnTo>
                      <a:pt x="362" y="848"/>
                    </a:lnTo>
                    <a:lnTo>
                      <a:pt x="362" y="848"/>
                    </a:lnTo>
                    <a:lnTo>
                      <a:pt x="362" y="854"/>
                    </a:lnTo>
                    <a:lnTo>
                      <a:pt x="360" y="856"/>
                    </a:lnTo>
                    <a:lnTo>
                      <a:pt x="356" y="856"/>
                    </a:lnTo>
                    <a:lnTo>
                      <a:pt x="356" y="856"/>
                    </a:lnTo>
                    <a:lnTo>
                      <a:pt x="350" y="854"/>
                    </a:lnTo>
                    <a:lnTo>
                      <a:pt x="344" y="848"/>
                    </a:lnTo>
                    <a:lnTo>
                      <a:pt x="324" y="830"/>
                    </a:lnTo>
                    <a:lnTo>
                      <a:pt x="308" y="818"/>
                    </a:lnTo>
                    <a:lnTo>
                      <a:pt x="288" y="804"/>
                    </a:lnTo>
                    <a:lnTo>
                      <a:pt x="262" y="790"/>
                    </a:lnTo>
                    <a:lnTo>
                      <a:pt x="230" y="774"/>
                    </a:lnTo>
                    <a:lnTo>
                      <a:pt x="230" y="774"/>
                    </a:lnTo>
                    <a:lnTo>
                      <a:pt x="210" y="768"/>
                    </a:lnTo>
                    <a:lnTo>
                      <a:pt x="190" y="762"/>
                    </a:lnTo>
                    <a:lnTo>
                      <a:pt x="174" y="760"/>
                    </a:lnTo>
                    <a:lnTo>
                      <a:pt x="158" y="760"/>
                    </a:lnTo>
                    <a:lnTo>
                      <a:pt x="146" y="762"/>
                    </a:lnTo>
                    <a:lnTo>
                      <a:pt x="134" y="766"/>
                    </a:lnTo>
                    <a:lnTo>
                      <a:pt x="126" y="770"/>
                    </a:lnTo>
                    <a:lnTo>
                      <a:pt x="118" y="776"/>
                    </a:lnTo>
                    <a:lnTo>
                      <a:pt x="110" y="782"/>
                    </a:lnTo>
                    <a:lnTo>
                      <a:pt x="106" y="790"/>
                    </a:lnTo>
                    <a:lnTo>
                      <a:pt x="98" y="802"/>
                    </a:lnTo>
                    <a:lnTo>
                      <a:pt x="96" y="812"/>
                    </a:lnTo>
                    <a:lnTo>
                      <a:pt x="94" y="816"/>
                    </a:lnTo>
                    <a:lnTo>
                      <a:pt x="94" y="816"/>
                    </a:lnTo>
                    <a:lnTo>
                      <a:pt x="84" y="810"/>
                    </a:lnTo>
                    <a:lnTo>
                      <a:pt x="72" y="804"/>
                    </a:lnTo>
                    <a:lnTo>
                      <a:pt x="60" y="796"/>
                    </a:lnTo>
                    <a:lnTo>
                      <a:pt x="46" y="784"/>
                    </a:lnTo>
                    <a:lnTo>
                      <a:pt x="34" y="768"/>
                    </a:lnTo>
                    <a:lnTo>
                      <a:pt x="22" y="752"/>
                    </a:lnTo>
                    <a:lnTo>
                      <a:pt x="18" y="742"/>
                    </a:lnTo>
                    <a:lnTo>
                      <a:pt x="16" y="730"/>
                    </a:lnTo>
                    <a:lnTo>
                      <a:pt x="16" y="730"/>
                    </a:lnTo>
                    <a:lnTo>
                      <a:pt x="14" y="722"/>
                    </a:lnTo>
                    <a:lnTo>
                      <a:pt x="10" y="722"/>
                    </a:lnTo>
                    <a:lnTo>
                      <a:pt x="8" y="724"/>
                    </a:lnTo>
                    <a:lnTo>
                      <a:pt x="6" y="734"/>
                    </a:lnTo>
                    <a:lnTo>
                      <a:pt x="4" y="762"/>
                    </a:lnTo>
                    <a:lnTo>
                      <a:pt x="0" y="800"/>
                    </a:lnTo>
                    <a:lnTo>
                      <a:pt x="0" y="842"/>
                    </a:lnTo>
                    <a:lnTo>
                      <a:pt x="0" y="884"/>
                    </a:lnTo>
                    <a:lnTo>
                      <a:pt x="0" y="920"/>
                    </a:lnTo>
                    <a:lnTo>
                      <a:pt x="4" y="942"/>
                    </a:lnTo>
                    <a:lnTo>
                      <a:pt x="4" y="942"/>
                    </a:lnTo>
                    <a:lnTo>
                      <a:pt x="8" y="958"/>
                    </a:lnTo>
                    <a:lnTo>
                      <a:pt x="16" y="974"/>
                    </a:lnTo>
                    <a:lnTo>
                      <a:pt x="26" y="990"/>
                    </a:lnTo>
                    <a:lnTo>
                      <a:pt x="38" y="1006"/>
                    </a:lnTo>
                    <a:lnTo>
                      <a:pt x="52" y="1018"/>
                    </a:lnTo>
                    <a:lnTo>
                      <a:pt x="66" y="1030"/>
                    </a:lnTo>
                    <a:lnTo>
                      <a:pt x="80" y="1038"/>
                    </a:lnTo>
                    <a:lnTo>
                      <a:pt x="96" y="1042"/>
                    </a:lnTo>
                    <a:lnTo>
                      <a:pt x="96" y="1042"/>
                    </a:lnTo>
                    <a:lnTo>
                      <a:pt x="106" y="1046"/>
                    </a:lnTo>
                    <a:lnTo>
                      <a:pt x="118" y="1050"/>
                    </a:lnTo>
                    <a:lnTo>
                      <a:pt x="132" y="1058"/>
                    </a:lnTo>
                    <a:lnTo>
                      <a:pt x="146" y="1066"/>
                    </a:lnTo>
                    <a:lnTo>
                      <a:pt x="162" y="1078"/>
                    </a:lnTo>
                    <a:lnTo>
                      <a:pt x="176" y="1092"/>
                    </a:lnTo>
                    <a:lnTo>
                      <a:pt x="190" y="1106"/>
                    </a:lnTo>
                    <a:lnTo>
                      <a:pt x="200" y="1124"/>
                    </a:lnTo>
                    <a:lnTo>
                      <a:pt x="210" y="1142"/>
                    </a:lnTo>
                    <a:lnTo>
                      <a:pt x="214" y="1162"/>
                    </a:lnTo>
                    <a:lnTo>
                      <a:pt x="214" y="1172"/>
                    </a:lnTo>
                    <a:lnTo>
                      <a:pt x="214" y="1184"/>
                    </a:lnTo>
                    <a:lnTo>
                      <a:pt x="212" y="1194"/>
                    </a:lnTo>
                    <a:lnTo>
                      <a:pt x="208" y="1206"/>
                    </a:lnTo>
                    <a:lnTo>
                      <a:pt x="204" y="1218"/>
                    </a:lnTo>
                    <a:lnTo>
                      <a:pt x="198" y="1230"/>
                    </a:lnTo>
                    <a:lnTo>
                      <a:pt x="190" y="1242"/>
                    </a:lnTo>
                    <a:lnTo>
                      <a:pt x="180" y="1256"/>
                    </a:lnTo>
                    <a:lnTo>
                      <a:pt x="168" y="1268"/>
                    </a:lnTo>
                    <a:lnTo>
                      <a:pt x="154" y="1282"/>
                    </a:lnTo>
                    <a:lnTo>
                      <a:pt x="138" y="1294"/>
                    </a:lnTo>
                    <a:lnTo>
                      <a:pt x="120" y="1308"/>
                    </a:lnTo>
                    <a:lnTo>
                      <a:pt x="120" y="1308"/>
                    </a:lnTo>
                    <a:lnTo>
                      <a:pt x="136" y="1308"/>
                    </a:lnTo>
                    <a:lnTo>
                      <a:pt x="154" y="1310"/>
                    </a:lnTo>
                    <a:lnTo>
                      <a:pt x="178" y="1312"/>
                    </a:lnTo>
                    <a:lnTo>
                      <a:pt x="208" y="1318"/>
                    </a:lnTo>
                    <a:lnTo>
                      <a:pt x="242" y="1328"/>
                    </a:lnTo>
                    <a:lnTo>
                      <a:pt x="280" y="1342"/>
                    </a:lnTo>
                    <a:lnTo>
                      <a:pt x="320" y="1362"/>
                    </a:lnTo>
                    <a:lnTo>
                      <a:pt x="320" y="1362"/>
                    </a:lnTo>
                    <a:lnTo>
                      <a:pt x="338" y="1372"/>
                    </a:lnTo>
                    <a:lnTo>
                      <a:pt x="356" y="1376"/>
                    </a:lnTo>
                    <a:lnTo>
                      <a:pt x="374" y="1380"/>
                    </a:lnTo>
                    <a:lnTo>
                      <a:pt x="394" y="1382"/>
                    </a:lnTo>
                    <a:lnTo>
                      <a:pt x="412" y="1380"/>
                    </a:lnTo>
                    <a:lnTo>
                      <a:pt x="430" y="1378"/>
                    </a:lnTo>
                    <a:lnTo>
                      <a:pt x="448" y="1374"/>
                    </a:lnTo>
                    <a:lnTo>
                      <a:pt x="464" y="1370"/>
                    </a:lnTo>
                    <a:lnTo>
                      <a:pt x="496" y="1358"/>
                    </a:lnTo>
                    <a:lnTo>
                      <a:pt x="522" y="1344"/>
                    </a:lnTo>
                    <a:lnTo>
                      <a:pt x="544" y="1332"/>
                    </a:lnTo>
                    <a:lnTo>
                      <a:pt x="558" y="1324"/>
                    </a:lnTo>
                    <a:lnTo>
                      <a:pt x="558" y="1324"/>
                    </a:lnTo>
                    <a:lnTo>
                      <a:pt x="558" y="1362"/>
                    </a:lnTo>
                    <a:lnTo>
                      <a:pt x="558" y="1422"/>
                    </a:lnTo>
                    <a:lnTo>
                      <a:pt x="554" y="1496"/>
                    </a:lnTo>
                    <a:lnTo>
                      <a:pt x="550" y="1534"/>
                    </a:lnTo>
                    <a:lnTo>
                      <a:pt x="546" y="1576"/>
                    </a:lnTo>
                    <a:lnTo>
                      <a:pt x="540" y="1616"/>
                    </a:lnTo>
                    <a:lnTo>
                      <a:pt x="532" y="1656"/>
                    </a:lnTo>
                    <a:lnTo>
                      <a:pt x="524" y="1696"/>
                    </a:lnTo>
                    <a:lnTo>
                      <a:pt x="512" y="1732"/>
                    </a:lnTo>
                    <a:lnTo>
                      <a:pt x="498" y="1764"/>
                    </a:lnTo>
                    <a:lnTo>
                      <a:pt x="482" y="1794"/>
                    </a:lnTo>
                    <a:lnTo>
                      <a:pt x="474" y="1806"/>
                    </a:lnTo>
                    <a:lnTo>
                      <a:pt x="464" y="1816"/>
                    </a:lnTo>
                    <a:lnTo>
                      <a:pt x="454" y="1826"/>
                    </a:lnTo>
                    <a:lnTo>
                      <a:pt x="442" y="1834"/>
                    </a:lnTo>
                    <a:lnTo>
                      <a:pt x="442" y="1834"/>
                    </a:lnTo>
                    <a:lnTo>
                      <a:pt x="438" y="1838"/>
                    </a:lnTo>
                    <a:lnTo>
                      <a:pt x="434" y="1842"/>
                    </a:lnTo>
                    <a:lnTo>
                      <a:pt x="434" y="1846"/>
                    </a:lnTo>
                    <a:lnTo>
                      <a:pt x="434" y="1850"/>
                    </a:lnTo>
                    <a:lnTo>
                      <a:pt x="438" y="1854"/>
                    </a:lnTo>
                    <a:lnTo>
                      <a:pt x="442" y="1858"/>
                    </a:lnTo>
                    <a:lnTo>
                      <a:pt x="442" y="1858"/>
                    </a:lnTo>
                    <a:lnTo>
                      <a:pt x="450" y="1864"/>
                    </a:lnTo>
                    <a:lnTo>
                      <a:pt x="460" y="1868"/>
                    </a:lnTo>
                    <a:lnTo>
                      <a:pt x="470" y="1872"/>
                    </a:lnTo>
                    <a:lnTo>
                      <a:pt x="482" y="1874"/>
                    </a:lnTo>
                    <a:lnTo>
                      <a:pt x="496" y="1874"/>
                    </a:lnTo>
                    <a:lnTo>
                      <a:pt x="512" y="1870"/>
                    </a:lnTo>
                    <a:lnTo>
                      <a:pt x="528" y="1860"/>
                    </a:lnTo>
                    <a:lnTo>
                      <a:pt x="528" y="1860"/>
                    </a:lnTo>
                    <a:lnTo>
                      <a:pt x="532" y="1858"/>
                    </a:lnTo>
                    <a:lnTo>
                      <a:pt x="538" y="1856"/>
                    </a:lnTo>
                    <a:lnTo>
                      <a:pt x="546" y="1856"/>
                    </a:lnTo>
                    <a:lnTo>
                      <a:pt x="550" y="1854"/>
                    </a:lnTo>
                    <a:lnTo>
                      <a:pt x="554" y="1852"/>
                    </a:lnTo>
                    <a:lnTo>
                      <a:pt x="558" y="1848"/>
                    </a:lnTo>
                    <a:lnTo>
                      <a:pt x="562" y="1842"/>
                    </a:lnTo>
                    <a:lnTo>
                      <a:pt x="562" y="1842"/>
                    </a:lnTo>
                    <a:lnTo>
                      <a:pt x="574" y="1814"/>
                    </a:lnTo>
                    <a:lnTo>
                      <a:pt x="586" y="1776"/>
                    </a:lnTo>
                    <a:lnTo>
                      <a:pt x="596" y="1730"/>
                    </a:lnTo>
                    <a:lnTo>
                      <a:pt x="606" y="1672"/>
                    </a:lnTo>
                    <a:lnTo>
                      <a:pt x="614" y="1604"/>
                    </a:lnTo>
                    <a:lnTo>
                      <a:pt x="622" y="1524"/>
                    </a:lnTo>
                    <a:lnTo>
                      <a:pt x="628" y="1432"/>
                    </a:lnTo>
                    <a:lnTo>
                      <a:pt x="634" y="1326"/>
                    </a:lnTo>
                    <a:lnTo>
                      <a:pt x="634" y="1326"/>
                    </a:lnTo>
                    <a:lnTo>
                      <a:pt x="650" y="1338"/>
                    </a:lnTo>
                    <a:lnTo>
                      <a:pt x="672" y="1350"/>
                    </a:lnTo>
                    <a:lnTo>
                      <a:pt x="698" y="1362"/>
                    </a:lnTo>
                    <a:lnTo>
                      <a:pt x="730" y="1372"/>
                    </a:lnTo>
                    <a:lnTo>
                      <a:pt x="746" y="1376"/>
                    </a:lnTo>
                    <a:lnTo>
                      <a:pt x="762" y="1380"/>
                    </a:lnTo>
                    <a:lnTo>
                      <a:pt x="780" y="1382"/>
                    </a:lnTo>
                    <a:lnTo>
                      <a:pt x="796" y="1382"/>
                    </a:lnTo>
                    <a:lnTo>
                      <a:pt x="814" y="1380"/>
                    </a:lnTo>
                    <a:lnTo>
                      <a:pt x="832" y="1376"/>
                    </a:lnTo>
                    <a:lnTo>
                      <a:pt x="850" y="1370"/>
                    </a:lnTo>
                    <a:lnTo>
                      <a:pt x="866" y="1362"/>
                    </a:lnTo>
                    <a:lnTo>
                      <a:pt x="866" y="1362"/>
                    </a:lnTo>
                    <a:lnTo>
                      <a:pt x="906" y="1342"/>
                    </a:lnTo>
                    <a:lnTo>
                      <a:pt x="944" y="1328"/>
                    </a:lnTo>
                    <a:lnTo>
                      <a:pt x="978" y="1318"/>
                    </a:lnTo>
                    <a:lnTo>
                      <a:pt x="1008" y="1312"/>
                    </a:lnTo>
                    <a:lnTo>
                      <a:pt x="1032" y="1310"/>
                    </a:lnTo>
                    <a:lnTo>
                      <a:pt x="1050" y="1308"/>
                    </a:lnTo>
                    <a:lnTo>
                      <a:pt x="1066" y="1308"/>
                    </a:lnTo>
                    <a:lnTo>
                      <a:pt x="1066" y="1308"/>
                    </a:lnTo>
                    <a:lnTo>
                      <a:pt x="1048" y="1294"/>
                    </a:lnTo>
                    <a:lnTo>
                      <a:pt x="1032" y="1282"/>
                    </a:lnTo>
                    <a:lnTo>
                      <a:pt x="1018" y="1268"/>
                    </a:lnTo>
                    <a:lnTo>
                      <a:pt x="1006" y="1256"/>
                    </a:lnTo>
                    <a:lnTo>
                      <a:pt x="998" y="1242"/>
                    </a:lnTo>
                    <a:lnTo>
                      <a:pt x="988" y="1230"/>
                    </a:lnTo>
                    <a:lnTo>
                      <a:pt x="982" y="1218"/>
                    </a:lnTo>
                    <a:lnTo>
                      <a:pt x="978" y="1206"/>
                    </a:lnTo>
                    <a:lnTo>
                      <a:pt x="974" y="1194"/>
                    </a:lnTo>
                    <a:lnTo>
                      <a:pt x="972" y="1184"/>
                    </a:lnTo>
                    <a:lnTo>
                      <a:pt x="972" y="1172"/>
                    </a:lnTo>
                    <a:lnTo>
                      <a:pt x="972" y="1162"/>
                    </a:lnTo>
                    <a:lnTo>
                      <a:pt x="976" y="1142"/>
                    </a:lnTo>
                    <a:lnTo>
                      <a:pt x="986" y="1124"/>
                    </a:lnTo>
                    <a:lnTo>
                      <a:pt x="996" y="1106"/>
                    </a:lnTo>
                    <a:lnTo>
                      <a:pt x="1010" y="1092"/>
                    </a:lnTo>
                    <a:lnTo>
                      <a:pt x="1024" y="1078"/>
                    </a:lnTo>
                    <a:lnTo>
                      <a:pt x="1040" y="1066"/>
                    </a:lnTo>
                    <a:lnTo>
                      <a:pt x="1054" y="1058"/>
                    </a:lnTo>
                    <a:lnTo>
                      <a:pt x="1068" y="1050"/>
                    </a:lnTo>
                    <a:lnTo>
                      <a:pt x="1080" y="1046"/>
                    </a:lnTo>
                    <a:lnTo>
                      <a:pt x="1090" y="1042"/>
                    </a:lnTo>
                    <a:lnTo>
                      <a:pt x="1090" y="1042"/>
                    </a:lnTo>
                    <a:lnTo>
                      <a:pt x="1106" y="1038"/>
                    </a:lnTo>
                    <a:lnTo>
                      <a:pt x="1120" y="1030"/>
                    </a:lnTo>
                    <a:lnTo>
                      <a:pt x="1134" y="1018"/>
                    </a:lnTo>
                    <a:lnTo>
                      <a:pt x="1148" y="1006"/>
                    </a:lnTo>
                    <a:lnTo>
                      <a:pt x="1160" y="990"/>
                    </a:lnTo>
                    <a:lnTo>
                      <a:pt x="1170" y="974"/>
                    </a:lnTo>
                    <a:lnTo>
                      <a:pt x="1178" y="958"/>
                    </a:lnTo>
                    <a:lnTo>
                      <a:pt x="1182" y="942"/>
                    </a:lnTo>
                    <a:lnTo>
                      <a:pt x="1182" y="942"/>
                    </a:lnTo>
                    <a:lnTo>
                      <a:pt x="1186" y="920"/>
                    </a:lnTo>
                    <a:lnTo>
                      <a:pt x="1188" y="884"/>
                    </a:lnTo>
                    <a:lnTo>
                      <a:pt x="1186" y="842"/>
                    </a:lnTo>
                    <a:lnTo>
                      <a:pt x="1186" y="800"/>
                    </a:lnTo>
                    <a:lnTo>
                      <a:pt x="1182" y="762"/>
                    </a:lnTo>
                    <a:lnTo>
                      <a:pt x="1180" y="734"/>
                    </a:lnTo>
                    <a:lnTo>
                      <a:pt x="1178" y="724"/>
                    </a:lnTo>
                    <a:lnTo>
                      <a:pt x="1176" y="722"/>
                    </a:lnTo>
                    <a:lnTo>
                      <a:pt x="1172" y="722"/>
                    </a:lnTo>
                    <a:lnTo>
                      <a:pt x="1170" y="730"/>
                    </a:lnTo>
                    <a:lnTo>
                      <a:pt x="1170" y="730"/>
                    </a:lnTo>
                    <a:close/>
                  </a:path>
                </a:pathLst>
              </a:custGeom>
              <a:solidFill>
                <a:schemeClr val="accent1">
                  <a:alpha val="8000"/>
                </a:schemeClr>
              </a:solidFill>
              <a:ln w="9525">
                <a:noFill/>
                <a:round/>
                <a:headEnd/>
                <a:tailEnd/>
              </a:ln>
              <a:effectLst>
                <a:glow rad="50800">
                  <a:schemeClr val="accent1">
                    <a:alpha val="18000"/>
                  </a:schemeClr>
                </a:glow>
                <a:softEdge rad="25400"/>
              </a:effectLst>
            </p:spPr>
            <p:txBody>
              <a:bodyPr vert="horz" wrap="square" lIns="91440" tIns="45720" rIns="91440" bIns="45720" numCol="1" anchor="t" anchorCtr="0" compatLnSpc="1">
                <a:prstTxWarp prst="textNoShape">
                  <a:avLst/>
                </a:prstTxWarp>
              </a:bodyPr>
              <a:lstStyle/>
              <a:p>
                <a:endParaRPr lang="en-US"/>
              </a:p>
            </p:txBody>
          </p:sp>
          <p:sp>
            <p:nvSpPr>
              <p:cNvPr id="88" name="Freeform 39"/>
              <p:cNvSpPr>
                <a:spLocks noChangeAspect="1"/>
              </p:cNvSpPr>
              <p:nvPr/>
            </p:nvSpPr>
            <p:spPr bwMode="auto">
              <a:xfrm>
                <a:off x="8828844" y="1270466"/>
                <a:ext cx="315155" cy="776632"/>
              </a:xfrm>
              <a:custGeom>
                <a:avLst/>
                <a:gdLst>
                  <a:gd name="T0" fmla="*/ 60 w 280"/>
                  <a:gd name="T1" fmla="*/ 500 h 690"/>
                  <a:gd name="T2" fmla="*/ 70 w 280"/>
                  <a:gd name="T3" fmla="*/ 516 h 690"/>
                  <a:gd name="T4" fmla="*/ 78 w 280"/>
                  <a:gd name="T5" fmla="*/ 538 h 690"/>
                  <a:gd name="T6" fmla="*/ 82 w 280"/>
                  <a:gd name="T7" fmla="*/ 594 h 690"/>
                  <a:gd name="T8" fmla="*/ 82 w 280"/>
                  <a:gd name="T9" fmla="*/ 648 h 690"/>
                  <a:gd name="T10" fmla="*/ 78 w 280"/>
                  <a:gd name="T11" fmla="*/ 684 h 690"/>
                  <a:gd name="T12" fmla="*/ 78 w 280"/>
                  <a:gd name="T13" fmla="*/ 690 h 690"/>
                  <a:gd name="T14" fmla="*/ 110 w 280"/>
                  <a:gd name="T15" fmla="*/ 672 h 690"/>
                  <a:gd name="T16" fmla="*/ 158 w 280"/>
                  <a:gd name="T17" fmla="*/ 646 h 690"/>
                  <a:gd name="T18" fmla="*/ 210 w 280"/>
                  <a:gd name="T19" fmla="*/ 628 h 690"/>
                  <a:gd name="T20" fmla="*/ 244 w 280"/>
                  <a:gd name="T21" fmla="*/ 624 h 690"/>
                  <a:gd name="T22" fmla="*/ 252 w 280"/>
                  <a:gd name="T23" fmla="*/ 626 h 690"/>
                  <a:gd name="T24" fmla="*/ 280 w 280"/>
                  <a:gd name="T25" fmla="*/ 582 h 690"/>
                  <a:gd name="T26" fmla="*/ 280 w 280"/>
                  <a:gd name="T27" fmla="*/ 0 h 690"/>
                  <a:gd name="T28" fmla="*/ 250 w 280"/>
                  <a:gd name="T29" fmla="*/ 2 h 690"/>
                  <a:gd name="T30" fmla="*/ 216 w 280"/>
                  <a:gd name="T31" fmla="*/ 8 h 690"/>
                  <a:gd name="T32" fmla="*/ 192 w 280"/>
                  <a:gd name="T33" fmla="*/ 18 h 690"/>
                  <a:gd name="T34" fmla="*/ 174 w 280"/>
                  <a:gd name="T35" fmla="*/ 32 h 690"/>
                  <a:gd name="T36" fmla="*/ 152 w 280"/>
                  <a:gd name="T37" fmla="*/ 60 h 690"/>
                  <a:gd name="T38" fmla="*/ 146 w 280"/>
                  <a:gd name="T39" fmla="*/ 84 h 690"/>
                  <a:gd name="T40" fmla="*/ 168 w 280"/>
                  <a:gd name="T41" fmla="*/ 88 h 690"/>
                  <a:gd name="T42" fmla="*/ 202 w 280"/>
                  <a:gd name="T43" fmla="*/ 98 h 690"/>
                  <a:gd name="T44" fmla="*/ 222 w 280"/>
                  <a:gd name="T45" fmla="*/ 110 h 690"/>
                  <a:gd name="T46" fmla="*/ 230 w 280"/>
                  <a:gd name="T47" fmla="*/ 124 h 690"/>
                  <a:gd name="T48" fmla="*/ 230 w 280"/>
                  <a:gd name="T49" fmla="*/ 138 h 690"/>
                  <a:gd name="T50" fmla="*/ 220 w 280"/>
                  <a:gd name="T51" fmla="*/ 152 h 690"/>
                  <a:gd name="T52" fmla="*/ 192 w 280"/>
                  <a:gd name="T53" fmla="*/ 176 h 690"/>
                  <a:gd name="T54" fmla="*/ 142 w 280"/>
                  <a:gd name="T55" fmla="*/ 206 h 690"/>
                  <a:gd name="T56" fmla="*/ 58 w 280"/>
                  <a:gd name="T57" fmla="*/ 242 h 690"/>
                  <a:gd name="T58" fmla="*/ 0 w 280"/>
                  <a:gd name="T59" fmla="*/ 264 h 690"/>
                  <a:gd name="T60" fmla="*/ 20 w 280"/>
                  <a:gd name="T61" fmla="*/ 266 h 690"/>
                  <a:gd name="T62" fmla="*/ 52 w 280"/>
                  <a:gd name="T63" fmla="*/ 274 h 690"/>
                  <a:gd name="T64" fmla="*/ 78 w 280"/>
                  <a:gd name="T65" fmla="*/ 284 h 690"/>
                  <a:gd name="T66" fmla="*/ 96 w 280"/>
                  <a:gd name="T67" fmla="*/ 298 h 690"/>
                  <a:gd name="T68" fmla="*/ 108 w 280"/>
                  <a:gd name="T69" fmla="*/ 316 h 690"/>
                  <a:gd name="T70" fmla="*/ 116 w 280"/>
                  <a:gd name="T71" fmla="*/ 334 h 690"/>
                  <a:gd name="T72" fmla="*/ 116 w 280"/>
                  <a:gd name="T73" fmla="*/ 366 h 690"/>
                  <a:gd name="T74" fmla="*/ 108 w 280"/>
                  <a:gd name="T75" fmla="*/ 408 h 690"/>
                  <a:gd name="T76" fmla="*/ 90 w 280"/>
                  <a:gd name="T77" fmla="*/ 448 h 690"/>
                  <a:gd name="T78" fmla="*/ 66 w 280"/>
                  <a:gd name="T79" fmla="*/ 490 h 690"/>
                  <a:gd name="T80" fmla="*/ 60 w 280"/>
                  <a:gd name="T81" fmla="*/ 50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0" h="690">
                    <a:moveTo>
                      <a:pt x="60" y="500"/>
                    </a:moveTo>
                    <a:lnTo>
                      <a:pt x="60" y="500"/>
                    </a:lnTo>
                    <a:lnTo>
                      <a:pt x="66" y="506"/>
                    </a:lnTo>
                    <a:lnTo>
                      <a:pt x="70" y="516"/>
                    </a:lnTo>
                    <a:lnTo>
                      <a:pt x="74" y="526"/>
                    </a:lnTo>
                    <a:lnTo>
                      <a:pt x="78" y="538"/>
                    </a:lnTo>
                    <a:lnTo>
                      <a:pt x="82" y="566"/>
                    </a:lnTo>
                    <a:lnTo>
                      <a:pt x="82" y="594"/>
                    </a:lnTo>
                    <a:lnTo>
                      <a:pt x="82" y="622"/>
                    </a:lnTo>
                    <a:lnTo>
                      <a:pt x="82" y="648"/>
                    </a:lnTo>
                    <a:lnTo>
                      <a:pt x="78" y="684"/>
                    </a:lnTo>
                    <a:lnTo>
                      <a:pt x="78" y="684"/>
                    </a:lnTo>
                    <a:lnTo>
                      <a:pt x="76" y="690"/>
                    </a:lnTo>
                    <a:lnTo>
                      <a:pt x="78" y="690"/>
                    </a:lnTo>
                    <a:lnTo>
                      <a:pt x="78" y="690"/>
                    </a:lnTo>
                    <a:lnTo>
                      <a:pt x="110" y="672"/>
                    </a:lnTo>
                    <a:lnTo>
                      <a:pt x="132" y="658"/>
                    </a:lnTo>
                    <a:lnTo>
                      <a:pt x="158" y="646"/>
                    </a:lnTo>
                    <a:lnTo>
                      <a:pt x="184" y="636"/>
                    </a:lnTo>
                    <a:lnTo>
                      <a:pt x="210" y="628"/>
                    </a:lnTo>
                    <a:lnTo>
                      <a:pt x="234" y="624"/>
                    </a:lnTo>
                    <a:lnTo>
                      <a:pt x="244" y="624"/>
                    </a:lnTo>
                    <a:lnTo>
                      <a:pt x="252" y="626"/>
                    </a:lnTo>
                    <a:lnTo>
                      <a:pt x="252" y="626"/>
                    </a:lnTo>
                    <a:lnTo>
                      <a:pt x="260" y="612"/>
                    </a:lnTo>
                    <a:lnTo>
                      <a:pt x="280" y="582"/>
                    </a:lnTo>
                    <a:lnTo>
                      <a:pt x="280" y="0"/>
                    </a:lnTo>
                    <a:lnTo>
                      <a:pt x="280" y="0"/>
                    </a:lnTo>
                    <a:lnTo>
                      <a:pt x="250" y="2"/>
                    </a:lnTo>
                    <a:lnTo>
                      <a:pt x="250" y="2"/>
                    </a:lnTo>
                    <a:lnTo>
                      <a:pt x="232" y="4"/>
                    </a:lnTo>
                    <a:lnTo>
                      <a:pt x="216" y="8"/>
                    </a:lnTo>
                    <a:lnTo>
                      <a:pt x="204" y="12"/>
                    </a:lnTo>
                    <a:lnTo>
                      <a:pt x="192" y="18"/>
                    </a:lnTo>
                    <a:lnTo>
                      <a:pt x="182" y="24"/>
                    </a:lnTo>
                    <a:lnTo>
                      <a:pt x="174" y="32"/>
                    </a:lnTo>
                    <a:lnTo>
                      <a:pt x="160" y="46"/>
                    </a:lnTo>
                    <a:lnTo>
                      <a:pt x="152" y="60"/>
                    </a:lnTo>
                    <a:lnTo>
                      <a:pt x="148" y="72"/>
                    </a:lnTo>
                    <a:lnTo>
                      <a:pt x="146" y="84"/>
                    </a:lnTo>
                    <a:lnTo>
                      <a:pt x="146" y="84"/>
                    </a:lnTo>
                    <a:lnTo>
                      <a:pt x="168" y="88"/>
                    </a:lnTo>
                    <a:lnTo>
                      <a:pt x="186" y="94"/>
                    </a:lnTo>
                    <a:lnTo>
                      <a:pt x="202" y="98"/>
                    </a:lnTo>
                    <a:lnTo>
                      <a:pt x="214" y="104"/>
                    </a:lnTo>
                    <a:lnTo>
                      <a:pt x="222" y="110"/>
                    </a:lnTo>
                    <a:lnTo>
                      <a:pt x="228" y="116"/>
                    </a:lnTo>
                    <a:lnTo>
                      <a:pt x="230" y="124"/>
                    </a:lnTo>
                    <a:lnTo>
                      <a:pt x="230" y="130"/>
                    </a:lnTo>
                    <a:lnTo>
                      <a:pt x="230" y="138"/>
                    </a:lnTo>
                    <a:lnTo>
                      <a:pt x="226" y="146"/>
                    </a:lnTo>
                    <a:lnTo>
                      <a:pt x="220" y="152"/>
                    </a:lnTo>
                    <a:lnTo>
                      <a:pt x="212" y="160"/>
                    </a:lnTo>
                    <a:lnTo>
                      <a:pt x="192" y="176"/>
                    </a:lnTo>
                    <a:lnTo>
                      <a:pt x="168" y="190"/>
                    </a:lnTo>
                    <a:lnTo>
                      <a:pt x="142" y="206"/>
                    </a:lnTo>
                    <a:lnTo>
                      <a:pt x="114" y="218"/>
                    </a:lnTo>
                    <a:lnTo>
                      <a:pt x="58" y="242"/>
                    </a:lnTo>
                    <a:lnTo>
                      <a:pt x="16" y="258"/>
                    </a:lnTo>
                    <a:lnTo>
                      <a:pt x="0" y="264"/>
                    </a:lnTo>
                    <a:lnTo>
                      <a:pt x="0" y="264"/>
                    </a:lnTo>
                    <a:lnTo>
                      <a:pt x="20" y="266"/>
                    </a:lnTo>
                    <a:lnTo>
                      <a:pt x="38" y="270"/>
                    </a:lnTo>
                    <a:lnTo>
                      <a:pt x="52" y="274"/>
                    </a:lnTo>
                    <a:lnTo>
                      <a:pt x="66" y="278"/>
                    </a:lnTo>
                    <a:lnTo>
                      <a:pt x="78" y="284"/>
                    </a:lnTo>
                    <a:lnTo>
                      <a:pt x="88" y="290"/>
                    </a:lnTo>
                    <a:lnTo>
                      <a:pt x="96" y="298"/>
                    </a:lnTo>
                    <a:lnTo>
                      <a:pt x="104" y="306"/>
                    </a:lnTo>
                    <a:lnTo>
                      <a:pt x="108" y="316"/>
                    </a:lnTo>
                    <a:lnTo>
                      <a:pt x="112" y="324"/>
                    </a:lnTo>
                    <a:lnTo>
                      <a:pt x="116" y="334"/>
                    </a:lnTo>
                    <a:lnTo>
                      <a:pt x="116" y="344"/>
                    </a:lnTo>
                    <a:lnTo>
                      <a:pt x="116" y="366"/>
                    </a:lnTo>
                    <a:lnTo>
                      <a:pt x="114" y="386"/>
                    </a:lnTo>
                    <a:lnTo>
                      <a:pt x="108" y="408"/>
                    </a:lnTo>
                    <a:lnTo>
                      <a:pt x="100" y="428"/>
                    </a:lnTo>
                    <a:lnTo>
                      <a:pt x="90" y="448"/>
                    </a:lnTo>
                    <a:lnTo>
                      <a:pt x="82" y="464"/>
                    </a:lnTo>
                    <a:lnTo>
                      <a:pt x="66" y="490"/>
                    </a:lnTo>
                    <a:lnTo>
                      <a:pt x="60" y="500"/>
                    </a:lnTo>
                    <a:lnTo>
                      <a:pt x="60" y="500"/>
                    </a:lnTo>
                    <a:close/>
                  </a:path>
                </a:pathLst>
              </a:custGeom>
              <a:solidFill>
                <a:schemeClr val="accent1">
                  <a:alpha val="8000"/>
                </a:schemeClr>
              </a:solidFill>
              <a:ln>
                <a:noFill/>
              </a:ln>
              <a:effectLst>
                <a:glow rad="50800">
                  <a:schemeClr val="accent1">
                    <a:alpha val="18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8"/>
              <p:cNvSpPr>
                <a:spLocks noChangeAspect="1"/>
              </p:cNvSpPr>
              <p:nvPr/>
            </p:nvSpPr>
            <p:spPr bwMode="auto">
              <a:xfrm>
                <a:off x="10820" y="5117153"/>
                <a:ext cx="692706" cy="903148"/>
              </a:xfrm>
              <a:custGeom>
                <a:avLst/>
                <a:gdLst>
                  <a:gd name="T0" fmla="*/ 628 w 632"/>
                  <a:gd name="T1" fmla="*/ 772 h 824"/>
                  <a:gd name="T2" fmla="*/ 572 w 632"/>
                  <a:gd name="T3" fmla="*/ 684 h 824"/>
                  <a:gd name="T4" fmla="*/ 520 w 632"/>
                  <a:gd name="T5" fmla="*/ 616 h 824"/>
                  <a:gd name="T6" fmla="*/ 500 w 632"/>
                  <a:gd name="T7" fmla="*/ 560 h 824"/>
                  <a:gd name="T8" fmla="*/ 486 w 632"/>
                  <a:gd name="T9" fmla="*/ 432 h 824"/>
                  <a:gd name="T10" fmla="*/ 496 w 632"/>
                  <a:gd name="T11" fmla="*/ 306 h 824"/>
                  <a:gd name="T12" fmla="*/ 496 w 632"/>
                  <a:gd name="T13" fmla="*/ 272 h 824"/>
                  <a:gd name="T14" fmla="*/ 486 w 632"/>
                  <a:gd name="T15" fmla="*/ 232 h 824"/>
                  <a:gd name="T16" fmla="*/ 456 w 632"/>
                  <a:gd name="T17" fmla="*/ 196 h 824"/>
                  <a:gd name="T18" fmla="*/ 434 w 632"/>
                  <a:gd name="T19" fmla="*/ 184 h 824"/>
                  <a:gd name="T20" fmla="*/ 408 w 632"/>
                  <a:gd name="T21" fmla="*/ 236 h 824"/>
                  <a:gd name="T22" fmla="*/ 384 w 632"/>
                  <a:gd name="T23" fmla="*/ 260 h 824"/>
                  <a:gd name="T24" fmla="*/ 362 w 632"/>
                  <a:gd name="T25" fmla="*/ 256 h 824"/>
                  <a:gd name="T26" fmla="*/ 344 w 632"/>
                  <a:gd name="T27" fmla="*/ 234 h 824"/>
                  <a:gd name="T28" fmla="*/ 312 w 632"/>
                  <a:gd name="T29" fmla="*/ 154 h 824"/>
                  <a:gd name="T30" fmla="*/ 284 w 632"/>
                  <a:gd name="T31" fmla="*/ 18 h 824"/>
                  <a:gd name="T32" fmla="*/ 276 w 632"/>
                  <a:gd name="T33" fmla="*/ 18 h 824"/>
                  <a:gd name="T34" fmla="*/ 254 w 632"/>
                  <a:gd name="T35" fmla="*/ 64 h 824"/>
                  <a:gd name="T36" fmla="*/ 228 w 632"/>
                  <a:gd name="T37" fmla="*/ 90 h 824"/>
                  <a:gd name="T38" fmla="*/ 198 w 632"/>
                  <a:gd name="T39" fmla="*/ 100 h 824"/>
                  <a:gd name="T40" fmla="*/ 156 w 632"/>
                  <a:gd name="T41" fmla="*/ 96 h 824"/>
                  <a:gd name="T42" fmla="*/ 96 w 632"/>
                  <a:gd name="T43" fmla="*/ 66 h 824"/>
                  <a:gd name="T44" fmla="*/ 42 w 632"/>
                  <a:gd name="T45" fmla="*/ 18 h 824"/>
                  <a:gd name="T46" fmla="*/ 26 w 632"/>
                  <a:gd name="T47" fmla="*/ 14 h 824"/>
                  <a:gd name="T48" fmla="*/ 0 w 632"/>
                  <a:gd name="T49" fmla="*/ 456 h 824"/>
                  <a:gd name="T50" fmla="*/ 80 w 632"/>
                  <a:gd name="T51" fmla="*/ 482 h 824"/>
                  <a:gd name="T52" fmla="*/ 124 w 632"/>
                  <a:gd name="T53" fmla="*/ 506 h 824"/>
                  <a:gd name="T54" fmla="*/ 146 w 632"/>
                  <a:gd name="T55" fmla="*/ 536 h 824"/>
                  <a:gd name="T56" fmla="*/ 134 w 632"/>
                  <a:gd name="T57" fmla="*/ 568 h 824"/>
                  <a:gd name="T58" fmla="*/ 76 w 632"/>
                  <a:gd name="T59" fmla="*/ 604 h 824"/>
                  <a:gd name="T60" fmla="*/ 82 w 632"/>
                  <a:gd name="T61" fmla="*/ 616 h 824"/>
                  <a:gd name="T62" fmla="*/ 122 w 632"/>
                  <a:gd name="T63" fmla="*/ 630 h 824"/>
                  <a:gd name="T64" fmla="*/ 182 w 632"/>
                  <a:gd name="T65" fmla="*/ 626 h 824"/>
                  <a:gd name="T66" fmla="*/ 300 w 632"/>
                  <a:gd name="T67" fmla="*/ 610 h 824"/>
                  <a:gd name="T68" fmla="*/ 422 w 632"/>
                  <a:gd name="T69" fmla="*/ 616 h 824"/>
                  <a:gd name="T70" fmla="*/ 476 w 632"/>
                  <a:gd name="T71" fmla="*/ 630 h 824"/>
                  <a:gd name="T72" fmla="*/ 526 w 632"/>
                  <a:gd name="T73" fmla="*/ 674 h 824"/>
                  <a:gd name="T74" fmla="*/ 576 w 632"/>
                  <a:gd name="T75" fmla="*/ 748 h 824"/>
                  <a:gd name="T76" fmla="*/ 594 w 632"/>
                  <a:gd name="T77" fmla="*/ 796 h 824"/>
                  <a:gd name="T78" fmla="*/ 592 w 632"/>
                  <a:gd name="T79" fmla="*/ 818 h 824"/>
                  <a:gd name="T80" fmla="*/ 598 w 632"/>
                  <a:gd name="T81" fmla="*/ 824 h 824"/>
                  <a:gd name="T82" fmla="*/ 612 w 632"/>
                  <a:gd name="T83" fmla="*/ 822 h 824"/>
                  <a:gd name="T84" fmla="*/ 624 w 632"/>
                  <a:gd name="T85" fmla="*/ 808 h 824"/>
                  <a:gd name="T86" fmla="*/ 630 w 632"/>
                  <a:gd name="T87" fmla="*/ 796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32" h="824">
                    <a:moveTo>
                      <a:pt x="632" y="784"/>
                    </a:moveTo>
                    <a:lnTo>
                      <a:pt x="632" y="784"/>
                    </a:lnTo>
                    <a:lnTo>
                      <a:pt x="628" y="772"/>
                    </a:lnTo>
                    <a:lnTo>
                      <a:pt x="622" y="760"/>
                    </a:lnTo>
                    <a:lnTo>
                      <a:pt x="602" y="726"/>
                    </a:lnTo>
                    <a:lnTo>
                      <a:pt x="572" y="684"/>
                    </a:lnTo>
                    <a:lnTo>
                      <a:pt x="530" y="632"/>
                    </a:lnTo>
                    <a:lnTo>
                      <a:pt x="530" y="632"/>
                    </a:lnTo>
                    <a:lnTo>
                      <a:pt x="520" y="616"/>
                    </a:lnTo>
                    <a:lnTo>
                      <a:pt x="512" y="598"/>
                    </a:lnTo>
                    <a:lnTo>
                      <a:pt x="504" y="580"/>
                    </a:lnTo>
                    <a:lnTo>
                      <a:pt x="500" y="560"/>
                    </a:lnTo>
                    <a:lnTo>
                      <a:pt x="492" y="520"/>
                    </a:lnTo>
                    <a:lnTo>
                      <a:pt x="486" y="476"/>
                    </a:lnTo>
                    <a:lnTo>
                      <a:pt x="486" y="432"/>
                    </a:lnTo>
                    <a:lnTo>
                      <a:pt x="488" y="388"/>
                    </a:lnTo>
                    <a:lnTo>
                      <a:pt x="490" y="346"/>
                    </a:lnTo>
                    <a:lnTo>
                      <a:pt x="496" y="306"/>
                    </a:lnTo>
                    <a:lnTo>
                      <a:pt x="496" y="306"/>
                    </a:lnTo>
                    <a:lnTo>
                      <a:pt x="496" y="288"/>
                    </a:lnTo>
                    <a:lnTo>
                      <a:pt x="496" y="272"/>
                    </a:lnTo>
                    <a:lnTo>
                      <a:pt x="494" y="256"/>
                    </a:lnTo>
                    <a:lnTo>
                      <a:pt x="492" y="244"/>
                    </a:lnTo>
                    <a:lnTo>
                      <a:pt x="486" y="232"/>
                    </a:lnTo>
                    <a:lnTo>
                      <a:pt x="482" y="222"/>
                    </a:lnTo>
                    <a:lnTo>
                      <a:pt x="470" y="206"/>
                    </a:lnTo>
                    <a:lnTo>
                      <a:pt x="456" y="196"/>
                    </a:lnTo>
                    <a:lnTo>
                      <a:pt x="446" y="188"/>
                    </a:lnTo>
                    <a:lnTo>
                      <a:pt x="434" y="184"/>
                    </a:lnTo>
                    <a:lnTo>
                      <a:pt x="434" y="184"/>
                    </a:lnTo>
                    <a:lnTo>
                      <a:pt x="424" y="206"/>
                    </a:lnTo>
                    <a:lnTo>
                      <a:pt x="416" y="222"/>
                    </a:lnTo>
                    <a:lnTo>
                      <a:pt x="408" y="236"/>
                    </a:lnTo>
                    <a:lnTo>
                      <a:pt x="400" y="248"/>
                    </a:lnTo>
                    <a:lnTo>
                      <a:pt x="392" y="254"/>
                    </a:lnTo>
                    <a:lnTo>
                      <a:pt x="384" y="260"/>
                    </a:lnTo>
                    <a:lnTo>
                      <a:pt x="376" y="260"/>
                    </a:lnTo>
                    <a:lnTo>
                      <a:pt x="370" y="260"/>
                    </a:lnTo>
                    <a:lnTo>
                      <a:pt x="362" y="256"/>
                    </a:lnTo>
                    <a:lnTo>
                      <a:pt x="356" y="250"/>
                    </a:lnTo>
                    <a:lnTo>
                      <a:pt x="350" y="244"/>
                    </a:lnTo>
                    <a:lnTo>
                      <a:pt x="344" y="234"/>
                    </a:lnTo>
                    <a:lnTo>
                      <a:pt x="332" y="212"/>
                    </a:lnTo>
                    <a:lnTo>
                      <a:pt x="322" y="184"/>
                    </a:lnTo>
                    <a:lnTo>
                      <a:pt x="312" y="154"/>
                    </a:lnTo>
                    <a:lnTo>
                      <a:pt x="304" y="122"/>
                    </a:lnTo>
                    <a:lnTo>
                      <a:pt x="292" y="62"/>
                    </a:lnTo>
                    <a:lnTo>
                      <a:pt x="284" y="18"/>
                    </a:lnTo>
                    <a:lnTo>
                      <a:pt x="282" y="0"/>
                    </a:lnTo>
                    <a:lnTo>
                      <a:pt x="282" y="0"/>
                    </a:lnTo>
                    <a:lnTo>
                      <a:pt x="276" y="18"/>
                    </a:lnTo>
                    <a:lnTo>
                      <a:pt x="270" y="36"/>
                    </a:lnTo>
                    <a:lnTo>
                      <a:pt x="262" y="50"/>
                    </a:lnTo>
                    <a:lnTo>
                      <a:pt x="254" y="64"/>
                    </a:lnTo>
                    <a:lnTo>
                      <a:pt x="246" y="74"/>
                    </a:lnTo>
                    <a:lnTo>
                      <a:pt x="238" y="82"/>
                    </a:lnTo>
                    <a:lnTo>
                      <a:pt x="228" y="90"/>
                    </a:lnTo>
                    <a:lnTo>
                      <a:pt x="218" y="94"/>
                    </a:lnTo>
                    <a:lnTo>
                      <a:pt x="208" y="98"/>
                    </a:lnTo>
                    <a:lnTo>
                      <a:pt x="198" y="100"/>
                    </a:lnTo>
                    <a:lnTo>
                      <a:pt x="188" y="100"/>
                    </a:lnTo>
                    <a:lnTo>
                      <a:pt x="178" y="100"/>
                    </a:lnTo>
                    <a:lnTo>
                      <a:pt x="156" y="96"/>
                    </a:lnTo>
                    <a:lnTo>
                      <a:pt x="136" y="88"/>
                    </a:lnTo>
                    <a:lnTo>
                      <a:pt x="116" y="78"/>
                    </a:lnTo>
                    <a:lnTo>
                      <a:pt x="96" y="66"/>
                    </a:lnTo>
                    <a:lnTo>
                      <a:pt x="80" y="52"/>
                    </a:lnTo>
                    <a:lnTo>
                      <a:pt x="64" y="40"/>
                    </a:lnTo>
                    <a:lnTo>
                      <a:pt x="42" y="18"/>
                    </a:lnTo>
                    <a:lnTo>
                      <a:pt x="34" y="10"/>
                    </a:lnTo>
                    <a:lnTo>
                      <a:pt x="34" y="10"/>
                    </a:lnTo>
                    <a:lnTo>
                      <a:pt x="26" y="14"/>
                    </a:lnTo>
                    <a:lnTo>
                      <a:pt x="18" y="16"/>
                    </a:lnTo>
                    <a:lnTo>
                      <a:pt x="0" y="20"/>
                    </a:lnTo>
                    <a:lnTo>
                      <a:pt x="0" y="456"/>
                    </a:lnTo>
                    <a:lnTo>
                      <a:pt x="0" y="456"/>
                    </a:lnTo>
                    <a:lnTo>
                      <a:pt x="42" y="468"/>
                    </a:lnTo>
                    <a:lnTo>
                      <a:pt x="80" y="482"/>
                    </a:lnTo>
                    <a:lnTo>
                      <a:pt x="96" y="490"/>
                    </a:lnTo>
                    <a:lnTo>
                      <a:pt x="112" y="498"/>
                    </a:lnTo>
                    <a:lnTo>
                      <a:pt x="124" y="506"/>
                    </a:lnTo>
                    <a:lnTo>
                      <a:pt x="136" y="516"/>
                    </a:lnTo>
                    <a:lnTo>
                      <a:pt x="142" y="526"/>
                    </a:lnTo>
                    <a:lnTo>
                      <a:pt x="146" y="536"/>
                    </a:lnTo>
                    <a:lnTo>
                      <a:pt x="146" y="546"/>
                    </a:lnTo>
                    <a:lnTo>
                      <a:pt x="142" y="556"/>
                    </a:lnTo>
                    <a:lnTo>
                      <a:pt x="134" y="568"/>
                    </a:lnTo>
                    <a:lnTo>
                      <a:pt x="120" y="580"/>
                    </a:lnTo>
                    <a:lnTo>
                      <a:pt x="100" y="592"/>
                    </a:lnTo>
                    <a:lnTo>
                      <a:pt x="76" y="604"/>
                    </a:lnTo>
                    <a:lnTo>
                      <a:pt x="76" y="604"/>
                    </a:lnTo>
                    <a:lnTo>
                      <a:pt x="78" y="610"/>
                    </a:lnTo>
                    <a:lnTo>
                      <a:pt x="82" y="616"/>
                    </a:lnTo>
                    <a:lnTo>
                      <a:pt x="90" y="622"/>
                    </a:lnTo>
                    <a:lnTo>
                      <a:pt x="104" y="626"/>
                    </a:lnTo>
                    <a:lnTo>
                      <a:pt x="122" y="630"/>
                    </a:lnTo>
                    <a:lnTo>
                      <a:pt x="148" y="630"/>
                    </a:lnTo>
                    <a:lnTo>
                      <a:pt x="182" y="626"/>
                    </a:lnTo>
                    <a:lnTo>
                      <a:pt x="182" y="626"/>
                    </a:lnTo>
                    <a:lnTo>
                      <a:pt x="220" y="620"/>
                    </a:lnTo>
                    <a:lnTo>
                      <a:pt x="260" y="614"/>
                    </a:lnTo>
                    <a:lnTo>
                      <a:pt x="300" y="610"/>
                    </a:lnTo>
                    <a:lnTo>
                      <a:pt x="342" y="610"/>
                    </a:lnTo>
                    <a:lnTo>
                      <a:pt x="382" y="610"/>
                    </a:lnTo>
                    <a:lnTo>
                      <a:pt x="422" y="616"/>
                    </a:lnTo>
                    <a:lnTo>
                      <a:pt x="440" y="620"/>
                    </a:lnTo>
                    <a:lnTo>
                      <a:pt x="458" y="624"/>
                    </a:lnTo>
                    <a:lnTo>
                      <a:pt x="476" y="630"/>
                    </a:lnTo>
                    <a:lnTo>
                      <a:pt x="492" y="636"/>
                    </a:lnTo>
                    <a:lnTo>
                      <a:pt x="492" y="636"/>
                    </a:lnTo>
                    <a:lnTo>
                      <a:pt x="526" y="674"/>
                    </a:lnTo>
                    <a:lnTo>
                      <a:pt x="544" y="698"/>
                    </a:lnTo>
                    <a:lnTo>
                      <a:pt x="562" y="722"/>
                    </a:lnTo>
                    <a:lnTo>
                      <a:pt x="576" y="748"/>
                    </a:lnTo>
                    <a:lnTo>
                      <a:pt x="588" y="772"/>
                    </a:lnTo>
                    <a:lnTo>
                      <a:pt x="590" y="784"/>
                    </a:lnTo>
                    <a:lnTo>
                      <a:pt x="594" y="796"/>
                    </a:lnTo>
                    <a:lnTo>
                      <a:pt x="594" y="806"/>
                    </a:lnTo>
                    <a:lnTo>
                      <a:pt x="592" y="818"/>
                    </a:lnTo>
                    <a:lnTo>
                      <a:pt x="592" y="818"/>
                    </a:lnTo>
                    <a:lnTo>
                      <a:pt x="592" y="822"/>
                    </a:lnTo>
                    <a:lnTo>
                      <a:pt x="594" y="824"/>
                    </a:lnTo>
                    <a:lnTo>
                      <a:pt x="598" y="824"/>
                    </a:lnTo>
                    <a:lnTo>
                      <a:pt x="598" y="824"/>
                    </a:lnTo>
                    <a:lnTo>
                      <a:pt x="602" y="824"/>
                    </a:lnTo>
                    <a:lnTo>
                      <a:pt x="612" y="822"/>
                    </a:lnTo>
                    <a:lnTo>
                      <a:pt x="616" y="818"/>
                    </a:lnTo>
                    <a:lnTo>
                      <a:pt x="620" y="814"/>
                    </a:lnTo>
                    <a:lnTo>
                      <a:pt x="624" y="808"/>
                    </a:lnTo>
                    <a:lnTo>
                      <a:pt x="626" y="800"/>
                    </a:lnTo>
                    <a:lnTo>
                      <a:pt x="626" y="800"/>
                    </a:lnTo>
                    <a:lnTo>
                      <a:pt x="630" y="796"/>
                    </a:lnTo>
                    <a:lnTo>
                      <a:pt x="632" y="792"/>
                    </a:lnTo>
                    <a:lnTo>
                      <a:pt x="632" y="784"/>
                    </a:lnTo>
                    <a:close/>
                  </a:path>
                </a:pathLst>
              </a:custGeom>
              <a:solidFill>
                <a:schemeClr val="accent1">
                  <a:alpha val="8000"/>
                </a:schemeClr>
              </a:solidFill>
              <a:ln>
                <a:noFill/>
              </a:ln>
              <a:effectLst>
                <a:glow rad="50800">
                  <a:schemeClr val="accent1">
                    <a:alpha val="18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7"/>
              <p:cNvSpPr>
                <a:spLocks noChangeAspect="1"/>
              </p:cNvSpPr>
              <p:nvPr/>
            </p:nvSpPr>
            <p:spPr bwMode="auto">
              <a:xfrm>
                <a:off x="1" y="2438400"/>
                <a:ext cx="453574" cy="852529"/>
              </a:xfrm>
              <a:custGeom>
                <a:avLst/>
                <a:gdLst>
                  <a:gd name="T0" fmla="*/ 194 w 382"/>
                  <a:gd name="T1" fmla="*/ 442 h 718"/>
                  <a:gd name="T2" fmla="*/ 238 w 382"/>
                  <a:gd name="T3" fmla="*/ 410 h 718"/>
                  <a:gd name="T4" fmla="*/ 264 w 382"/>
                  <a:gd name="T5" fmla="*/ 368 h 718"/>
                  <a:gd name="T6" fmla="*/ 270 w 382"/>
                  <a:gd name="T7" fmla="*/ 334 h 718"/>
                  <a:gd name="T8" fmla="*/ 292 w 382"/>
                  <a:gd name="T9" fmla="*/ 278 h 718"/>
                  <a:gd name="T10" fmla="*/ 310 w 382"/>
                  <a:gd name="T11" fmla="*/ 250 h 718"/>
                  <a:gd name="T12" fmla="*/ 248 w 382"/>
                  <a:gd name="T13" fmla="*/ 258 h 718"/>
                  <a:gd name="T14" fmla="*/ 212 w 382"/>
                  <a:gd name="T15" fmla="*/ 242 h 718"/>
                  <a:gd name="T16" fmla="*/ 194 w 382"/>
                  <a:gd name="T17" fmla="*/ 212 h 718"/>
                  <a:gd name="T18" fmla="*/ 194 w 382"/>
                  <a:gd name="T19" fmla="*/ 160 h 718"/>
                  <a:gd name="T20" fmla="*/ 200 w 382"/>
                  <a:gd name="T21" fmla="*/ 140 h 718"/>
                  <a:gd name="T22" fmla="*/ 200 w 382"/>
                  <a:gd name="T23" fmla="*/ 110 h 718"/>
                  <a:gd name="T24" fmla="*/ 184 w 382"/>
                  <a:gd name="T25" fmla="*/ 72 h 718"/>
                  <a:gd name="T26" fmla="*/ 158 w 382"/>
                  <a:gd name="T27" fmla="*/ 50 h 718"/>
                  <a:gd name="T28" fmla="*/ 80 w 382"/>
                  <a:gd name="T29" fmla="*/ 0 h 718"/>
                  <a:gd name="T30" fmla="*/ 84 w 382"/>
                  <a:gd name="T31" fmla="*/ 6 h 718"/>
                  <a:gd name="T32" fmla="*/ 96 w 382"/>
                  <a:gd name="T33" fmla="*/ 38 h 718"/>
                  <a:gd name="T34" fmla="*/ 94 w 382"/>
                  <a:gd name="T35" fmla="*/ 70 h 718"/>
                  <a:gd name="T36" fmla="*/ 80 w 382"/>
                  <a:gd name="T37" fmla="*/ 66 h 718"/>
                  <a:gd name="T38" fmla="*/ 48 w 382"/>
                  <a:gd name="T39" fmla="*/ 82 h 718"/>
                  <a:gd name="T40" fmla="*/ 34 w 382"/>
                  <a:gd name="T41" fmla="*/ 106 h 718"/>
                  <a:gd name="T42" fmla="*/ 26 w 382"/>
                  <a:gd name="T43" fmla="*/ 138 h 718"/>
                  <a:gd name="T44" fmla="*/ 24 w 382"/>
                  <a:gd name="T45" fmla="*/ 194 h 718"/>
                  <a:gd name="T46" fmla="*/ 22 w 382"/>
                  <a:gd name="T47" fmla="*/ 204 h 718"/>
                  <a:gd name="T48" fmla="*/ 20 w 382"/>
                  <a:gd name="T49" fmla="*/ 202 h 718"/>
                  <a:gd name="T50" fmla="*/ 0 w 382"/>
                  <a:gd name="T51" fmla="*/ 662 h 718"/>
                  <a:gd name="T52" fmla="*/ 30 w 382"/>
                  <a:gd name="T53" fmla="*/ 636 h 718"/>
                  <a:gd name="T54" fmla="*/ 80 w 382"/>
                  <a:gd name="T55" fmla="*/ 606 h 718"/>
                  <a:gd name="T56" fmla="*/ 108 w 382"/>
                  <a:gd name="T57" fmla="*/ 586 h 718"/>
                  <a:gd name="T58" fmla="*/ 132 w 382"/>
                  <a:gd name="T59" fmla="*/ 542 h 718"/>
                  <a:gd name="T60" fmla="*/ 144 w 382"/>
                  <a:gd name="T61" fmla="*/ 484 h 718"/>
                  <a:gd name="T62" fmla="*/ 220 w 382"/>
                  <a:gd name="T63" fmla="*/ 544 h 718"/>
                  <a:gd name="T64" fmla="*/ 300 w 382"/>
                  <a:gd name="T65" fmla="*/ 626 h 718"/>
                  <a:gd name="T66" fmla="*/ 330 w 382"/>
                  <a:gd name="T67" fmla="*/ 678 h 718"/>
                  <a:gd name="T68" fmla="*/ 336 w 382"/>
                  <a:gd name="T69" fmla="*/ 710 h 718"/>
                  <a:gd name="T70" fmla="*/ 340 w 382"/>
                  <a:gd name="T71" fmla="*/ 718 h 718"/>
                  <a:gd name="T72" fmla="*/ 352 w 382"/>
                  <a:gd name="T73" fmla="*/ 716 h 718"/>
                  <a:gd name="T74" fmla="*/ 372 w 382"/>
                  <a:gd name="T75" fmla="*/ 698 h 718"/>
                  <a:gd name="T76" fmla="*/ 376 w 382"/>
                  <a:gd name="T77" fmla="*/ 680 h 718"/>
                  <a:gd name="T78" fmla="*/ 382 w 382"/>
                  <a:gd name="T79" fmla="*/ 666 h 718"/>
                  <a:gd name="T80" fmla="*/ 372 w 382"/>
                  <a:gd name="T81" fmla="*/ 644 h 718"/>
                  <a:gd name="T82" fmla="*/ 318 w 382"/>
                  <a:gd name="T83" fmla="*/ 582 h 718"/>
                  <a:gd name="T84" fmla="*/ 170 w 382"/>
                  <a:gd name="T85" fmla="*/ 45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2" h="718">
                    <a:moveTo>
                      <a:pt x="170" y="452"/>
                    </a:moveTo>
                    <a:lnTo>
                      <a:pt x="170" y="452"/>
                    </a:lnTo>
                    <a:lnTo>
                      <a:pt x="194" y="442"/>
                    </a:lnTo>
                    <a:lnTo>
                      <a:pt x="208" y="434"/>
                    </a:lnTo>
                    <a:lnTo>
                      <a:pt x="224" y="424"/>
                    </a:lnTo>
                    <a:lnTo>
                      <a:pt x="238" y="410"/>
                    </a:lnTo>
                    <a:lnTo>
                      <a:pt x="250" y="396"/>
                    </a:lnTo>
                    <a:lnTo>
                      <a:pt x="260" y="378"/>
                    </a:lnTo>
                    <a:lnTo>
                      <a:pt x="264" y="368"/>
                    </a:lnTo>
                    <a:lnTo>
                      <a:pt x="266" y="358"/>
                    </a:lnTo>
                    <a:lnTo>
                      <a:pt x="266" y="358"/>
                    </a:lnTo>
                    <a:lnTo>
                      <a:pt x="270" y="334"/>
                    </a:lnTo>
                    <a:lnTo>
                      <a:pt x="276" y="312"/>
                    </a:lnTo>
                    <a:lnTo>
                      <a:pt x="284" y="294"/>
                    </a:lnTo>
                    <a:lnTo>
                      <a:pt x="292" y="278"/>
                    </a:lnTo>
                    <a:lnTo>
                      <a:pt x="304" y="256"/>
                    </a:lnTo>
                    <a:lnTo>
                      <a:pt x="310" y="250"/>
                    </a:lnTo>
                    <a:lnTo>
                      <a:pt x="310" y="250"/>
                    </a:lnTo>
                    <a:lnTo>
                      <a:pt x="286" y="256"/>
                    </a:lnTo>
                    <a:lnTo>
                      <a:pt x="266" y="258"/>
                    </a:lnTo>
                    <a:lnTo>
                      <a:pt x="248" y="258"/>
                    </a:lnTo>
                    <a:lnTo>
                      <a:pt x="234" y="254"/>
                    </a:lnTo>
                    <a:lnTo>
                      <a:pt x="220" y="250"/>
                    </a:lnTo>
                    <a:lnTo>
                      <a:pt x="212" y="242"/>
                    </a:lnTo>
                    <a:lnTo>
                      <a:pt x="204" y="234"/>
                    </a:lnTo>
                    <a:lnTo>
                      <a:pt x="198" y="224"/>
                    </a:lnTo>
                    <a:lnTo>
                      <a:pt x="194" y="212"/>
                    </a:lnTo>
                    <a:lnTo>
                      <a:pt x="192" y="202"/>
                    </a:lnTo>
                    <a:lnTo>
                      <a:pt x="190" y="180"/>
                    </a:lnTo>
                    <a:lnTo>
                      <a:pt x="194" y="160"/>
                    </a:lnTo>
                    <a:lnTo>
                      <a:pt x="198" y="148"/>
                    </a:lnTo>
                    <a:lnTo>
                      <a:pt x="198" y="148"/>
                    </a:lnTo>
                    <a:lnTo>
                      <a:pt x="200" y="140"/>
                    </a:lnTo>
                    <a:lnTo>
                      <a:pt x="202" y="130"/>
                    </a:lnTo>
                    <a:lnTo>
                      <a:pt x="202" y="120"/>
                    </a:lnTo>
                    <a:lnTo>
                      <a:pt x="200" y="110"/>
                    </a:lnTo>
                    <a:lnTo>
                      <a:pt x="194" y="90"/>
                    </a:lnTo>
                    <a:lnTo>
                      <a:pt x="188" y="80"/>
                    </a:lnTo>
                    <a:lnTo>
                      <a:pt x="184" y="72"/>
                    </a:lnTo>
                    <a:lnTo>
                      <a:pt x="184" y="72"/>
                    </a:lnTo>
                    <a:lnTo>
                      <a:pt x="174" y="64"/>
                    </a:lnTo>
                    <a:lnTo>
                      <a:pt x="158" y="50"/>
                    </a:lnTo>
                    <a:lnTo>
                      <a:pt x="120" y="22"/>
                    </a:lnTo>
                    <a:lnTo>
                      <a:pt x="88" y="4"/>
                    </a:lnTo>
                    <a:lnTo>
                      <a:pt x="80" y="0"/>
                    </a:lnTo>
                    <a:lnTo>
                      <a:pt x="80" y="2"/>
                    </a:lnTo>
                    <a:lnTo>
                      <a:pt x="84" y="6"/>
                    </a:lnTo>
                    <a:lnTo>
                      <a:pt x="84" y="6"/>
                    </a:lnTo>
                    <a:lnTo>
                      <a:pt x="90" y="16"/>
                    </a:lnTo>
                    <a:lnTo>
                      <a:pt x="94" y="28"/>
                    </a:lnTo>
                    <a:lnTo>
                      <a:pt x="96" y="38"/>
                    </a:lnTo>
                    <a:lnTo>
                      <a:pt x="98" y="48"/>
                    </a:lnTo>
                    <a:lnTo>
                      <a:pt x="96" y="64"/>
                    </a:lnTo>
                    <a:lnTo>
                      <a:pt x="94" y="70"/>
                    </a:lnTo>
                    <a:lnTo>
                      <a:pt x="94" y="70"/>
                    </a:lnTo>
                    <a:lnTo>
                      <a:pt x="88" y="68"/>
                    </a:lnTo>
                    <a:lnTo>
                      <a:pt x="80" y="66"/>
                    </a:lnTo>
                    <a:lnTo>
                      <a:pt x="70" y="68"/>
                    </a:lnTo>
                    <a:lnTo>
                      <a:pt x="58" y="72"/>
                    </a:lnTo>
                    <a:lnTo>
                      <a:pt x="48" y="82"/>
                    </a:lnTo>
                    <a:lnTo>
                      <a:pt x="44" y="88"/>
                    </a:lnTo>
                    <a:lnTo>
                      <a:pt x="38" y="96"/>
                    </a:lnTo>
                    <a:lnTo>
                      <a:pt x="34" y="106"/>
                    </a:lnTo>
                    <a:lnTo>
                      <a:pt x="30" y="118"/>
                    </a:lnTo>
                    <a:lnTo>
                      <a:pt x="30" y="118"/>
                    </a:lnTo>
                    <a:lnTo>
                      <a:pt x="26" y="138"/>
                    </a:lnTo>
                    <a:lnTo>
                      <a:pt x="24" y="154"/>
                    </a:lnTo>
                    <a:lnTo>
                      <a:pt x="24" y="180"/>
                    </a:lnTo>
                    <a:lnTo>
                      <a:pt x="24" y="194"/>
                    </a:lnTo>
                    <a:lnTo>
                      <a:pt x="24" y="202"/>
                    </a:lnTo>
                    <a:lnTo>
                      <a:pt x="24" y="202"/>
                    </a:lnTo>
                    <a:lnTo>
                      <a:pt x="22" y="204"/>
                    </a:lnTo>
                    <a:lnTo>
                      <a:pt x="20" y="204"/>
                    </a:lnTo>
                    <a:lnTo>
                      <a:pt x="20" y="202"/>
                    </a:lnTo>
                    <a:lnTo>
                      <a:pt x="20" y="202"/>
                    </a:lnTo>
                    <a:lnTo>
                      <a:pt x="16" y="194"/>
                    </a:lnTo>
                    <a:lnTo>
                      <a:pt x="0" y="146"/>
                    </a:lnTo>
                    <a:lnTo>
                      <a:pt x="0" y="662"/>
                    </a:lnTo>
                    <a:lnTo>
                      <a:pt x="0" y="662"/>
                    </a:lnTo>
                    <a:lnTo>
                      <a:pt x="12" y="650"/>
                    </a:lnTo>
                    <a:lnTo>
                      <a:pt x="30" y="636"/>
                    </a:lnTo>
                    <a:lnTo>
                      <a:pt x="52" y="620"/>
                    </a:lnTo>
                    <a:lnTo>
                      <a:pt x="80" y="606"/>
                    </a:lnTo>
                    <a:lnTo>
                      <a:pt x="80" y="606"/>
                    </a:lnTo>
                    <a:lnTo>
                      <a:pt x="90" y="600"/>
                    </a:lnTo>
                    <a:lnTo>
                      <a:pt x="100" y="594"/>
                    </a:lnTo>
                    <a:lnTo>
                      <a:pt x="108" y="586"/>
                    </a:lnTo>
                    <a:lnTo>
                      <a:pt x="114" y="578"/>
                    </a:lnTo>
                    <a:lnTo>
                      <a:pt x="126" y="560"/>
                    </a:lnTo>
                    <a:lnTo>
                      <a:pt x="132" y="542"/>
                    </a:lnTo>
                    <a:lnTo>
                      <a:pt x="138" y="524"/>
                    </a:lnTo>
                    <a:lnTo>
                      <a:pt x="142" y="508"/>
                    </a:lnTo>
                    <a:lnTo>
                      <a:pt x="144" y="484"/>
                    </a:lnTo>
                    <a:lnTo>
                      <a:pt x="144" y="484"/>
                    </a:lnTo>
                    <a:lnTo>
                      <a:pt x="188" y="518"/>
                    </a:lnTo>
                    <a:lnTo>
                      <a:pt x="220" y="544"/>
                    </a:lnTo>
                    <a:lnTo>
                      <a:pt x="254" y="576"/>
                    </a:lnTo>
                    <a:lnTo>
                      <a:pt x="286" y="610"/>
                    </a:lnTo>
                    <a:lnTo>
                      <a:pt x="300" y="626"/>
                    </a:lnTo>
                    <a:lnTo>
                      <a:pt x="312" y="644"/>
                    </a:lnTo>
                    <a:lnTo>
                      <a:pt x="322" y="662"/>
                    </a:lnTo>
                    <a:lnTo>
                      <a:pt x="330" y="678"/>
                    </a:lnTo>
                    <a:lnTo>
                      <a:pt x="336" y="694"/>
                    </a:lnTo>
                    <a:lnTo>
                      <a:pt x="336" y="710"/>
                    </a:lnTo>
                    <a:lnTo>
                      <a:pt x="336" y="710"/>
                    </a:lnTo>
                    <a:lnTo>
                      <a:pt x="336" y="712"/>
                    </a:lnTo>
                    <a:lnTo>
                      <a:pt x="336" y="716"/>
                    </a:lnTo>
                    <a:lnTo>
                      <a:pt x="340" y="718"/>
                    </a:lnTo>
                    <a:lnTo>
                      <a:pt x="346" y="718"/>
                    </a:lnTo>
                    <a:lnTo>
                      <a:pt x="346" y="718"/>
                    </a:lnTo>
                    <a:lnTo>
                      <a:pt x="352" y="716"/>
                    </a:lnTo>
                    <a:lnTo>
                      <a:pt x="362" y="710"/>
                    </a:lnTo>
                    <a:lnTo>
                      <a:pt x="368" y="706"/>
                    </a:lnTo>
                    <a:lnTo>
                      <a:pt x="372" y="698"/>
                    </a:lnTo>
                    <a:lnTo>
                      <a:pt x="376" y="690"/>
                    </a:lnTo>
                    <a:lnTo>
                      <a:pt x="376" y="680"/>
                    </a:lnTo>
                    <a:lnTo>
                      <a:pt x="376" y="680"/>
                    </a:lnTo>
                    <a:lnTo>
                      <a:pt x="378" y="674"/>
                    </a:lnTo>
                    <a:lnTo>
                      <a:pt x="380" y="670"/>
                    </a:lnTo>
                    <a:lnTo>
                      <a:pt x="382" y="666"/>
                    </a:lnTo>
                    <a:lnTo>
                      <a:pt x="380" y="658"/>
                    </a:lnTo>
                    <a:lnTo>
                      <a:pt x="380" y="658"/>
                    </a:lnTo>
                    <a:lnTo>
                      <a:pt x="372" y="644"/>
                    </a:lnTo>
                    <a:lnTo>
                      <a:pt x="358" y="626"/>
                    </a:lnTo>
                    <a:lnTo>
                      <a:pt x="340" y="606"/>
                    </a:lnTo>
                    <a:lnTo>
                      <a:pt x="318" y="582"/>
                    </a:lnTo>
                    <a:lnTo>
                      <a:pt x="290" y="554"/>
                    </a:lnTo>
                    <a:lnTo>
                      <a:pt x="256" y="524"/>
                    </a:lnTo>
                    <a:lnTo>
                      <a:pt x="170" y="452"/>
                    </a:lnTo>
                    <a:lnTo>
                      <a:pt x="170" y="452"/>
                    </a:lnTo>
                    <a:close/>
                  </a:path>
                </a:pathLst>
              </a:custGeom>
              <a:solidFill>
                <a:schemeClr val="accent1">
                  <a:alpha val="8000"/>
                </a:schemeClr>
              </a:solidFill>
              <a:ln>
                <a:noFill/>
              </a:ln>
              <a:effectLst>
                <a:glow rad="50800">
                  <a:schemeClr val="accent1">
                    <a:alpha val="18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3"/>
              <p:cNvSpPr>
                <a:spLocks noChangeAspect="1"/>
              </p:cNvSpPr>
              <p:nvPr/>
            </p:nvSpPr>
            <p:spPr bwMode="auto">
              <a:xfrm>
                <a:off x="8551334" y="6180666"/>
                <a:ext cx="592666" cy="677333"/>
              </a:xfrm>
              <a:custGeom>
                <a:avLst/>
                <a:gdLst>
                  <a:gd name="T0" fmla="*/ 536 w 560"/>
                  <a:gd name="T1" fmla="*/ 100 h 640"/>
                  <a:gd name="T2" fmla="*/ 496 w 560"/>
                  <a:gd name="T3" fmla="*/ 106 h 640"/>
                  <a:gd name="T4" fmla="*/ 456 w 560"/>
                  <a:gd name="T5" fmla="*/ 118 h 640"/>
                  <a:gd name="T6" fmla="*/ 438 w 560"/>
                  <a:gd name="T7" fmla="*/ 110 h 640"/>
                  <a:gd name="T8" fmla="*/ 436 w 560"/>
                  <a:gd name="T9" fmla="*/ 82 h 640"/>
                  <a:gd name="T10" fmla="*/ 428 w 560"/>
                  <a:gd name="T11" fmla="*/ 76 h 640"/>
                  <a:gd name="T12" fmla="*/ 360 w 560"/>
                  <a:gd name="T13" fmla="*/ 146 h 640"/>
                  <a:gd name="T14" fmla="*/ 328 w 560"/>
                  <a:gd name="T15" fmla="*/ 192 h 640"/>
                  <a:gd name="T16" fmla="*/ 290 w 560"/>
                  <a:gd name="T17" fmla="*/ 108 h 640"/>
                  <a:gd name="T18" fmla="*/ 274 w 560"/>
                  <a:gd name="T19" fmla="*/ 38 h 640"/>
                  <a:gd name="T20" fmla="*/ 280 w 560"/>
                  <a:gd name="T21" fmla="*/ 6 h 640"/>
                  <a:gd name="T22" fmla="*/ 280 w 560"/>
                  <a:gd name="T23" fmla="*/ 2 h 640"/>
                  <a:gd name="T24" fmla="*/ 262 w 560"/>
                  <a:gd name="T25" fmla="*/ 0 h 640"/>
                  <a:gd name="T26" fmla="*/ 248 w 560"/>
                  <a:gd name="T27" fmla="*/ 14 h 640"/>
                  <a:gd name="T28" fmla="*/ 244 w 560"/>
                  <a:gd name="T29" fmla="*/ 18 h 640"/>
                  <a:gd name="T30" fmla="*/ 240 w 560"/>
                  <a:gd name="T31" fmla="*/ 26 h 640"/>
                  <a:gd name="T32" fmla="*/ 254 w 560"/>
                  <a:gd name="T33" fmla="*/ 88 h 640"/>
                  <a:gd name="T34" fmla="*/ 304 w 560"/>
                  <a:gd name="T35" fmla="*/ 204 h 640"/>
                  <a:gd name="T36" fmla="*/ 222 w 560"/>
                  <a:gd name="T37" fmla="*/ 206 h 640"/>
                  <a:gd name="T38" fmla="*/ 136 w 560"/>
                  <a:gd name="T39" fmla="*/ 224 h 640"/>
                  <a:gd name="T40" fmla="*/ 164 w 560"/>
                  <a:gd name="T41" fmla="*/ 234 h 640"/>
                  <a:gd name="T42" fmla="*/ 178 w 560"/>
                  <a:gd name="T43" fmla="*/ 254 h 640"/>
                  <a:gd name="T44" fmla="*/ 166 w 560"/>
                  <a:gd name="T45" fmla="*/ 272 h 640"/>
                  <a:gd name="T46" fmla="*/ 122 w 560"/>
                  <a:gd name="T47" fmla="*/ 300 h 640"/>
                  <a:gd name="T48" fmla="*/ 90 w 560"/>
                  <a:gd name="T49" fmla="*/ 348 h 640"/>
                  <a:gd name="T50" fmla="*/ 22 w 560"/>
                  <a:gd name="T51" fmla="*/ 414 h 640"/>
                  <a:gd name="T52" fmla="*/ 0 w 560"/>
                  <a:gd name="T53" fmla="*/ 430 h 640"/>
                  <a:gd name="T54" fmla="*/ 102 w 560"/>
                  <a:gd name="T55" fmla="*/ 404 h 640"/>
                  <a:gd name="T56" fmla="*/ 136 w 560"/>
                  <a:gd name="T57" fmla="*/ 406 h 640"/>
                  <a:gd name="T58" fmla="*/ 152 w 560"/>
                  <a:gd name="T59" fmla="*/ 418 h 640"/>
                  <a:gd name="T60" fmla="*/ 156 w 560"/>
                  <a:gd name="T61" fmla="*/ 438 h 640"/>
                  <a:gd name="T62" fmla="*/ 138 w 560"/>
                  <a:gd name="T63" fmla="*/ 486 h 640"/>
                  <a:gd name="T64" fmla="*/ 90 w 560"/>
                  <a:gd name="T65" fmla="*/ 550 h 640"/>
                  <a:gd name="T66" fmla="*/ 126 w 560"/>
                  <a:gd name="T67" fmla="*/ 542 h 640"/>
                  <a:gd name="T68" fmla="*/ 158 w 560"/>
                  <a:gd name="T69" fmla="*/ 550 h 640"/>
                  <a:gd name="T70" fmla="*/ 170 w 560"/>
                  <a:gd name="T71" fmla="*/ 572 h 640"/>
                  <a:gd name="T72" fmla="*/ 168 w 560"/>
                  <a:gd name="T73" fmla="*/ 626 h 640"/>
                  <a:gd name="T74" fmla="*/ 186 w 560"/>
                  <a:gd name="T75" fmla="*/ 626 h 640"/>
                  <a:gd name="T76" fmla="*/ 280 w 560"/>
                  <a:gd name="T77" fmla="*/ 640 h 640"/>
                  <a:gd name="T78" fmla="*/ 310 w 560"/>
                  <a:gd name="T79" fmla="*/ 628 h 640"/>
                  <a:gd name="T80" fmla="*/ 322 w 560"/>
                  <a:gd name="T81" fmla="*/ 628 h 640"/>
                  <a:gd name="T82" fmla="*/ 330 w 560"/>
                  <a:gd name="T83" fmla="*/ 580 h 640"/>
                  <a:gd name="T84" fmla="*/ 346 w 560"/>
                  <a:gd name="T85" fmla="*/ 526 h 640"/>
                  <a:gd name="T86" fmla="*/ 354 w 560"/>
                  <a:gd name="T87" fmla="*/ 526 h 640"/>
                  <a:gd name="T88" fmla="*/ 358 w 560"/>
                  <a:gd name="T89" fmla="*/ 534 h 640"/>
                  <a:gd name="T90" fmla="*/ 364 w 560"/>
                  <a:gd name="T91" fmla="*/ 584 h 640"/>
                  <a:gd name="T92" fmla="*/ 424 w 560"/>
                  <a:gd name="T93" fmla="*/ 640 h 640"/>
                  <a:gd name="T94" fmla="*/ 438 w 560"/>
                  <a:gd name="T95" fmla="*/ 624 h 640"/>
                  <a:gd name="T96" fmla="*/ 458 w 560"/>
                  <a:gd name="T97" fmla="*/ 622 h 640"/>
                  <a:gd name="T98" fmla="*/ 474 w 560"/>
                  <a:gd name="T99" fmla="*/ 64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0" h="640">
                    <a:moveTo>
                      <a:pt x="560" y="100"/>
                    </a:moveTo>
                    <a:lnTo>
                      <a:pt x="560" y="100"/>
                    </a:lnTo>
                    <a:lnTo>
                      <a:pt x="536" y="100"/>
                    </a:lnTo>
                    <a:lnTo>
                      <a:pt x="512" y="98"/>
                    </a:lnTo>
                    <a:lnTo>
                      <a:pt x="512" y="98"/>
                    </a:lnTo>
                    <a:lnTo>
                      <a:pt x="496" y="106"/>
                    </a:lnTo>
                    <a:lnTo>
                      <a:pt x="480" y="114"/>
                    </a:lnTo>
                    <a:lnTo>
                      <a:pt x="464" y="118"/>
                    </a:lnTo>
                    <a:lnTo>
                      <a:pt x="456" y="118"/>
                    </a:lnTo>
                    <a:lnTo>
                      <a:pt x="448" y="118"/>
                    </a:lnTo>
                    <a:lnTo>
                      <a:pt x="442" y="116"/>
                    </a:lnTo>
                    <a:lnTo>
                      <a:pt x="438" y="110"/>
                    </a:lnTo>
                    <a:lnTo>
                      <a:pt x="436" y="104"/>
                    </a:lnTo>
                    <a:lnTo>
                      <a:pt x="434" y="94"/>
                    </a:lnTo>
                    <a:lnTo>
                      <a:pt x="436" y="82"/>
                    </a:lnTo>
                    <a:lnTo>
                      <a:pt x="442" y="66"/>
                    </a:lnTo>
                    <a:lnTo>
                      <a:pt x="442" y="66"/>
                    </a:lnTo>
                    <a:lnTo>
                      <a:pt x="428" y="76"/>
                    </a:lnTo>
                    <a:lnTo>
                      <a:pt x="396" y="106"/>
                    </a:lnTo>
                    <a:lnTo>
                      <a:pt x="378" y="126"/>
                    </a:lnTo>
                    <a:lnTo>
                      <a:pt x="360" y="146"/>
                    </a:lnTo>
                    <a:lnTo>
                      <a:pt x="342" y="170"/>
                    </a:lnTo>
                    <a:lnTo>
                      <a:pt x="328" y="192"/>
                    </a:lnTo>
                    <a:lnTo>
                      <a:pt x="328" y="192"/>
                    </a:lnTo>
                    <a:lnTo>
                      <a:pt x="312" y="160"/>
                    </a:lnTo>
                    <a:lnTo>
                      <a:pt x="300" y="134"/>
                    </a:lnTo>
                    <a:lnTo>
                      <a:pt x="290" y="108"/>
                    </a:lnTo>
                    <a:lnTo>
                      <a:pt x="280" y="80"/>
                    </a:lnTo>
                    <a:lnTo>
                      <a:pt x="276" y="52"/>
                    </a:lnTo>
                    <a:lnTo>
                      <a:pt x="274" y="38"/>
                    </a:lnTo>
                    <a:lnTo>
                      <a:pt x="274" y="26"/>
                    </a:lnTo>
                    <a:lnTo>
                      <a:pt x="276" y="16"/>
                    </a:lnTo>
                    <a:lnTo>
                      <a:pt x="280" y="6"/>
                    </a:lnTo>
                    <a:lnTo>
                      <a:pt x="280" y="6"/>
                    </a:lnTo>
                    <a:lnTo>
                      <a:pt x="282" y="4"/>
                    </a:lnTo>
                    <a:lnTo>
                      <a:pt x="280" y="2"/>
                    </a:lnTo>
                    <a:lnTo>
                      <a:pt x="280" y="0"/>
                    </a:lnTo>
                    <a:lnTo>
                      <a:pt x="262" y="0"/>
                    </a:lnTo>
                    <a:lnTo>
                      <a:pt x="262" y="0"/>
                    </a:lnTo>
                    <a:lnTo>
                      <a:pt x="254" y="4"/>
                    </a:lnTo>
                    <a:lnTo>
                      <a:pt x="252" y="8"/>
                    </a:lnTo>
                    <a:lnTo>
                      <a:pt x="248" y="14"/>
                    </a:lnTo>
                    <a:lnTo>
                      <a:pt x="248" y="14"/>
                    </a:lnTo>
                    <a:lnTo>
                      <a:pt x="246" y="16"/>
                    </a:lnTo>
                    <a:lnTo>
                      <a:pt x="244" y="18"/>
                    </a:lnTo>
                    <a:lnTo>
                      <a:pt x="242" y="20"/>
                    </a:lnTo>
                    <a:lnTo>
                      <a:pt x="240" y="26"/>
                    </a:lnTo>
                    <a:lnTo>
                      <a:pt x="240" y="26"/>
                    </a:lnTo>
                    <a:lnTo>
                      <a:pt x="240" y="36"/>
                    </a:lnTo>
                    <a:lnTo>
                      <a:pt x="244" y="50"/>
                    </a:lnTo>
                    <a:lnTo>
                      <a:pt x="254" y="88"/>
                    </a:lnTo>
                    <a:lnTo>
                      <a:pt x="274" y="138"/>
                    </a:lnTo>
                    <a:lnTo>
                      <a:pt x="304" y="204"/>
                    </a:lnTo>
                    <a:lnTo>
                      <a:pt x="304" y="204"/>
                    </a:lnTo>
                    <a:lnTo>
                      <a:pt x="278" y="202"/>
                    </a:lnTo>
                    <a:lnTo>
                      <a:pt x="250" y="204"/>
                    </a:lnTo>
                    <a:lnTo>
                      <a:pt x="222" y="206"/>
                    </a:lnTo>
                    <a:lnTo>
                      <a:pt x="196" y="210"/>
                    </a:lnTo>
                    <a:lnTo>
                      <a:pt x="154" y="220"/>
                    </a:lnTo>
                    <a:lnTo>
                      <a:pt x="136" y="224"/>
                    </a:lnTo>
                    <a:lnTo>
                      <a:pt x="136" y="224"/>
                    </a:lnTo>
                    <a:lnTo>
                      <a:pt x="152" y="230"/>
                    </a:lnTo>
                    <a:lnTo>
                      <a:pt x="164" y="234"/>
                    </a:lnTo>
                    <a:lnTo>
                      <a:pt x="172" y="242"/>
                    </a:lnTo>
                    <a:lnTo>
                      <a:pt x="176" y="248"/>
                    </a:lnTo>
                    <a:lnTo>
                      <a:pt x="178" y="254"/>
                    </a:lnTo>
                    <a:lnTo>
                      <a:pt x="176" y="260"/>
                    </a:lnTo>
                    <a:lnTo>
                      <a:pt x="172" y="266"/>
                    </a:lnTo>
                    <a:lnTo>
                      <a:pt x="166" y="272"/>
                    </a:lnTo>
                    <a:lnTo>
                      <a:pt x="154" y="284"/>
                    </a:lnTo>
                    <a:lnTo>
                      <a:pt x="138" y="292"/>
                    </a:lnTo>
                    <a:lnTo>
                      <a:pt x="122" y="300"/>
                    </a:lnTo>
                    <a:lnTo>
                      <a:pt x="122" y="300"/>
                    </a:lnTo>
                    <a:lnTo>
                      <a:pt x="108" y="326"/>
                    </a:lnTo>
                    <a:lnTo>
                      <a:pt x="90" y="348"/>
                    </a:lnTo>
                    <a:lnTo>
                      <a:pt x="72" y="368"/>
                    </a:lnTo>
                    <a:lnTo>
                      <a:pt x="54" y="386"/>
                    </a:lnTo>
                    <a:lnTo>
                      <a:pt x="22" y="414"/>
                    </a:lnTo>
                    <a:lnTo>
                      <a:pt x="0" y="428"/>
                    </a:lnTo>
                    <a:lnTo>
                      <a:pt x="0" y="430"/>
                    </a:lnTo>
                    <a:lnTo>
                      <a:pt x="0" y="430"/>
                    </a:lnTo>
                    <a:lnTo>
                      <a:pt x="48" y="414"/>
                    </a:lnTo>
                    <a:lnTo>
                      <a:pt x="86" y="406"/>
                    </a:lnTo>
                    <a:lnTo>
                      <a:pt x="102" y="404"/>
                    </a:lnTo>
                    <a:lnTo>
                      <a:pt x="116" y="404"/>
                    </a:lnTo>
                    <a:lnTo>
                      <a:pt x="126" y="404"/>
                    </a:lnTo>
                    <a:lnTo>
                      <a:pt x="136" y="406"/>
                    </a:lnTo>
                    <a:lnTo>
                      <a:pt x="144" y="410"/>
                    </a:lnTo>
                    <a:lnTo>
                      <a:pt x="148" y="414"/>
                    </a:lnTo>
                    <a:lnTo>
                      <a:pt x="152" y="418"/>
                    </a:lnTo>
                    <a:lnTo>
                      <a:pt x="156" y="424"/>
                    </a:lnTo>
                    <a:lnTo>
                      <a:pt x="156" y="430"/>
                    </a:lnTo>
                    <a:lnTo>
                      <a:pt x="156" y="438"/>
                    </a:lnTo>
                    <a:lnTo>
                      <a:pt x="154" y="454"/>
                    </a:lnTo>
                    <a:lnTo>
                      <a:pt x="146" y="470"/>
                    </a:lnTo>
                    <a:lnTo>
                      <a:pt x="138" y="486"/>
                    </a:lnTo>
                    <a:lnTo>
                      <a:pt x="116" y="518"/>
                    </a:lnTo>
                    <a:lnTo>
                      <a:pt x="98" y="540"/>
                    </a:lnTo>
                    <a:lnTo>
                      <a:pt x="90" y="550"/>
                    </a:lnTo>
                    <a:lnTo>
                      <a:pt x="90" y="550"/>
                    </a:lnTo>
                    <a:lnTo>
                      <a:pt x="110" y="544"/>
                    </a:lnTo>
                    <a:lnTo>
                      <a:pt x="126" y="542"/>
                    </a:lnTo>
                    <a:lnTo>
                      <a:pt x="138" y="542"/>
                    </a:lnTo>
                    <a:lnTo>
                      <a:pt x="148" y="544"/>
                    </a:lnTo>
                    <a:lnTo>
                      <a:pt x="158" y="550"/>
                    </a:lnTo>
                    <a:lnTo>
                      <a:pt x="164" y="556"/>
                    </a:lnTo>
                    <a:lnTo>
                      <a:pt x="168" y="564"/>
                    </a:lnTo>
                    <a:lnTo>
                      <a:pt x="170" y="572"/>
                    </a:lnTo>
                    <a:lnTo>
                      <a:pt x="172" y="592"/>
                    </a:lnTo>
                    <a:lnTo>
                      <a:pt x="172" y="608"/>
                    </a:lnTo>
                    <a:lnTo>
                      <a:pt x="168" y="626"/>
                    </a:lnTo>
                    <a:lnTo>
                      <a:pt x="168" y="626"/>
                    </a:lnTo>
                    <a:lnTo>
                      <a:pt x="178" y="624"/>
                    </a:lnTo>
                    <a:lnTo>
                      <a:pt x="186" y="626"/>
                    </a:lnTo>
                    <a:lnTo>
                      <a:pt x="192" y="632"/>
                    </a:lnTo>
                    <a:lnTo>
                      <a:pt x="198" y="640"/>
                    </a:lnTo>
                    <a:lnTo>
                      <a:pt x="280" y="640"/>
                    </a:lnTo>
                    <a:lnTo>
                      <a:pt x="280" y="640"/>
                    </a:lnTo>
                    <a:lnTo>
                      <a:pt x="296" y="632"/>
                    </a:lnTo>
                    <a:lnTo>
                      <a:pt x="310" y="628"/>
                    </a:lnTo>
                    <a:lnTo>
                      <a:pt x="320" y="628"/>
                    </a:lnTo>
                    <a:lnTo>
                      <a:pt x="322" y="628"/>
                    </a:lnTo>
                    <a:lnTo>
                      <a:pt x="322" y="628"/>
                    </a:lnTo>
                    <a:lnTo>
                      <a:pt x="322" y="620"/>
                    </a:lnTo>
                    <a:lnTo>
                      <a:pt x="324" y="608"/>
                    </a:lnTo>
                    <a:lnTo>
                      <a:pt x="330" y="580"/>
                    </a:lnTo>
                    <a:lnTo>
                      <a:pt x="344" y="530"/>
                    </a:lnTo>
                    <a:lnTo>
                      <a:pt x="344" y="530"/>
                    </a:lnTo>
                    <a:lnTo>
                      <a:pt x="346" y="526"/>
                    </a:lnTo>
                    <a:lnTo>
                      <a:pt x="348" y="522"/>
                    </a:lnTo>
                    <a:lnTo>
                      <a:pt x="352" y="524"/>
                    </a:lnTo>
                    <a:lnTo>
                      <a:pt x="354" y="526"/>
                    </a:lnTo>
                    <a:lnTo>
                      <a:pt x="356" y="530"/>
                    </a:lnTo>
                    <a:lnTo>
                      <a:pt x="358" y="534"/>
                    </a:lnTo>
                    <a:lnTo>
                      <a:pt x="358" y="534"/>
                    </a:lnTo>
                    <a:lnTo>
                      <a:pt x="358" y="544"/>
                    </a:lnTo>
                    <a:lnTo>
                      <a:pt x="358" y="556"/>
                    </a:lnTo>
                    <a:lnTo>
                      <a:pt x="364" y="584"/>
                    </a:lnTo>
                    <a:lnTo>
                      <a:pt x="372" y="612"/>
                    </a:lnTo>
                    <a:lnTo>
                      <a:pt x="382" y="640"/>
                    </a:lnTo>
                    <a:lnTo>
                      <a:pt x="424" y="640"/>
                    </a:lnTo>
                    <a:lnTo>
                      <a:pt x="424" y="640"/>
                    </a:lnTo>
                    <a:lnTo>
                      <a:pt x="432" y="630"/>
                    </a:lnTo>
                    <a:lnTo>
                      <a:pt x="438" y="624"/>
                    </a:lnTo>
                    <a:lnTo>
                      <a:pt x="446" y="620"/>
                    </a:lnTo>
                    <a:lnTo>
                      <a:pt x="452" y="620"/>
                    </a:lnTo>
                    <a:lnTo>
                      <a:pt x="458" y="622"/>
                    </a:lnTo>
                    <a:lnTo>
                      <a:pt x="464" y="628"/>
                    </a:lnTo>
                    <a:lnTo>
                      <a:pt x="470" y="632"/>
                    </a:lnTo>
                    <a:lnTo>
                      <a:pt x="474" y="640"/>
                    </a:lnTo>
                    <a:lnTo>
                      <a:pt x="560" y="640"/>
                    </a:lnTo>
                    <a:lnTo>
                      <a:pt x="560" y="100"/>
                    </a:lnTo>
                    <a:close/>
                  </a:path>
                </a:pathLst>
              </a:custGeom>
              <a:solidFill>
                <a:schemeClr val="accent1">
                  <a:alpha val="8000"/>
                </a:schemeClr>
              </a:solidFill>
              <a:ln>
                <a:noFill/>
              </a:ln>
              <a:effectLst>
                <a:glow rad="50800">
                  <a:schemeClr val="accent1">
                    <a:alpha val="15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4" name="Group 200"/>
            <p:cNvGrpSpPr/>
            <p:nvPr/>
          </p:nvGrpSpPr>
          <p:grpSpPr>
            <a:xfrm>
              <a:off x="-17347" y="0"/>
              <a:ext cx="9161347" cy="6857992"/>
              <a:chOff x="-17347" y="0"/>
              <a:chExt cx="9161347" cy="6857992"/>
            </a:xfrm>
          </p:grpSpPr>
          <p:sp>
            <p:nvSpPr>
              <p:cNvPr id="65" name="Freeform 16"/>
              <p:cNvSpPr>
                <a:spLocks noChangeAspect="1"/>
              </p:cNvSpPr>
              <p:nvPr/>
            </p:nvSpPr>
            <p:spPr bwMode="auto">
              <a:xfrm rot="9111631">
                <a:off x="7788433" y="1465582"/>
                <a:ext cx="1285378" cy="1966190"/>
              </a:xfrm>
              <a:custGeom>
                <a:avLst/>
                <a:gdLst/>
                <a:ahLst/>
                <a:cxnLst>
                  <a:cxn ang="0">
                    <a:pos x="942" y="650"/>
                  </a:cxn>
                  <a:cxn ang="0">
                    <a:pos x="932" y="564"/>
                  </a:cxn>
                  <a:cxn ang="0">
                    <a:pos x="906" y="552"/>
                  </a:cxn>
                  <a:cxn ang="0">
                    <a:pos x="752" y="596"/>
                  </a:cxn>
                  <a:cxn ang="0">
                    <a:pos x="706" y="618"/>
                  </a:cxn>
                  <a:cxn ang="0">
                    <a:pos x="654" y="660"/>
                  </a:cxn>
                  <a:cxn ang="0">
                    <a:pos x="650" y="654"/>
                  </a:cxn>
                  <a:cxn ang="0">
                    <a:pos x="744" y="506"/>
                  </a:cxn>
                  <a:cxn ang="0">
                    <a:pos x="744" y="390"/>
                  </a:cxn>
                  <a:cxn ang="0">
                    <a:pos x="702" y="264"/>
                  </a:cxn>
                  <a:cxn ang="0">
                    <a:pos x="594" y="224"/>
                  </a:cxn>
                  <a:cxn ang="0">
                    <a:pos x="498" y="116"/>
                  </a:cxn>
                  <a:cxn ang="0">
                    <a:pos x="472" y="8"/>
                  </a:cxn>
                  <a:cxn ang="0">
                    <a:pos x="470" y="8"/>
                  </a:cxn>
                  <a:cxn ang="0">
                    <a:pos x="444" y="116"/>
                  </a:cxn>
                  <a:cxn ang="0">
                    <a:pos x="350" y="224"/>
                  </a:cxn>
                  <a:cxn ang="0">
                    <a:pos x="240" y="264"/>
                  </a:cxn>
                  <a:cxn ang="0">
                    <a:pos x="198" y="390"/>
                  </a:cxn>
                  <a:cxn ang="0">
                    <a:pos x="198" y="506"/>
                  </a:cxn>
                  <a:cxn ang="0">
                    <a:pos x="292" y="654"/>
                  </a:cxn>
                  <a:cxn ang="0">
                    <a:pos x="288" y="660"/>
                  </a:cxn>
                  <a:cxn ang="0">
                    <a:pos x="240" y="622"/>
                  </a:cxn>
                  <a:cxn ang="0">
                    <a:pos x="180" y="592"/>
                  </a:cxn>
                  <a:cxn ang="0">
                    <a:pos x="30" y="552"/>
                  </a:cxn>
                  <a:cxn ang="0">
                    <a:pos x="8" y="576"/>
                  </a:cxn>
                  <a:cxn ang="0">
                    <a:pos x="8" y="692"/>
                  </a:cxn>
                  <a:cxn ang="0">
                    <a:pos x="22" y="740"/>
                  </a:cxn>
                  <a:cxn ang="0">
                    <a:pos x="52" y="782"/>
                  </a:cxn>
                  <a:cxn ang="0">
                    <a:pos x="88" y="804"/>
                  </a:cxn>
                  <a:cxn ang="0">
                    <a:pos x="150" y="840"/>
                  </a:cxn>
                  <a:cxn ang="0">
                    <a:pos x="178" y="912"/>
                  </a:cxn>
                  <a:cxn ang="0">
                    <a:pos x="106" y="1008"/>
                  </a:cxn>
                  <a:cxn ang="0">
                    <a:pos x="174" y="1016"/>
                  </a:cxn>
                  <a:cxn ang="0">
                    <a:pos x="274" y="1056"/>
                  </a:cxn>
                  <a:cxn ang="0">
                    <a:pos x="346" y="1062"/>
                  </a:cxn>
                  <a:cxn ang="0">
                    <a:pos x="444" y="1020"/>
                  </a:cxn>
                  <a:cxn ang="0">
                    <a:pos x="430" y="1246"/>
                  </a:cxn>
                  <a:cxn ang="0">
                    <a:pos x="386" y="1382"/>
                  </a:cxn>
                  <a:cxn ang="0">
                    <a:pos x="352" y="1416"/>
                  </a:cxn>
                  <a:cxn ang="0">
                    <a:pos x="354" y="1432"/>
                  </a:cxn>
                  <a:cxn ang="0">
                    <a:pos x="386" y="1444"/>
                  </a:cxn>
                  <a:cxn ang="0">
                    <a:pos x="428" y="1430"/>
                  </a:cxn>
                  <a:cxn ang="0">
                    <a:pos x="448" y="1418"/>
                  </a:cxn>
                  <a:cxn ang="0">
                    <a:pos x="488" y="1236"/>
                  </a:cxn>
                  <a:cxn ang="0">
                    <a:pos x="516" y="1030"/>
                  </a:cxn>
                  <a:cxn ang="0">
                    <a:pos x="616" y="1064"/>
                  </a:cxn>
                  <a:cxn ang="0">
                    <a:pos x="682" y="1050"/>
                  </a:cxn>
                  <a:cxn ang="0">
                    <a:pos x="790" y="1012"/>
                  </a:cxn>
                  <a:cxn ang="0">
                    <a:pos x="810" y="988"/>
                  </a:cxn>
                  <a:cxn ang="0">
                    <a:pos x="764" y="896"/>
                  </a:cxn>
                  <a:cxn ang="0">
                    <a:pos x="804" y="830"/>
                  </a:cxn>
                  <a:cxn ang="0">
                    <a:pos x="868" y="798"/>
                  </a:cxn>
                  <a:cxn ang="0">
                    <a:pos x="902" y="772"/>
                  </a:cxn>
                  <a:cxn ang="0">
                    <a:pos x="924" y="732"/>
                  </a:cxn>
                </a:cxnLst>
                <a:rect l="0" t="0" r="r" b="b"/>
                <a:pathLst>
                  <a:path w="944" h="1444">
                    <a:moveTo>
                      <a:pt x="924" y="732"/>
                    </a:moveTo>
                    <a:lnTo>
                      <a:pt x="924" y="732"/>
                    </a:lnTo>
                    <a:lnTo>
                      <a:pt x="932" y="706"/>
                    </a:lnTo>
                    <a:lnTo>
                      <a:pt x="938" y="678"/>
                    </a:lnTo>
                    <a:lnTo>
                      <a:pt x="942" y="650"/>
                    </a:lnTo>
                    <a:lnTo>
                      <a:pt x="944" y="622"/>
                    </a:lnTo>
                    <a:lnTo>
                      <a:pt x="942" y="598"/>
                    </a:lnTo>
                    <a:lnTo>
                      <a:pt x="938" y="578"/>
                    </a:lnTo>
                    <a:lnTo>
                      <a:pt x="934" y="570"/>
                    </a:lnTo>
                    <a:lnTo>
                      <a:pt x="932" y="564"/>
                    </a:lnTo>
                    <a:lnTo>
                      <a:pt x="926" y="558"/>
                    </a:lnTo>
                    <a:lnTo>
                      <a:pt x="922" y="556"/>
                    </a:lnTo>
                    <a:lnTo>
                      <a:pt x="922" y="556"/>
                    </a:lnTo>
                    <a:lnTo>
                      <a:pt x="916" y="554"/>
                    </a:lnTo>
                    <a:lnTo>
                      <a:pt x="906" y="552"/>
                    </a:lnTo>
                    <a:lnTo>
                      <a:pt x="886" y="554"/>
                    </a:lnTo>
                    <a:lnTo>
                      <a:pt x="862" y="558"/>
                    </a:lnTo>
                    <a:lnTo>
                      <a:pt x="838" y="566"/>
                    </a:lnTo>
                    <a:lnTo>
                      <a:pt x="788" y="582"/>
                    </a:lnTo>
                    <a:lnTo>
                      <a:pt x="752" y="596"/>
                    </a:lnTo>
                    <a:lnTo>
                      <a:pt x="752" y="596"/>
                    </a:lnTo>
                    <a:lnTo>
                      <a:pt x="750" y="596"/>
                    </a:lnTo>
                    <a:lnTo>
                      <a:pt x="750" y="596"/>
                    </a:lnTo>
                    <a:lnTo>
                      <a:pt x="726" y="608"/>
                    </a:lnTo>
                    <a:lnTo>
                      <a:pt x="706" y="618"/>
                    </a:lnTo>
                    <a:lnTo>
                      <a:pt x="692" y="630"/>
                    </a:lnTo>
                    <a:lnTo>
                      <a:pt x="678" y="638"/>
                    </a:lnTo>
                    <a:lnTo>
                      <a:pt x="662" y="654"/>
                    </a:lnTo>
                    <a:lnTo>
                      <a:pt x="658" y="658"/>
                    </a:lnTo>
                    <a:lnTo>
                      <a:pt x="654" y="660"/>
                    </a:lnTo>
                    <a:lnTo>
                      <a:pt x="654" y="660"/>
                    </a:lnTo>
                    <a:lnTo>
                      <a:pt x="650" y="660"/>
                    </a:lnTo>
                    <a:lnTo>
                      <a:pt x="648" y="658"/>
                    </a:lnTo>
                    <a:lnTo>
                      <a:pt x="650" y="654"/>
                    </a:lnTo>
                    <a:lnTo>
                      <a:pt x="650" y="654"/>
                    </a:lnTo>
                    <a:lnTo>
                      <a:pt x="660" y="638"/>
                    </a:lnTo>
                    <a:lnTo>
                      <a:pt x="724" y="548"/>
                    </a:lnTo>
                    <a:lnTo>
                      <a:pt x="724" y="548"/>
                    </a:lnTo>
                    <a:lnTo>
                      <a:pt x="736" y="528"/>
                    </a:lnTo>
                    <a:lnTo>
                      <a:pt x="744" y="506"/>
                    </a:lnTo>
                    <a:lnTo>
                      <a:pt x="748" y="484"/>
                    </a:lnTo>
                    <a:lnTo>
                      <a:pt x="750" y="462"/>
                    </a:lnTo>
                    <a:lnTo>
                      <a:pt x="750" y="438"/>
                    </a:lnTo>
                    <a:lnTo>
                      <a:pt x="748" y="414"/>
                    </a:lnTo>
                    <a:lnTo>
                      <a:pt x="744" y="390"/>
                    </a:lnTo>
                    <a:lnTo>
                      <a:pt x="740" y="368"/>
                    </a:lnTo>
                    <a:lnTo>
                      <a:pt x="728" y="328"/>
                    </a:lnTo>
                    <a:lnTo>
                      <a:pt x="716" y="294"/>
                    </a:lnTo>
                    <a:lnTo>
                      <a:pt x="702" y="264"/>
                    </a:lnTo>
                    <a:lnTo>
                      <a:pt x="702" y="264"/>
                    </a:lnTo>
                    <a:lnTo>
                      <a:pt x="680" y="260"/>
                    </a:lnTo>
                    <a:lnTo>
                      <a:pt x="660" y="254"/>
                    </a:lnTo>
                    <a:lnTo>
                      <a:pt x="642" y="248"/>
                    </a:lnTo>
                    <a:lnTo>
                      <a:pt x="624" y="240"/>
                    </a:lnTo>
                    <a:lnTo>
                      <a:pt x="594" y="224"/>
                    </a:lnTo>
                    <a:lnTo>
                      <a:pt x="566" y="204"/>
                    </a:lnTo>
                    <a:lnTo>
                      <a:pt x="544" y="184"/>
                    </a:lnTo>
                    <a:lnTo>
                      <a:pt x="526" y="162"/>
                    </a:lnTo>
                    <a:lnTo>
                      <a:pt x="510" y="138"/>
                    </a:lnTo>
                    <a:lnTo>
                      <a:pt x="498" y="116"/>
                    </a:lnTo>
                    <a:lnTo>
                      <a:pt x="490" y="92"/>
                    </a:lnTo>
                    <a:lnTo>
                      <a:pt x="482" y="72"/>
                    </a:lnTo>
                    <a:lnTo>
                      <a:pt x="478" y="52"/>
                    </a:lnTo>
                    <a:lnTo>
                      <a:pt x="474" y="34"/>
                    </a:lnTo>
                    <a:lnTo>
                      <a:pt x="472" y="8"/>
                    </a:lnTo>
                    <a:lnTo>
                      <a:pt x="472" y="0"/>
                    </a:lnTo>
                    <a:lnTo>
                      <a:pt x="472" y="2"/>
                    </a:lnTo>
                    <a:lnTo>
                      <a:pt x="472" y="0"/>
                    </a:lnTo>
                    <a:lnTo>
                      <a:pt x="472" y="0"/>
                    </a:lnTo>
                    <a:lnTo>
                      <a:pt x="470" y="8"/>
                    </a:lnTo>
                    <a:lnTo>
                      <a:pt x="468" y="34"/>
                    </a:lnTo>
                    <a:lnTo>
                      <a:pt x="466" y="52"/>
                    </a:lnTo>
                    <a:lnTo>
                      <a:pt x="460" y="72"/>
                    </a:lnTo>
                    <a:lnTo>
                      <a:pt x="454" y="92"/>
                    </a:lnTo>
                    <a:lnTo>
                      <a:pt x="444" y="116"/>
                    </a:lnTo>
                    <a:lnTo>
                      <a:pt x="432" y="138"/>
                    </a:lnTo>
                    <a:lnTo>
                      <a:pt x="418" y="162"/>
                    </a:lnTo>
                    <a:lnTo>
                      <a:pt x="398" y="184"/>
                    </a:lnTo>
                    <a:lnTo>
                      <a:pt x="376" y="204"/>
                    </a:lnTo>
                    <a:lnTo>
                      <a:pt x="350" y="224"/>
                    </a:lnTo>
                    <a:lnTo>
                      <a:pt x="318" y="240"/>
                    </a:lnTo>
                    <a:lnTo>
                      <a:pt x="300" y="248"/>
                    </a:lnTo>
                    <a:lnTo>
                      <a:pt x="282" y="254"/>
                    </a:lnTo>
                    <a:lnTo>
                      <a:pt x="262" y="260"/>
                    </a:lnTo>
                    <a:lnTo>
                      <a:pt x="240" y="264"/>
                    </a:lnTo>
                    <a:lnTo>
                      <a:pt x="240" y="264"/>
                    </a:lnTo>
                    <a:lnTo>
                      <a:pt x="226" y="294"/>
                    </a:lnTo>
                    <a:lnTo>
                      <a:pt x="214" y="328"/>
                    </a:lnTo>
                    <a:lnTo>
                      <a:pt x="202" y="368"/>
                    </a:lnTo>
                    <a:lnTo>
                      <a:pt x="198" y="390"/>
                    </a:lnTo>
                    <a:lnTo>
                      <a:pt x="194" y="414"/>
                    </a:lnTo>
                    <a:lnTo>
                      <a:pt x="192" y="438"/>
                    </a:lnTo>
                    <a:lnTo>
                      <a:pt x="192" y="462"/>
                    </a:lnTo>
                    <a:lnTo>
                      <a:pt x="194" y="484"/>
                    </a:lnTo>
                    <a:lnTo>
                      <a:pt x="198" y="506"/>
                    </a:lnTo>
                    <a:lnTo>
                      <a:pt x="208" y="528"/>
                    </a:lnTo>
                    <a:lnTo>
                      <a:pt x="218" y="548"/>
                    </a:lnTo>
                    <a:lnTo>
                      <a:pt x="218" y="548"/>
                    </a:lnTo>
                    <a:lnTo>
                      <a:pt x="282" y="638"/>
                    </a:lnTo>
                    <a:lnTo>
                      <a:pt x="292" y="654"/>
                    </a:lnTo>
                    <a:lnTo>
                      <a:pt x="292" y="654"/>
                    </a:lnTo>
                    <a:lnTo>
                      <a:pt x="294" y="658"/>
                    </a:lnTo>
                    <a:lnTo>
                      <a:pt x="292" y="660"/>
                    </a:lnTo>
                    <a:lnTo>
                      <a:pt x="288" y="660"/>
                    </a:lnTo>
                    <a:lnTo>
                      <a:pt x="288" y="660"/>
                    </a:lnTo>
                    <a:lnTo>
                      <a:pt x="284" y="658"/>
                    </a:lnTo>
                    <a:lnTo>
                      <a:pt x="280" y="654"/>
                    </a:lnTo>
                    <a:lnTo>
                      <a:pt x="266" y="640"/>
                    </a:lnTo>
                    <a:lnTo>
                      <a:pt x="254" y="632"/>
                    </a:lnTo>
                    <a:lnTo>
                      <a:pt x="240" y="622"/>
                    </a:lnTo>
                    <a:lnTo>
                      <a:pt x="224" y="612"/>
                    </a:lnTo>
                    <a:lnTo>
                      <a:pt x="202" y="602"/>
                    </a:lnTo>
                    <a:lnTo>
                      <a:pt x="202" y="600"/>
                    </a:lnTo>
                    <a:lnTo>
                      <a:pt x="202" y="600"/>
                    </a:lnTo>
                    <a:lnTo>
                      <a:pt x="180" y="592"/>
                    </a:lnTo>
                    <a:lnTo>
                      <a:pt x="126" y="572"/>
                    </a:lnTo>
                    <a:lnTo>
                      <a:pt x="96" y="562"/>
                    </a:lnTo>
                    <a:lnTo>
                      <a:pt x="66" y="556"/>
                    </a:lnTo>
                    <a:lnTo>
                      <a:pt x="42" y="552"/>
                    </a:lnTo>
                    <a:lnTo>
                      <a:pt x="30" y="552"/>
                    </a:lnTo>
                    <a:lnTo>
                      <a:pt x="22" y="556"/>
                    </a:lnTo>
                    <a:lnTo>
                      <a:pt x="22" y="556"/>
                    </a:lnTo>
                    <a:lnTo>
                      <a:pt x="18" y="558"/>
                    </a:lnTo>
                    <a:lnTo>
                      <a:pt x="14" y="562"/>
                    </a:lnTo>
                    <a:lnTo>
                      <a:pt x="8" y="576"/>
                    </a:lnTo>
                    <a:lnTo>
                      <a:pt x="2" y="594"/>
                    </a:lnTo>
                    <a:lnTo>
                      <a:pt x="0" y="616"/>
                    </a:lnTo>
                    <a:lnTo>
                      <a:pt x="2" y="640"/>
                    </a:lnTo>
                    <a:lnTo>
                      <a:pt x="4" y="666"/>
                    </a:lnTo>
                    <a:lnTo>
                      <a:pt x="8" y="692"/>
                    </a:lnTo>
                    <a:lnTo>
                      <a:pt x="16" y="718"/>
                    </a:lnTo>
                    <a:lnTo>
                      <a:pt x="16" y="718"/>
                    </a:lnTo>
                    <a:lnTo>
                      <a:pt x="16" y="726"/>
                    </a:lnTo>
                    <a:lnTo>
                      <a:pt x="16" y="726"/>
                    </a:lnTo>
                    <a:lnTo>
                      <a:pt x="22" y="740"/>
                    </a:lnTo>
                    <a:lnTo>
                      <a:pt x="30" y="754"/>
                    </a:lnTo>
                    <a:lnTo>
                      <a:pt x="38" y="768"/>
                    </a:lnTo>
                    <a:lnTo>
                      <a:pt x="50" y="782"/>
                    </a:lnTo>
                    <a:lnTo>
                      <a:pt x="50" y="782"/>
                    </a:lnTo>
                    <a:lnTo>
                      <a:pt x="52" y="782"/>
                    </a:lnTo>
                    <a:lnTo>
                      <a:pt x="52" y="782"/>
                    </a:lnTo>
                    <a:lnTo>
                      <a:pt x="60" y="790"/>
                    </a:lnTo>
                    <a:lnTo>
                      <a:pt x="70" y="796"/>
                    </a:lnTo>
                    <a:lnTo>
                      <a:pt x="78" y="800"/>
                    </a:lnTo>
                    <a:lnTo>
                      <a:pt x="88" y="804"/>
                    </a:lnTo>
                    <a:lnTo>
                      <a:pt x="88" y="804"/>
                    </a:lnTo>
                    <a:lnTo>
                      <a:pt x="104" y="808"/>
                    </a:lnTo>
                    <a:lnTo>
                      <a:pt x="128" y="822"/>
                    </a:lnTo>
                    <a:lnTo>
                      <a:pt x="138" y="830"/>
                    </a:lnTo>
                    <a:lnTo>
                      <a:pt x="150" y="840"/>
                    </a:lnTo>
                    <a:lnTo>
                      <a:pt x="160" y="852"/>
                    </a:lnTo>
                    <a:lnTo>
                      <a:pt x="168" y="866"/>
                    </a:lnTo>
                    <a:lnTo>
                      <a:pt x="176" y="880"/>
                    </a:lnTo>
                    <a:lnTo>
                      <a:pt x="178" y="896"/>
                    </a:lnTo>
                    <a:lnTo>
                      <a:pt x="178" y="912"/>
                    </a:lnTo>
                    <a:lnTo>
                      <a:pt x="174" y="930"/>
                    </a:lnTo>
                    <a:lnTo>
                      <a:pt x="166" y="948"/>
                    </a:lnTo>
                    <a:lnTo>
                      <a:pt x="152" y="968"/>
                    </a:lnTo>
                    <a:lnTo>
                      <a:pt x="132" y="988"/>
                    </a:lnTo>
                    <a:lnTo>
                      <a:pt x="106" y="1008"/>
                    </a:lnTo>
                    <a:lnTo>
                      <a:pt x="106" y="1008"/>
                    </a:lnTo>
                    <a:lnTo>
                      <a:pt x="118" y="1008"/>
                    </a:lnTo>
                    <a:lnTo>
                      <a:pt x="132" y="1008"/>
                    </a:lnTo>
                    <a:lnTo>
                      <a:pt x="152" y="1012"/>
                    </a:lnTo>
                    <a:lnTo>
                      <a:pt x="174" y="1016"/>
                    </a:lnTo>
                    <a:lnTo>
                      <a:pt x="202" y="1024"/>
                    </a:lnTo>
                    <a:lnTo>
                      <a:pt x="230" y="1034"/>
                    </a:lnTo>
                    <a:lnTo>
                      <a:pt x="260" y="1050"/>
                    </a:lnTo>
                    <a:lnTo>
                      <a:pt x="260" y="1050"/>
                    </a:lnTo>
                    <a:lnTo>
                      <a:pt x="274" y="1056"/>
                    </a:lnTo>
                    <a:lnTo>
                      <a:pt x="288" y="1060"/>
                    </a:lnTo>
                    <a:lnTo>
                      <a:pt x="304" y="1064"/>
                    </a:lnTo>
                    <a:lnTo>
                      <a:pt x="318" y="1064"/>
                    </a:lnTo>
                    <a:lnTo>
                      <a:pt x="332" y="1064"/>
                    </a:lnTo>
                    <a:lnTo>
                      <a:pt x="346" y="1062"/>
                    </a:lnTo>
                    <a:lnTo>
                      <a:pt x="372" y="1056"/>
                    </a:lnTo>
                    <a:lnTo>
                      <a:pt x="396" y="1046"/>
                    </a:lnTo>
                    <a:lnTo>
                      <a:pt x="418" y="1036"/>
                    </a:lnTo>
                    <a:lnTo>
                      <a:pt x="444" y="1020"/>
                    </a:lnTo>
                    <a:lnTo>
                      <a:pt x="444" y="1020"/>
                    </a:lnTo>
                    <a:lnTo>
                      <a:pt x="444" y="1050"/>
                    </a:lnTo>
                    <a:lnTo>
                      <a:pt x="444" y="1096"/>
                    </a:lnTo>
                    <a:lnTo>
                      <a:pt x="442" y="1152"/>
                    </a:lnTo>
                    <a:lnTo>
                      <a:pt x="436" y="1214"/>
                    </a:lnTo>
                    <a:lnTo>
                      <a:pt x="430" y="1246"/>
                    </a:lnTo>
                    <a:lnTo>
                      <a:pt x="424" y="1276"/>
                    </a:lnTo>
                    <a:lnTo>
                      <a:pt x="418" y="1306"/>
                    </a:lnTo>
                    <a:lnTo>
                      <a:pt x="408" y="1334"/>
                    </a:lnTo>
                    <a:lnTo>
                      <a:pt x="398" y="1360"/>
                    </a:lnTo>
                    <a:lnTo>
                      <a:pt x="386" y="1382"/>
                    </a:lnTo>
                    <a:lnTo>
                      <a:pt x="372" y="1400"/>
                    </a:lnTo>
                    <a:lnTo>
                      <a:pt x="364" y="1408"/>
                    </a:lnTo>
                    <a:lnTo>
                      <a:pt x="356" y="1414"/>
                    </a:lnTo>
                    <a:lnTo>
                      <a:pt x="356" y="1414"/>
                    </a:lnTo>
                    <a:lnTo>
                      <a:pt x="352" y="1416"/>
                    </a:lnTo>
                    <a:lnTo>
                      <a:pt x="350" y="1420"/>
                    </a:lnTo>
                    <a:lnTo>
                      <a:pt x="348" y="1422"/>
                    </a:lnTo>
                    <a:lnTo>
                      <a:pt x="350" y="1426"/>
                    </a:lnTo>
                    <a:lnTo>
                      <a:pt x="352" y="1428"/>
                    </a:lnTo>
                    <a:lnTo>
                      <a:pt x="354" y="1432"/>
                    </a:lnTo>
                    <a:lnTo>
                      <a:pt x="354" y="1432"/>
                    </a:lnTo>
                    <a:lnTo>
                      <a:pt x="362" y="1438"/>
                    </a:lnTo>
                    <a:lnTo>
                      <a:pt x="368" y="1440"/>
                    </a:lnTo>
                    <a:lnTo>
                      <a:pt x="376" y="1444"/>
                    </a:lnTo>
                    <a:lnTo>
                      <a:pt x="386" y="1444"/>
                    </a:lnTo>
                    <a:lnTo>
                      <a:pt x="398" y="1444"/>
                    </a:lnTo>
                    <a:lnTo>
                      <a:pt x="410" y="1440"/>
                    </a:lnTo>
                    <a:lnTo>
                      <a:pt x="422" y="1434"/>
                    </a:lnTo>
                    <a:lnTo>
                      <a:pt x="422" y="1434"/>
                    </a:lnTo>
                    <a:lnTo>
                      <a:pt x="428" y="1430"/>
                    </a:lnTo>
                    <a:lnTo>
                      <a:pt x="434" y="1430"/>
                    </a:lnTo>
                    <a:lnTo>
                      <a:pt x="442" y="1428"/>
                    </a:lnTo>
                    <a:lnTo>
                      <a:pt x="444" y="1424"/>
                    </a:lnTo>
                    <a:lnTo>
                      <a:pt x="448" y="1418"/>
                    </a:lnTo>
                    <a:lnTo>
                      <a:pt x="448" y="1418"/>
                    </a:lnTo>
                    <a:lnTo>
                      <a:pt x="458" y="1398"/>
                    </a:lnTo>
                    <a:lnTo>
                      <a:pt x="466" y="1370"/>
                    </a:lnTo>
                    <a:lnTo>
                      <a:pt x="474" y="1334"/>
                    </a:lnTo>
                    <a:lnTo>
                      <a:pt x="482" y="1288"/>
                    </a:lnTo>
                    <a:lnTo>
                      <a:pt x="488" y="1236"/>
                    </a:lnTo>
                    <a:lnTo>
                      <a:pt x="494" y="1174"/>
                    </a:lnTo>
                    <a:lnTo>
                      <a:pt x="498" y="1104"/>
                    </a:lnTo>
                    <a:lnTo>
                      <a:pt x="502" y="1022"/>
                    </a:lnTo>
                    <a:lnTo>
                      <a:pt x="502" y="1022"/>
                    </a:lnTo>
                    <a:lnTo>
                      <a:pt x="516" y="1030"/>
                    </a:lnTo>
                    <a:lnTo>
                      <a:pt x="532" y="1040"/>
                    </a:lnTo>
                    <a:lnTo>
                      <a:pt x="552" y="1050"/>
                    </a:lnTo>
                    <a:lnTo>
                      <a:pt x="576" y="1058"/>
                    </a:lnTo>
                    <a:lnTo>
                      <a:pt x="602" y="1062"/>
                    </a:lnTo>
                    <a:lnTo>
                      <a:pt x="616" y="1064"/>
                    </a:lnTo>
                    <a:lnTo>
                      <a:pt x="628" y="1064"/>
                    </a:lnTo>
                    <a:lnTo>
                      <a:pt x="642" y="1064"/>
                    </a:lnTo>
                    <a:lnTo>
                      <a:pt x="656" y="1060"/>
                    </a:lnTo>
                    <a:lnTo>
                      <a:pt x="668" y="1056"/>
                    </a:lnTo>
                    <a:lnTo>
                      <a:pt x="682" y="1050"/>
                    </a:lnTo>
                    <a:lnTo>
                      <a:pt x="682" y="1050"/>
                    </a:lnTo>
                    <a:lnTo>
                      <a:pt x="712" y="1034"/>
                    </a:lnTo>
                    <a:lnTo>
                      <a:pt x="742" y="1024"/>
                    </a:lnTo>
                    <a:lnTo>
                      <a:pt x="768" y="1016"/>
                    </a:lnTo>
                    <a:lnTo>
                      <a:pt x="790" y="1012"/>
                    </a:lnTo>
                    <a:lnTo>
                      <a:pt x="810" y="1008"/>
                    </a:lnTo>
                    <a:lnTo>
                      <a:pt x="824" y="1008"/>
                    </a:lnTo>
                    <a:lnTo>
                      <a:pt x="836" y="1008"/>
                    </a:lnTo>
                    <a:lnTo>
                      <a:pt x="836" y="1008"/>
                    </a:lnTo>
                    <a:lnTo>
                      <a:pt x="810" y="988"/>
                    </a:lnTo>
                    <a:lnTo>
                      <a:pt x="790" y="968"/>
                    </a:lnTo>
                    <a:lnTo>
                      <a:pt x="776" y="948"/>
                    </a:lnTo>
                    <a:lnTo>
                      <a:pt x="768" y="930"/>
                    </a:lnTo>
                    <a:lnTo>
                      <a:pt x="764" y="912"/>
                    </a:lnTo>
                    <a:lnTo>
                      <a:pt x="764" y="896"/>
                    </a:lnTo>
                    <a:lnTo>
                      <a:pt x="768" y="880"/>
                    </a:lnTo>
                    <a:lnTo>
                      <a:pt x="774" y="866"/>
                    </a:lnTo>
                    <a:lnTo>
                      <a:pt x="782" y="852"/>
                    </a:lnTo>
                    <a:lnTo>
                      <a:pt x="792" y="840"/>
                    </a:lnTo>
                    <a:lnTo>
                      <a:pt x="804" y="830"/>
                    </a:lnTo>
                    <a:lnTo>
                      <a:pt x="816" y="822"/>
                    </a:lnTo>
                    <a:lnTo>
                      <a:pt x="838" y="808"/>
                    </a:lnTo>
                    <a:lnTo>
                      <a:pt x="854" y="804"/>
                    </a:lnTo>
                    <a:lnTo>
                      <a:pt x="854" y="804"/>
                    </a:lnTo>
                    <a:lnTo>
                      <a:pt x="868" y="798"/>
                    </a:lnTo>
                    <a:lnTo>
                      <a:pt x="882" y="790"/>
                    </a:lnTo>
                    <a:lnTo>
                      <a:pt x="882" y="790"/>
                    </a:lnTo>
                    <a:lnTo>
                      <a:pt x="882" y="790"/>
                    </a:lnTo>
                    <a:lnTo>
                      <a:pt x="892" y="782"/>
                    </a:lnTo>
                    <a:lnTo>
                      <a:pt x="902" y="772"/>
                    </a:lnTo>
                    <a:lnTo>
                      <a:pt x="910" y="762"/>
                    </a:lnTo>
                    <a:lnTo>
                      <a:pt x="918" y="748"/>
                    </a:lnTo>
                    <a:lnTo>
                      <a:pt x="918" y="748"/>
                    </a:lnTo>
                    <a:lnTo>
                      <a:pt x="924" y="732"/>
                    </a:lnTo>
                    <a:lnTo>
                      <a:pt x="924" y="732"/>
                    </a:lnTo>
                    <a:close/>
                  </a:path>
                </a:pathLst>
              </a:custGeom>
              <a:solidFill>
                <a:schemeClr val="accent1">
                  <a:alpha val="2000"/>
                </a:schemeClr>
              </a:solidFill>
              <a:ln w="9525">
                <a:noFill/>
                <a:round/>
                <a:headEnd/>
                <a:tailEnd/>
              </a:ln>
              <a:effectLst>
                <a:glow rad="254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66" name="Freeform 24"/>
              <p:cNvSpPr>
                <a:spLocks noChangeAspect="1"/>
              </p:cNvSpPr>
              <p:nvPr/>
            </p:nvSpPr>
            <p:spPr bwMode="auto">
              <a:xfrm rot="4324833">
                <a:off x="8243059" y="5300272"/>
                <a:ext cx="474357" cy="1154204"/>
              </a:xfrm>
              <a:custGeom>
                <a:avLst/>
                <a:gdLst/>
                <a:ahLst/>
                <a:cxnLst>
                  <a:cxn ang="0">
                    <a:pos x="152" y="0"/>
                  </a:cxn>
                  <a:cxn ang="0">
                    <a:pos x="164" y="50"/>
                  </a:cxn>
                  <a:cxn ang="0">
                    <a:pos x="164" y="102"/>
                  </a:cxn>
                  <a:cxn ang="0">
                    <a:pos x="154" y="154"/>
                  </a:cxn>
                  <a:cxn ang="0">
                    <a:pos x="138" y="206"/>
                  </a:cxn>
                  <a:cxn ang="0">
                    <a:pos x="92" y="310"/>
                  </a:cxn>
                  <a:cxn ang="0">
                    <a:pos x="48" y="404"/>
                  </a:cxn>
                  <a:cxn ang="0">
                    <a:pos x="32" y="446"/>
                  </a:cxn>
                  <a:cxn ang="0">
                    <a:pos x="10" y="528"/>
                  </a:cxn>
                  <a:cxn ang="0">
                    <a:pos x="2" y="592"/>
                  </a:cxn>
                  <a:cxn ang="0">
                    <a:pos x="0" y="634"/>
                  </a:cxn>
                  <a:cxn ang="0">
                    <a:pos x="6" y="682"/>
                  </a:cxn>
                  <a:cxn ang="0">
                    <a:pos x="24" y="762"/>
                  </a:cxn>
                  <a:cxn ang="0">
                    <a:pos x="48" y="824"/>
                  </a:cxn>
                  <a:cxn ang="0">
                    <a:pos x="80" y="872"/>
                  </a:cxn>
                  <a:cxn ang="0">
                    <a:pos x="114" y="906"/>
                  </a:cxn>
                  <a:cxn ang="0">
                    <a:pos x="152" y="928"/>
                  </a:cxn>
                  <a:cxn ang="0">
                    <a:pos x="188" y="942"/>
                  </a:cxn>
                  <a:cxn ang="0">
                    <a:pos x="236" y="950"/>
                  </a:cxn>
                  <a:cxn ang="0">
                    <a:pos x="230" y="982"/>
                  </a:cxn>
                  <a:cxn ang="0">
                    <a:pos x="210" y="1050"/>
                  </a:cxn>
                  <a:cxn ang="0">
                    <a:pos x="186" y="1114"/>
                  </a:cxn>
                  <a:cxn ang="0">
                    <a:pos x="162" y="1150"/>
                  </a:cxn>
                  <a:cxn ang="0">
                    <a:pos x="142" y="1168"/>
                  </a:cxn>
                  <a:cxn ang="0">
                    <a:pos x="132" y="1174"/>
                  </a:cxn>
                  <a:cxn ang="0">
                    <a:pos x="126" y="1178"/>
                  </a:cxn>
                  <a:cxn ang="0">
                    <a:pos x="130" y="1188"/>
                  </a:cxn>
                  <a:cxn ang="0">
                    <a:pos x="134" y="1192"/>
                  </a:cxn>
                  <a:cxn ang="0">
                    <a:pos x="154" y="1202"/>
                  </a:cxn>
                  <a:cxn ang="0">
                    <a:pos x="172" y="1202"/>
                  </a:cxn>
                  <a:cxn ang="0">
                    <a:pos x="184" y="1198"/>
                  </a:cxn>
                  <a:cxn ang="0">
                    <a:pos x="194" y="1196"/>
                  </a:cxn>
                  <a:cxn ang="0">
                    <a:pos x="206" y="1188"/>
                  </a:cxn>
                  <a:cxn ang="0">
                    <a:pos x="214" y="1174"/>
                  </a:cxn>
                  <a:cxn ang="0">
                    <a:pos x="232" y="1134"/>
                  </a:cxn>
                  <a:cxn ang="0">
                    <a:pos x="262" y="1038"/>
                  </a:cxn>
                  <a:cxn ang="0">
                    <a:pos x="282" y="946"/>
                  </a:cxn>
                  <a:cxn ang="0">
                    <a:pos x="288" y="946"/>
                  </a:cxn>
                  <a:cxn ang="0">
                    <a:pos x="334" y="912"/>
                  </a:cxn>
                  <a:cxn ang="0">
                    <a:pos x="374" y="876"/>
                  </a:cxn>
                  <a:cxn ang="0">
                    <a:pos x="408" y="840"/>
                  </a:cxn>
                  <a:cxn ang="0">
                    <a:pos x="434" y="802"/>
                  </a:cxn>
                  <a:cxn ang="0">
                    <a:pos x="456" y="764"/>
                  </a:cxn>
                  <a:cxn ang="0">
                    <a:pos x="472" y="726"/>
                  </a:cxn>
                  <a:cxn ang="0">
                    <a:pos x="490" y="648"/>
                  </a:cxn>
                  <a:cxn ang="0">
                    <a:pos x="492" y="568"/>
                  </a:cxn>
                  <a:cxn ang="0">
                    <a:pos x="478" y="490"/>
                  </a:cxn>
                  <a:cxn ang="0">
                    <a:pos x="454" y="414"/>
                  </a:cxn>
                  <a:cxn ang="0">
                    <a:pos x="420" y="340"/>
                  </a:cxn>
                  <a:cxn ang="0">
                    <a:pos x="380" y="270"/>
                  </a:cxn>
                  <a:cxn ang="0">
                    <a:pos x="336" y="206"/>
                  </a:cxn>
                  <a:cxn ang="0">
                    <a:pos x="248" y="98"/>
                  </a:cxn>
                  <a:cxn ang="0">
                    <a:pos x="180" y="26"/>
                  </a:cxn>
                  <a:cxn ang="0">
                    <a:pos x="152" y="0"/>
                  </a:cxn>
                </a:cxnLst>
                <a:rect l="0" t="0" r="r" b="b"/>
                <a:pathLst>
                  <a:path w="494" h="1202">
                    <a:moveTo>
                      <a:pt x="152" y="0"/>
                    </a:moveTo>
                    <a:lnTo>
                      <a:pt x="152" y="0"/>
                    </a:lnTo>
                    <a:lnTo>
                      <a:pt x="160" y="26"/>
                    </a:lnTo>
                    <a:lnTo>
                      <a:pt x="164" y="50"/>
                    </a:lnTo>
                    <a:lnTo>
                      <a:pt x="166" y="76"/>
                    </a:lnTo>
                    <a:lnTo>
                      <a:pt x="164" y="102"/>
                    </a:lnTo>
                    <a:lnTo>
                      <a:pt x="160" y="128"/>
                    </a:lnTo>
                    <a:lnTo>
                      <a:pt x="154" y="154"/>
                    </a:lnTo>
                    <a:lnTo>
                      <a:pt x="148" y="180"/>
                    </a:lnTo>
                    <a:lnTo>
                      <a:pt x="138" y="206"/>
                    </a:lnTo>
                    <a:lnTo>
                      <a:pt x="116" y="258"/>
                    </a:lnTo>
                    <a:lnTo>
                      <a:pt x="92" y="310"/>
                    </a:lnTo>
                    <a:lnTo>
                      <a:pt x="70" y="358"/>
                    </a:lnTo>
                    <a:lnTo>
                      <a:pt x="48" y="404"/>
                    </a:lnTo>
                    <a:lnTo>
                      <a:pt x="48" y="404"/>
                    </a:lnTo>
                    <a:lnTo>
                      <a:pt x="32" y="446"/>
                    </a:lnTo>
                    <a:lnTo>
                      <a:pt x="18" y="488"/>
                    </a:lnTo>
                    <a:lnTo>
                      <a:pt x="10" y="528"/>
                    </a:lnTo>
                    <a:lnTo>
                      <a:pt x="4" y="562"/>
                    </a:lnTo>
                    <a:lnTo>
                      <a:pt x="2" y="592"/>
                    </a:lnTo>
                    <a:lnTo>
                      <a:pt x="0" y="614"/>
                    </a:lnTo>
                    <a:lnTo>
                      <a:pt x="0" y="634"/>
                    </a:lnTo>
                    <a:lnTo>
                      <a:pt x="0" y="634"/>
                    </a:lnTo>
                    <a:lnTo>
                      <a:pt x="6" y="682"/>
                    </a:lnTo>
                    <a:lnTo>
                      <a:pt x="14" y="724"/>
                    </a:lnTo>
                    <a:lnTo>
                      <a:pt x="24" y="762"/>
                    </a:lnTo>
                    <a:lnTo>
                      <a:pt x="36" y="796"/>
                    </a:lnTo>
                    <a:lnTo>
                      <a:pt x="48" y="824"/>
                    </a:lnTo>
                    <a:lnTo>
                      <a:pt x="64" y="850"/>
                    </a:lnTo>
                    <a:lnTo>
                      <a:pt x="80" y="872"/>
                    </a:lnTo>
                    <a:lnTo>
                      <a:pt x="96" y="890"/>
                    </a:lnTo>
                    <a:lnTo>
                      <a:pt x="114" y="906"/>
                    </a:lnTo>
                    <a:lnTo>
                      <a:pt x="132" y="918"/>
                    </a:lnTo>
                    <a:lnTo>
                      <a:pt x="152" y="928"/>
                    </a:lnTo>
                    <a:lnTo>
                      <a:pt x="170" y="936"/>
                    </a:lnTo>
                    <a:lnTo>
                      <a:pt x="188" y="942"/>
                    </a:lnTo>
                    <a:lnTo>
                      <a:pt x="204" y="946"/>
                    </a:lnTo>
                    <a:lnTo>
                      <a:pt x="236" y="950"/>
                    </a:lnTo>
                    <a:lnTo>
                      <a:pt x="236" y="950"/>
                    </a:lnTo>
                    <a:lnTo>
                      <a:pt x="230" y="982"/>
                    </a:lnTo>
                    <a:lnTo>
                      <a:pt x="220" y="1016"/>
                    </a:lnTo>
                    <a:lnTo>
                      <a:pt x="210" y="1050"/>
                    </a:lnTo>
                    <a:lnTo>
                      <a:pt x="200" y="1082"/>
                    </a:lnTo>
                    <a:lnTo>
                      <a:pt x="186" y="1114"/>
                    </a:lnTo>
                    <a:lnTo>
                      <a:pt x="170" y="1140"/>
                    </a:lnTo>
                    <a:lnTo>
                      <a:pt x="162" y="1150"/>
                    </a:lnTo>
                    <a:lnTo>
                      <a:pt x="152" y="1160"/>
                    </a:lnTo>
                    <a:lnTo>
                      <a:pt x="142" y="1168"/>
                    </a:lnTo>
                    <a:lnTo>
                      <a:pt x="132" y="1174"/>
                    </a:lnTo>
                    <a:lnTo>
                      <a:pt x="132" y="1174"/>
                    </a:lnTo>
                    <a:lnTo>
                      <a:pt x="130" y="1176"/>
                    </a:lnTo>
                    <a:lnTo>
                      <a:pt x="126" y="1178"/>
                    </a:lnTo>
                    <a:lnTo>
                      <a:pt x="126" y="1182"/>
                    </a:lnTo>
                    <a:lnTo>
                      <a:pt x="130" y="1188"/>
                    </a:lnTo>
                    <a:lnTo>
                      <a:pt x="130" y="1188"/>
                    </a:lnTo>
                    <a:lnTo>
                      <a:pt x="134" y="1192"/>
                    </a:lnTo>
                    <a:lnTo>
                      <a:pt x="146" y="1200"/>
                    </a:lnTo>
                    <a:lnTo>
                      <a:pt x="154" y="1202"/>
                    </a:lnTo>
                    <a:lnTo>
                      <a:pt x="162" y="1202"/>
                    </a:lnTo>
                    <a:lnTo>
                      <a:pt x="172" y="1202"/>
                    </a:lnTo>
                    <a:lnTo>
                      <a:pt x="184" y="1198"/>
                    </a:lnTo>
                    <a:lnTo>
                      <a:pt x="184" y="1198"/>
                    </a:lnTo>
                    <a:lnTo>
                      <a:pt x="190" y="1196"/>
                    </a:lnTo>
                    <a:lnTo>
                      <a:pt x="194" y="1196"/>
                    </a:lnTo>
                    <a:lnTo>
                      <a:pt x="200" y="1194"/>
                    </a:lnTo>
                    <a:lnTo>
                      <a:pt x="206" y="1188"/>
                    </a:lnTo>
                    <a:lnTo>
                      <a:pt x="206" y="1188"/>
                    </a:lnTo>
                    <a:lnTo>
                      <a:pt x="214" y="1174"/>
                    </a:lnTo>
                    <a:lnTo>
                      <a:pt x="224" y="1156"/>
                    </a:lnTo>
                    <a:lnTo>
                      <a:pt x="232" y="1134"/>
                    </a:lnTo>
                    <a:lnTo>
                      <a:pt x="242" y="1108"/>
                    </a:lnTo>
                    <a:lnTo>
                      <a:pt x="262" y="1038"/>
                    </a:lnTo>
                    <a:lnTo>
                      <a:pt x="282" y="946"/>
                    </a:lnTo>
                    <a:lnTo>
                      <a:pt x="282" y="946"/>
                    </a:lnTo>
                    <a:lnTo>
                      <a:pt x="288" y="946"/>
                    </a:lnTo>
                    <a:lnTo>
                      <a:pt x="288" y="946"/>
                    </a:lnTo>
                    <a:lnTo>
                      <a:pt x="312" y="928"/>
                    </a:lnTo>
                    <a:lnTo>
                      <a:pt x="334" y="912"/>
                    </a:lnTo>
                    <a:lnTo>
                      <a:pt x="354" y="894"/>
                    </a:lnTo>
                    <a:lnTo>
                      <a:pt x="374" y="876"/>
                    </a:lnTo>
                    <a:lnTo>
                      <a:pt x="392" y="858"/>
                    </a:lnTo>
                    <a:lnTo>
                      <a:pt x="408" y="840"/>
                    </a:lnTo>
                    <a:lnTo>
                      <a:pt x="422" y="822"/>
                    </a:lnTo>
                    <a:lnTo>
                      <a:pt x="434" y="802"/>
                    </a:lnTo>
                    <a:lnTo>
                      <a:pt x="446" y="784"/>
                    </a:lnTo>
                    <a:lnTo>
                      <a:pt x="456" y="764"/>
                    </a:lnTo>
                    <a:lnTo>
                      <a:pt x="466" y="746"/>
                    </a:lnTo>
                    <a:lnTo>
                      <a:pt x="472" y="726"/>
                    </a:lnTo>
                    <a:lnTo>
                      <a:pt x="484" y="688"/>
                    </a:lnTo>
                    <a:lnTo>
                      <a:pt x="490" y="648"/>
                    </a:lnTo>
                    <a:lnTo>
                      <a:pt x="494" y="608"/>
                    </a:lnTo>
                    <a:lnTo>
                      <a:pt x="492" y="568"/>
                    </a:lnTo>
                    <a:lnTo>
                      <a:pt x="486" y="530"/>
                    </a:lnTo>
                    <a:lnTo>
                      <a:pt x="478" y="490"/>
                    </a:lnTo>
                    <a:lnTo>
                      <a:pt x="468" y="452"/>
                    </a:lnTo>
                    <a:lnTo>
                      <a:pt x="454" y="414"/>
                    </a:lnTo>
                    <a:lnTo>
                      <a:pt x="438" y="376"/>
                    </a:lnTo>
                    <a:lnTo>
                      <a:pt x="420" y="340"/>
                    </a:lnTo>
                    <a:lnTo>
                      <a:pt x="400" y="304"/>
                    </a:lnTo>
                    <a:lnTo>
                      <a:pt x="380" y="270"/>
                    </a:lnTo>
                    <a:lnTo>
                      <a:pt x="358" y="238"/>
                    </a:lnTo>
                    <a:lnTo>
                      <a:pt x="336" y="206"/>
                    </a:lnTo>
                    <a:lnTo>
                      <a:pt x="290" y="148"/>
                    </a:lnTo>
                    <a:lnTo>
                      <a:pt x="248" y="98"/>
                    </a:lnTo>
                    <a:lnTo>
                      <a:pt x="210" y="58"/>
                    </a:lnTo>
                    <a:lnTo>
                      <a:pt x="180" y="26"/>
                    </a:lnTo>
                    <a:lnTo>
                      <a:pt x="152" y="0"/>
                    </a:lnTo>
                    <a:lnTo>
                      <a:pt x="152" y="0"/>
                    </a:lnTo>
                    <a:close/>
                  </a:path>
                </a:pathLst>
              </a:custGeom>
              <a:solidFill>
                <a:schemeClr val="accent1">
                  <a:alpha val="2000"/>
                </a:schemeClr>
              </a:solidFill>
              <a:ln w="9525">
                <a:noFill/>
                <a:round/>
                <a:headEnd/>
                <a:tailEnd/>
              </a:ln>
              <a:effectLst>
                <a:glow rad="381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67" name="Freeform 28"/>
              <p:cNvSpPr>
                <a:spLocks noChangeAspect="1"/>
              </p:cNvSpPr>
              <p:nvPr/>
            </p:nvSpPr>
            <p:spPr bwMode="auto">
              <a:xfrm rot="19659348">
                <a:off x="7187072" y="3993953"/>
                <a:ext cx="942538" cy="1486797"/>
              </a:xfrm>
              <a:custGeom>
                <a:avLst/>
                <a:gdLst/>
                <a:ahLst/>
                <a:cxnLst>
                  <a:cxn ang="0">
                    <a:pos x="1140" y="784"/>
                  </a:cxn>
                  <a:cxn ang="0">
                    <a:pos x="1090" y="812"/>
                  </a:cxn>
                  <a:cxn ang="0">
                    <a:pos x="1052" y="766"/>
                  </a:cxn>
                  <a:cxn ang="0">
                    <a:pos x="956" y="774"/>
                  </a:cxn>
                  <a:cxn ang="0">
                    <a:pos x="842" y="848"/>
                  </a:cxn>
                  <a:cxn ang="0">
                    <a:pos x="824" y="848"/>
                  </a:cxn>
                  <a:cxn ang="0">
                    <a:pos x="928" y="698"/>
                  </a:cxn>
                  <a:cxn ang="0">
                    <a:pos x="952" y="538"/>
                  </a:cxn>
                  <a:cxn ang="0">
                    <a:pos x="898" y="354"/>
                  </a:cxn>
                  <a:cxn ang="0">
                    <a:pos x="792" y="312"/>
                  </a:cxn>
                  <a:cxn ang="0">
                    <a:pos x="688" y="238"/>
                  </a:cxn>
                  <a:cxn ang="0">
                    <a:pos x="600" y="68"/>
                  </a:cxn>
                  <a:cxn ang="0">
                    <a:pos x="592" y="0"/>
                  </a:cxn>
                  <a:cxn ang="0">
                    <a:pos x="558" y="150"/>
                  </a:cxn>
                  <a:cxn ang="0">
                    <a:pos x="452" y="278"/>
                  </a:cxn>
                  <a:cxn ang="0">
                    <a:pos x="322" y="338"/>
                  </a:cxn>
                  <a:cxn ang="0">
                    <a:pos x="252" y="452"/>
                  </a:cxn>
                  <a:cxn ang="0">
                    <a:pos x="234" y="628"/>
                  </a:cxn>
                  <a:cxn ang="0">
                    <a:pos x="320" y="786"/>
                  </a:cxn>
                  <a:cxn ang="0">
                    <a:pos x="356" y="856"/>
                  </a:cxn>
                  <a:cxn ang="0">
                    <a:pos x="288" y="804"/>
                  </a:cxn>
                  <a:cxn ang="0">
                    <a:pos x="174" y="760"/>
                  </a:cxn>
                  <a:cxn ang="0">
                    <a:pos x="110" y="782"/>
                  </a:cxn>
                  <a:cxn ang="0">
                    <a:pos x="84" y="810"/>
                  </a:cxn>
                  <a:cxn ang="0">
                    <a:pos x="18" y="742"/>
                  </a:cxn>
                  <a:cxn ang="0">
                    <a:pos x="6" y="734"/>
                  </a:cxn>
                  <a:cxn ang="0">
                    <a:pos x="4" y="942"/>
                  </a:cxn>
                  <a:cxn ang="0">
                    <a:pos x="52" y="1018"/>
                  </a:cxn>
                  <a:cxn ang="0">
                    <a:pos x="118" y="1050"/>
                  </a:cxn>
                  <a:cxn ang="0">
                    <a:pos x="200" y="1124"/>
                  </a:cxn>
                  <a:cxn ang="0">
                    <a:pos x="208" y="1206"/>
                  </a:cxn>
                  <a:cxn ang="0">
                    <a:pos x="154" y="1282"/>
                  </a:cxn>
                  <a:cxn ang="0">
                    <a:pos x="178" y="1312"/>
                  </a:cxn>
                  <a:cxn ang="0">
                    <a:pos x="338" y="1372"/>
                  </a:cxn>
                  <a:cxn ang="0">
                    <a:pos x="448" y="1374"/>
                  </a:cxn>
                  <a:cxn ang="0">
                    <a:pos x="558" y="1324"/>
                  </a:cxn>
                  <a:cxn ang="0">
                    <a:pos x="540" y="1616"/>
                  </a:cxn>
                  <a:cxn ang="0">
                    <a:pos x="474" y="1806"/>
                  </a:cxn>
                  <a:cxn ang="0">
                    <a:pos x="434" y="1842"/>
                  </a:cxn>
                  <a:cxn ang="0">
                    <a:pos x="450" y="1864"/>
                  </a:cxn>
                  <a:cxn ang="0">
                    <a:pos x="528" y="1860"/>
                  </a:cxn>
                  <a:cxn ang="0">
                    <a:pos x="554" y="1852"/>
                  </a:cxn>
                  <a:cxn ang="0">
                    <a:pos x="596" y="1730"/>
                  </a:cxn>
                  <a:cxn ang="0">
                    <a:pos x="634" y="1326"/>
                  </a:cxn>
                  <a:cxn ang="0">
                    <a:pos x="762" y="1380"/>
                  </a:cxn>
                  <a:cxn ang="0">
                    <a:pos x="866" y="1362"/>
                  </a:cxn>
                  <a:cxn ang="0">
                    <a:pos x="1032" y="1310"/>
                  </a:cxn>
                  <a:cxn ang="0">
                    <a:pos x="1018" y="1268"/>
                  </a:cxn>
                  <a:cxn ang="0">
                    <a:pos x="974" y="1194"/>
                  </a:cxn>
                  <a:cxn ang="0">
                    <a:pos x="996" y="1106"/>
                  </a:cxn>
                  <a:cxn ang="0">
                    <a:pos x="1080" y="1046"/>
                  </a:cxn>
                  <a:cxn ang="0">
                    <a:pos x="1148" y="1006"/>
                  </a:cxn>
                  <a:cxn ang="0">
                    <a:pos x="1186" y="920"/>
                  </a:cxn>
                  <a:cxn ang="0">
                    <a:pos x="1178" y="724"/>
                  </a:cxn>
                </a:cxnLst>
                <a:rect l="0" t="0" r="r" b="b"/>
                <a:pathLst>
                  <a:path w="1188" h="1874">
                    <a:moveTo>
                      <a:pt x="1170" y="730"/>
                    </a:moveTo>
                    <a:lnTo>
                      <a:pt x="1170" y="730"/>
                    </a:lnTo>
                    <a:lnTo>
                      <a:pt x="1168" y="742"/>
                    </a:lnTo>
                    <a:lnTo>
                      <a:pt x="1164" y="752"/>
                    </a:lnTo>
                    <a:lnTo>
                      <a:pt x="1154" y="768"/>
                    </a:lnTo>
                    <a:lnTo>
                      <a:pt x="1140" y="784"/>
                    </a:lnTo>
                    <a:lnTo>
                      <a:pt x="1126" y="796"/>
                    </a:lnTo>
                    <a:lnTo>
                      <a:pt x="1114" y="804"/>
                    </a:lnTo>
                    <a:lnTo>
                      <a:pt x="1102" y="810"/>
                    </a:lnTo>
                    <a:lnTo>
                      <a:pt x="1092" y="816"/>
                    </a:lnTo>
                    <a:lnTo>
                      <a:pt x="1092" y="816"/>
                    </a:lnTo>
                    <a:lnTo>
                      <a:pt x="1090" y="812"/>
                    </a:lnTo>
                    <a:lnTo>
                      <a:pt x="1088" y="802"/>
                    </a:lnTo>
                    <a:lnTo>
                      <a:pt x="1080" y="790"/>
                    </a:lnTo>
                    <a:lnTo>
                      <a:pt x="1076" y="782"/>
                    </a:lnTo>
                    <a:lnTo>
                      <a:pt x="1068" y="776"/>
                    </a:lnTo>
                    <a:lnTo>
                      <a:pt x="1060" y="770"/>
                    </a:lnTo>
                    <a:lnTo>
                      <a:pt x="1052" y="766"/>
                    </a:lnTo>
                    <a:lnTo>
                      <a:pt x="1040" y="762"/>
                    </a:lnTo>
                    <a:lnTo>
                      <a:pt x="1028" y="760"/>
                    </a:lnTo>
                    <a:lnTo>
                      <a:pt x="1012" y="760"/>
                    </a:lnTo>
                    <a:lnTo>
                      <a:pt x="996" y="762"/>
                    </a:lnTo>
                    <a:lnTo>
                      <a:pt x="976" y="768"/>
                    </a:lnTo>
                    <a:lnTo>
                      <a:pt x="956" y="774"/>
                    </a:lnTo>
                    <a:lnTo>
                      <a:pt x="956" y="774"/>
                    </a:lnTo>
                    <a:lnTo>
                      <a:pt x="924" y="790"/>
                    </a:lnTo>
                    <a:lnTo>
                      <a:pt x="898" y="804"/>
                    </a:lnTo>
                    <a:lnTo>
                      <a:pt x="878" y="818"/>
                    </a:lnTo>
                    <a:lnTo>
                      <a:pt x="862" y="830"/>
                    </a:lnTo>
                    <a:lnTo>
                      <a:pt x="842" y="848"/>
                    </a:lnTo>
                    <a:lnTo>
                      <a:pt x="836" y="854"/>
                    </a:lnTo>
                    <a:lnTo>
                      <a:pt x="830" y="856"/>
                    </a:lnTo>
                    <a:lnTo>
                      <a:pt x="830" y="856"/>
                    </a:lnTo>
                    <a:lnTo>
                      <a:pt x="826" y="856"/>
                    </a:lnTo>
                    <a:lnTo>
                      <a:pt x="824" y="854"/>
                    </a:lnTo>
                    <a:lnTo>
                      <a:pt x="824" y="848"/>
                    </a:lnTo>
                    <a:lnTo>
                      <a:pt x="824" y="848"/>
                    </a:lnTo>
                    <a:lnTo>
                      <a:pt x="838" y="828"/>
                    </a:lnTo>
                    <a:lnTo>
                      <a:pt x="866" y="786"/>
                    </a:lnTo>
                    <a:lnTo>
                      <a:pt x="920" y="710"/>
                    </a:lnTo>
                    <a:lnTo>
                      <a:pt x="920" y="710"/>
                    </a:lnTo>
                    <a:lnTo>
                      <a:pt x="928" y="698"/>
                    </a:lnTo>
                    <a:lnTo>
                      <a:pt x="936" y="686"/>
                    </a:lnTo>
                    <a:lnTo>
                      <a:pt x="946" y="658"/>
                    </a:lnTo>
                    <a:lnTo>
                      <a:pt x="952" y="628"/>
                    </a:lnTo>
                    <a:lnTo>
                      <a:pt x="956" y="598"/>
                    </a:lnTo>
                    <a:lnTo>
                      <a:pt x="956" y="568"/>
                    </a:lnTo>
                    <a:lnTo>
                      <a:pt x="952" y="538"/>
                    </a:lnTo>
                    <a:lnTo>
                      <a:pt x="948" y="508"/>
                    </a:lnTo>
                    <a:lnTo>
                      <a:pt x="942" y="478"/>
                    </a:lnTo>
                    <a:lnTo>
                      <a:pt x="934" y="452"/>
                    </a:lnTo>
                    <a:lnTo>
                      <a:pt x="926" y="426"/>
                    </a:lnTo>
                    <a:lnTo>
                      <a:pt x="910" y="384"/>
                    </a:lnTo>
                    <a:lnTo>
                      <a:pt x="898" y="354"/>
                    </a:lnTo>
                    <a:lnTo>
                      <a:pt x="892" y="344"/>
                    </a:lnTo>
                    <a:lnTo>
                      <a:pt x="892" y="344"/>
                    </a:lnTo>
                    <a:lnTo>
                      <a:pt x="864" y="338"/>
                    </a:lnTo>
                    <a:lnTo>
                      <a:pt x="838" y="330"/>
                    </a:lnTo>
                    <a:lnTo>
                      <a:pt x="814" y="322"/>
                    </a:lnTo>
                    <a:lnTo>
                      <a:pt x="792" y="312"/>
                    </a:lnTo>
                    <a:lnTo>
                      <a:pt x="770" y="302"/>
                    </a:lnTo>
                    <a:lnTo>
                      <a:pt x="752" y="290"/>
                    </a:lnTo>
                    <a:lnTo>
                      <a:pt x="734" y="278"/>
                    </a:lnTo>
                    <a:lnTo>
                      <a:pt x="716" y="266"/>
                    </a:lnTo>
                    <a:lnTo>
                      <a:pt x="702" y="252"/>
                    </a:lnTo>
                    <a:lnTo>
                      <a:pt x="688" y="238"/>
                    </a:lnTo>
                    <a:lnTo>
                      <a:pt x="664" y="210"/>
                    </a:lnTo>
                    <a:lnTo>
                      <a:pt x="644" y="180"/>
                    </a:lnTo>
                    <a:lnTo>
                      <a:pt x="628" y="150"/>
                    </a:lnTo>
                    <a:lnTo>
                      <a:pt x="616" y="122"/>
                    </a:lnTo>
                    <a:lnTo>
                      <a:pt x="608" y="94"/>
                    </a:lnTo>
                    <a:lnTo>
                      <a:pt x="600" y="68"/>
                    </a:lnTo>
                    <a:lnTo>
                      <a:pt x="596" y="46"/>
                    </a:lnTo>
                    <a:lnTo>
                      <a:pt x="594" y="12"/>
                    </a:lnTo>
                    <a:lnTo>
                      <a:pt x="594" y="0"/>
                    </a:lnTo>
                    <a:lnTo>
                      <a:pt x="594" y="4"/>
                    </a:lnTo>
                    <a:lnTo>
                      <a:pt x="592" y="0"/>
                    </a:lnTo>
                    <a:lnTo>
                      <a:pt x="592" y="0"/>
                    </a:lnTo>
                    <a:lnTo>
                      <a:pt x="592" y="12"/>
                    </a:lnTo>
                    <a:lnTo>
                      <a:pt x="590" y="46"/>
                    </a:lnTo>
                    <a:lnTo>
                      <a:pt x="586" y="68"/>
                    </a:lnTo>
                    <a:lnTo>
                      <a:pt x="578" y="94"/>
                    </a:lnTo>
                    <a:lnTo>
                      <a:pt x="570" y="122"/>
                    </a:lnTo>
                    <a:lnTo>
                      <a:pt x="558" y="150"/>
                    </a:lnTo>
                    <a:lnTo>
                      <a:pt x="542" y="180"/>
                    </a:lnTo>
                    <a:lnTo>
                      <a:pt x="522" y="210"/>
                    </a:lnTo>
                    <a:lnTo>
                      <a:pt x="498" y="238"/>
                    </a:lnTo>
                    <a:lnTo>
                      <a:pt x="484" y="252"/>
                    </a:lnTo>
                    <a:lnTo>
                      <a:pt x="470" y="266"/>
                    </a:lnTo>
                    <a:lnTo>
                      <a:pt x="452" y="278"/>
                    </a:lnTo>
                    <a:lnTo>
                      <a:pt x="434" y="290"/>
                    </a:lnTo>
                    <a:lnTo>
                      <a:pt x="416" y="302"/>
                    </a:lnTo>
                    <a:lnTo>
                      <a:pt x="394" y="312"/>
                    </a:lnTo>
                    <a:lnTo>
                      <a:pt x="372" y="322"/>
                    </a:lnTo>
                    <a:lnTo>
                      <a:pt x="348" y="330"/>
                    </a:lnTo>
                    <a:lnTo>
                      <a:pt x="322" y="338"/>
                    </a:lnTo>
                    <a:lnTo>
                      <a:pt x="294" y="344"/>
                    </a:lnTo>
                    <a:lnTo>
                      <a:pt x="294" y="344"/>
                    </a:lnTo>
                    <a:lnTo>
                      <a:pt x="288" y="354"/>
                    </a:lnTo>
                    <a:lnTo>
                      <a:pt x="276" y="384"/>
                    </a:lnTo>
                    <a:lnTo>
                      <a:pt x="260" y="426"/>
                    </a:lnTo>
                    <a:lnTo>
                      <a:pt x="252" y="452"/>
                    </a:lnTo>
                    <a:lnTo>
                      <a:pt x="244" y="478"/>
                    </a:lnTo>
                    <a:lnTo>
                      <a:pt x="238" y="508"/>
                    </a:lnTo>
                    <a:lnTo>
                      <a:pt x="234" y="538"/>
                    </a:lnTo>
                    <a:lnTo>
                      <a:pt x="230" y="568"/>
                    </a:lnTo>
                    <a:lnTo>
                      <a:pt x="230" y="598"/>
                    </a:lnTo>
                    <a:lnTo>
                      <a:pt x="234" y="628"/>
                    </a:lnTo>
                    <a:lnTo>
                      <a:pt x="240" y="658"/>
                    </a:lnTo>
                    <a:lnTo>
                      <a:pt x="250" y="686"/>
                    </a:lnTo>
                    <a:lnTo>
                      <a:pt x="258" y="698"/>
                    </a:lnTo>
                    <a:lnTo>
                      <a:pt x="266" y="710"/>
                    </a:lnTo>
                    <a:lnTo>
                      <a:pt x="266" y="710"/>
                    </a:lnTo>
                    <a:lnTo>
                      <a:pt x="320" y="786"/>
                    </a:lnTo>
                    <a:lnTo>
                      <a:pt x="348" y="828"/>
                    </a:lnTo>
                    <a:lnTo>
                      <a:pt x="362" y="848"/>
                    </a:lnTo>
                    <a:lnTo>
                      <a:pt x="362" y="848"/>
                    </a:lnTo>
                    <a:lnTo>
                      <a:pt x="362" y="854"/>
                    </a:lnTo>
                    <a:lnTo>
                      <a:pt x="360" y="856"/>
                    </a:lnTo>
                    <a:lnTo>
                      <a:pt x="356" y="856"/>
                    </a:lnTo>
                    <a:lnTo>
                      <a:pt x="356" y="856"/>
                    </a:lnTo>
                    <a:lnTo>
                      <a:pt x="350" y="854"/>
                    </a:lnTo>
                    <a:lnTo>
                      <a:pt x="344" y="848"/>
                    </a:lnTo>
                    <a:lnTo>
                      <a:pt x="324" y="830"/>
                    </a:lnTo>
                    <a:lnTo>
                      <a:pt x="308" y="818"/>
                    </a:lnTo>
                    <a:lnTo>
                      <a:pt x="288" y="804"/>
                    </a:lnTo>
                    <a:lnTo>
                      <a:pt x="262" y="790"/>
                    </a:lnTo>
                    <a:lnTo>
                      <a:pt x="230" y="774"/>
                    </a:lnTo>
                    <a:lnTo>
                      <a:pt x="230" y="774"/>
                    </a:lnTo>
                    <a:lnTo>
                      <a:pt x="210" y="768"/>
                    </a:lnTo>
                    <a:lnTo>
                      <a:pt x="190" y="762"/>
                    </a:lnTo>
                    <a:lnTo>
                      <a:pt x="174" y="760"/>
                    </a:lnTo>
                    <a:lnTo>
                      <a:pt x="158" y="760"/>
                    </a:lnTo>
                    <a:lnTo>
                      <a:pt x="146" y="762"/>
                    </a:lnTo>
                    <a:lnTo>
                      <a:pt x="134" y="766"/>
                    </a:lnTo>
                    <a:lnTo>
                      <a:pt x="126" y="770"/>
                    </a:lnTo>
                    <a:lnTo>
                      <a:pt x="118" y="776"/>
                    </a:lnTo>
                    <a:lnTo>
                      <a:pt x="110" y="782"/>
                    </a:lnTo>
                    <a:lnTo>
                      <a:pt x="106" y="790"/>
                    </a:lnTo>
                    <a:lnTo>
                      <a:pt x="98" y="802"/>
                    </a:lnTo>
                    <a:lnTo>
                      <a:pt x="96" y="812"/>
                    </a:lnTo>
                    <a:lnTo>
                      <a:pt x="94" y="816"/>
                    </a:lnTo>
                    <a:lnTo>
                      <a:pt x="94" y="816"/>
                    </a:lnTo>
                    <a:lnTo>
                      <a:pt x="84" y="810"/>
                    </a:lnTo>
                    <a:lnTo>
                      <a:pt x="72" y="804"/>
                    </a:lnTo>
                    <a:lnTo>
                      <a:pt x="60" y="796"/>
                    </a:lnTo>
                    <a:lnTo>
                      <a:pt x="46" y="784"/>
                    </a:lnTo>
                    <a:lnTo>
                      <a:pt x="34" y="768"/>
                    </a:lnTo>
                    <a:lnTo>
                      <a:pt x="22" y="752"/>
                    </a:lnTo>
                    <a:lnTo>
                      <a:pt x="18" y="742"/>
                    </a:lnTo>
                    <a:lnTo>
                      <a:pt x="16" y="730"/>
                    </a:lnTo>
                    <a:lnTo>
                      <a:pt x="16" y="730"/>
                    </a:lnTo>
                    <a:lnTo>
                      <a:pt x="14" y="722"/>
                    </a:lnTo>
                    <a:lnTo>
                      <a:pt x="10" y="722"/>
                    </a:lnTo>
                    <a:lnTo>
                      <a:pt x="8" y="724"/>
                    </a:lnTo>
                    <a:lnTo>
                      <a:pt x="6" y="734"/>
                    </a:lnTo>
                    <a:lnTo>
                      <a:pt x="4" y="762"/>
                    </a:lnTo>
                    <a:lnTo>
                      <a:pt x="0" y="800"/>
                    </a:lnTo>
                    <a:lnTo>
                      <a:pt x="0" y="842"/>
                    </a:lnTo>
                    <a:lnTo>
                      <a:pt x="0" y="884"/>
                    </a:lnTo>
                    <a:lnTo>
                      <a:pt x="0" y="920"/>
                    </a:lnTo>
                    <a:lnTo>
                      <a:pt x="4" y="942"/>
                    </a:lnTo>
                    <a:lnTo>
                      <a:pt x="4" y="942"/>
                    </a:lnTo>
                    <a:lnTo>
                      <a:pt x="8" y="958"/>
                    </a:lnTo>
                    <a:lnTo>
                      <a:pt x="16" y="974"/>
                    </a:lnTo>
                    <a:lnTo>
                      <a:pt x="26" y="990"/>
                    </a:lnTo>
                    <a:lnTo>
                      <a:pt x="38" y="1006"/>
                    </a:lnTo>
                    <a:lnTo>
                      <a:pt x="52" y="1018"/>
                    </a:lnTo>
                    <a:lnTo>
                      <a:pt x="66" y="1030"/>
                    </a:lnTo>
                    <a:lnTo>
                      <a:pt x="80" y="1038"/>
                    </a:lnTo>
                    <a:lnTo>
                      <a:pt x="96" y="1042"/>
                    </a:lnTo>
                    <a:lnTo>
                      <a:pt x="96" y="1042"/>
                    </a:lnTo>
                    <a:lnTo>
                      <a:pt x="106" y="1046"/>
                    </a:lnTo>
                    <a:lnTo>
                      <a:pt x="118" y="1050"/>
                    </a:lnTo>
                    <a:lnTo>
                      <a:pt x="132" y="1058"/>
                    </a:lnTo>
                    <a:lnTo>
                      <a:pt x="146" y="1066"/>
                    </a:lnTo>
                    <a:lnTo>
                      <a:pt x="162" y="1078"/>
                    </a:lnTo>
                    <a:lnTo>
                      <a:pt x="176" y="1092"/>
                    </a:lnTo>
                    <a:lnTo>
                      <a:pt x="190" y="1106"/>
                    </a:lnTo>
                    <a:lnTo>
                      <a:pt x="200" y="1124"/>
                    </a:lnTo>
                    <a:lnTo>
                      <a:pt x="210" y="1142"/>
                    </a:lnTo>
                    <a:lnTo>
                      <a:pt x="214" y="1162"/>
                    </a:lnTo>
                    <a:lnTo>
                      <a:pt x="214" y="1172"/>
                    </a:lnTo>
                    <a:lnTo>
                      <a:pt x="214" y="1184"/>
                    </a:lnTo>
                    <a:lnTo>
                      <a:pt x="212" y="1194"/>
                    </a:lnTo>
                    <a:lnTo>
                      <a:pt x="208" y="1206"/>
                    </a:lnTo>
                    <a:lnTo>
                      <a:pt x="204" y="1218"/>
                    </a:lnTo>
                    <a:lnTo>
                      <a:pt x="198" y="1230"/>
                    </a:lnTo>
                    <a:lnTo>
                      <a:pt x="190" y="1242"/>
                    </a:lnTo>
                    <a:lnTo>
                      <a:pt x="180" y="1256"/>
                    </a:lnTo>
                    <a:lnTo>
                      <a:pt x="168" y="1268"/>
                    </a:lnTo>
                    <a:lnTo>
                      <a:pt x="154" y="1282"/>
                    </a:lnTo>
                    <a:lnTo>
                      <a:pt x="138" y="1294"/>
                    </a:lnTo>
                    <a:lnTo>
                      <a:pt x="120" y="1308"/>
                    </a:lnTo>
                    <a:lnTo>
                      <a:pt x="120" y="1308"/>
                    </a:lnTo>
                    <a:lnTo>
                      <a:pt x="136" y="1308"/>
                    </a:lnTo>
                    <a:lnTo>
                      <a:pt x="154" y="1310"/>
                    </a:lnTo>
                    <a:lnTo>
                      <a:pt x="178" y="1312"/>
                    </a:lnTo>
                    <a:lnTo>
                      <a:pt x="208" y="1318"/>
                    </a:lnTo>
                    <a:lnTo>
                      <a:pt x="242" y="1328"/>
                    </a:lnTo>
                    <a:lnTo>
                      <a:pt x="280" y="1342"/>
                    </a:lnTo>
                    <a:lnTo>
                      <a:pt x="320" y="1362"/>
                    </a:lnTo>
                    <a:lnTo>
                      <a:pt x="320" y="1362"/>
                    </a:lnTo>
                    <a:lnTo>
                      <a:pt x="338" y="1372"/>
                    </a:lnTo>
                    <a:lnTo>
                      <a:pt x="356" y="1376"/>
                    </a:lnTo>
                    <a:lnTo>
                      <a:pt x="374" y="1380"/>
                    </a:lnTo>
                    <a:lnTo>
                      <a:pt x="394" y="1382"/>
                    </a:lnTo>
                    <a:lnTo>
                      <a:pt x="412" y="1380"/>
                    </a:lnTo>
                    <a:lnTo>
                      <a:pt x="430" y="1378"/>
                    </a:lnTo>
                    <a:lnTo>
                      <a:pt x="448" y="1374"/>
                    </a:lnTo>
                    <a:lnTo>
                      <a:pt x="464" y="1370"/>
                    </a:lnTo>
                    <a:lnTo>
                      <a:pt x="496" y="1358"/>
                    </a:lnTo>
                    <a:lnTo>
                      <a:pt x="522" y="1344"/>
                    </a:lnTo>
                    <a:lnTo>
                      <a:pt x="544" y="1332"/>
                    </a:lnTo>
                    <a:lnTo>
                      <a:pt x="558" y="1324"/>
                    </a:lnTo>
                    <a:lnTo>
                      <a:pt x="558" y="1324"/>
                    </a:lnTo>
                    <a:lnTo>
                      <a:pt x="558" y="1362"/>
                    </a:lnTo>
                    <a:lnTo>
                      <a:pt x="558" y="1422"/>
                    </a:lnTo>
                    <a:lnTo>
                      <a:pt x="554" y="1496"/>
                    </a:lnTo>
                    <a:lnTo>
                      <a:pt x="550" y="1534"/>
                    </a:lnTo>
                    <a:lnTo>
                      <a:pt x="546" y="1576"/>
                    </a:lnTo>
                    <a:lnTo>
                      <a:pt x="540" y="1616"/>
                    </a:lnTo>
                    <a:lnTo>
                      <a:pt x="532" y="1656"/>
                    </a:lnTo>
                    <a:lnTo>
                      <a:pt x="524" y="1696"/>
                    </a:lnTo>
                    <a:lnTo>
                      <a:pt x="512" y="1732"/>
                    </a:lnTo>
                    <a:lnTo>
                      <a:pt x="498" y="1764"/>
                    </a:lnTo>
                    <a:lnTo>
                      <a:pt x="482" y="1794"/>
                    </a:lnTo>
                    <a:lnTo>
                      <a:pt x="474" y="1806"/>
                    </a:lnTo>
                    <a:lnTo>
                      <a:pt x="464" y="1816"/>
                    </a:lnTo>
                    <a:lnTo>
                      <a:pt x="454" y="1826"/>
                    </a:lnTo>
                    <a:lnTo>
                      <a:pt x="442" y="1834"/>
                    </a:lnTo>
                    <a:lnTo>
                      <a:pt x="442" y="1834"/>
                    </a:lnTo>
                    <a:lnTo>
                      <a:pt x="438" y="1838"/>
                    </a:lnTo>
                    <a:lnTo>
                      <a:pt x="434" y="1842"/>
                    </a:lnTo>
                    <a:lnTo>
                      <a:pt x="434" y="1846"/>
                    </a:lnTo>
                    <a:lnTo>
                      <a:pt x="434" y="1850"/>
                    </a:lnTo>
                    <a:lnTo>
                      <a:pt x="438" y="1854"/>
                    </a:lnTo>
                    <a:lnTo>
                      <a:pt x="442" y="1858"/>
                    </a:lnTo>
                    <a:lnTo>
                      <a:pt x="442" y="1858"/>
                    </a:lnTo>
                    <a:lnTo>
                      <a:pt x="450" y="1864"/>
                    </a:lnTo>
                    <a:lnTo>
                      <a:pt x="460" y="1868"/>
                    </a:lnTo>
                    <a:lnTo>
                      <a:pt x="470" y="1872"/>
                    </a:lnTo>
                    <a:lnTo>
                      <a:pt x="482" y="1874"/>
                    </a:lnTo>
                    <a:lnTo>
                      <a:pt x="496" y="1874"/>
                    </a:lnTo>
                    <a:lnTo>
                      <a:pt x="512" y="1870"/>
                    </a:lnTo>
                    <a:lnTo>
                      <a:pt x="528" y="1860"/>
                    </a:lnTo>
                    <a:lnTo>
                      <a:pt x="528" y="1860"/>
                    </a:lnTo>
                    <a:lnTo>
                      <a:pt x="532" y="1858"/>
                    </a:lnTo>
                    <a:lnTo>
                      <a:pt x="538" y="1856"/>
                    </a:lnTo>
                    <a:lnTo>
                      <a:pt x="546" y="1856"/>
                    </a:lnTo>
                    <a:lnTo>
                      <a:pt x="550" y="1854"/>
                    </a:lnTo>
                    <a:lnTo>
                      <a:pt x="554" y="1852"/>
                    </a:lnTo>
                    <a:lnTo>
                      <a:pt x="558" y="1848"/>
                    </a:lnTo>
                    <a:lnTo>
                      <a:pt x="562" y="1842"/>
                    </a:lnTo>
                    <a:lnTo>
                      <a:pt x="562" y="1842"/>
                    </a:lnTo>
                    <a:lnTo>
                      <a:pt x="574" y="1814"/>
                    </a:lnTo>
                    <a:lnTo>
                      <a:pt x="586" y="1776"/>
                    </a:lnTo>
                    <a:lnTo>
                      <a:pt x="596" y="1730"/>
                    </a:lnTo>
                    <a:lnTo>
                      <a:pt x="606" y="1672"/>
                    </a:lnTo>
                    <a:lnTo>
                      <a:pt x="614" y="1604"/>
                    </a:lnTo>
                    <a:lnTo>
                      <a:pt x="622" y="1524"/>
                    </a:lnTo>
                    <a:lnTo>
                      <a:pt x="628" y="1432"/>
                    </a:lnTo>
                    <a:lnTo>
                      <a:pt x="634" y="1326"/>
                    </a:lnTo>
                    <a:lnTo>
                      <a:pt x="634" y="1326"/>
                    </a:lnTo>
                    <a:lnTo>
                      <a:pt x="650" y="1338"/>
                    </a:lnTo>
                    <a:lnTo>
                      <a:pt x="672" y="1350"/>
                    </a:lnTo>
                    <a:lnTo>
                      <a:pt x="698" y="1362"/>
                    </a:lnTo>
                    <a:lnTo>
                      <a:pt x="730" y="1372"/>
                    </a:lnTo>
                    <a:lnTo>
                      <a:pt x="746" y="1376"/>
                    </a:lnTo>
                    <a:lnTo>
                      <a:pt x="762" y="1380"/>
                    </a:lnTo>
                    <a:lnTo>
                      <a:pt x="780" y="1382"/>
                    </a:lnTo>
                    <a:lnTo>
                      <a:pt x="796" y="1382"/>
                    </a:lnTo>
                    <a:lnTo>
                      <a:pt x="814" y="1380"/>
                    </a:lnTo>
                    <a:lnTo>
                      <a:pt x="832" y="1376"/>
                    </a:lnTo>
                    <a:lnTo>
                      <a:pt x="850" y="1370"/>
                    </a:lnTo>
                    <a:lnTo>
                      <a:pt x="866" y="1362"/>
                    </a:lnTo>
                    <a:lnTo>
                      <a:pt x="866" y="1362"/>
                    </a:lnTo>
                    <a:lnTo>
                      <a:pt x="906" y="1342"/>
                    </a:lnTo>
                    <a:lnTo>
                      <a:pt x="944" y="1328"/>
                    </a:lnTo>
                    <a:lnTo>
                      <a:pt x="978" y="1318"/>
                    </a:lnTo>
                    <a:lnTo>
                      <a:pt x="1008" y="1312"/>
                    </a:lnTo>
                    <a:lnTo>
                      <a:pt x="1032" y="1310"/>
                    </a:lnTo>
                    <a:lnTo>
                      <a:pt x="1050" y="1308"/>
                    </a:lnTo>
                    <a:lnTo>
                      <a:pt x="1066" y="1308"/>
                    </a:lnTo>
                    <a:lnTo>
                      <a:pt x="1066" y="1308"/>
                    </a:lnTo>
                    <a:lnTo>
                      <a:pt x="1048" y="1294"/>
                    </a:lnTo>
                    <a:lnTo>
                      <a:pt x="1032" y="1282"/>
                    </a:lnTo>
                    <a:lnTo>
                      <a:pt x="1018" y="1268"/>
                    </a:lnTo>
                    <a:lnTo>
                      <a:pt x="1006" y="1256"/>
                    </a:lnTo>
                    <a:lnTo>
                      <a:pt x="998" y="1242"/>
                    </a:lnTo>
                    <a:lnTo>
                      <a:pt x="988" y="1230"/>
                    </a:lnTo>
                    <a:lnTo>
                      <a:pt x="982" y="1218"/>
                    </a:lnTo>
                    <a:lnTo>
                      <a:pt x="978" y="1206"/>
                    </a:lnTo>
                    <a:lnTo>
                      <a:pt x="974" y="1194"/>
                    </a:lnTo>
                    <a:lnTo>
                      <a:pt x="972" y="1184"/>
                    </a:lnTo>
                    <a:lnTo>
                      <a:pt x="972" y="1172"/>
                    </a:lnTo>
                    <a:lnTo>
                      <a:pt x="972" y="1162"/>
                    </a:lnTo>
                    <a:lnTo>
                      <a:pt x="976" y="1142"/>
                    </a:lnTo>
                    <a:lnTo>
                      <a:pt x="986" y="1124"/>
                    </a:lnTo>
                    <a:lnTo>
                      <a:pt x="996" y="1106"/>
                    </a:lnTo>
                    <a:lnTo>
                      <a:pt x="1010" y="1092"/>
                    </a:lnTo>
                    <a:lnTo>
                      <a:pt x="1024" y="1078"/>
                    </a:lnTo>
                    <a:lnTo>
                      <a:pt x="1040" y="1066"/>
                    </a:lnTo>
                    <a:lnTo>
                      <a:pt x="1054" y="1058"/>
                    </a:lnTo>
                    <a:lnTo>
                      <a:pt x="1068" y="1050"/>
                    </a:lnTo>
                    <a:lnTo>
                      <a:pt x="1080" y="1046"/>
                    </a:lnTo>
                    <a:lnTo>
                      <a:pt x="1090" y="1042"/>
                    </a:lnTo>
                    <a:lnTo>
                      <a:pt x="1090" y="1042"/>
                    </a:lnTo>
                    <a:lnTo>
                      <a:pt x="1106" y="1038"/>
                    </a:lnTo>
                    <a:lnTo>
                      <a:pt x="1120" y="1030"/>
                    </a:lnTo>
                    <a:lnTo>
                      <a:pt x="1134" y="1018"/>
                    </a:lnTo>
                    <a:lnTo>
                      <a:pt x="1148" y="1006"/>
                    </a:lnTo>
                    <a:lnTo>
                      <a:pt x="1160" y="990"/>
                    </a:lnTo>
                    <a:lnTo>
                      <a:pt x="1170" y="974"/>
                    </a:lnTo>
                    <a:lnTo>
                      <a:pt x="1178" y="958"/>
                    </a:lnTo>
                    <a:lnTo>
                      <a:pt x="1182" y="942"/>
                    </a:lnTo>
                    <a:lnTo>
                      <a:pt x="1182" y="942"/>
                    </a:lnTo>
                    <a:lnTo>
                      <a:pt x="1186" y="920"/>
                    </a:lnTo>
                    <a:lnTo>
                      <a:pt x="1188" y="884"/>
                    </a:lnTo>
                    <a:lnTo>
                      <a:pt x="1186" y="842"/>
                    </a:lnTo>
                    <a:lnTo>
                      <a:pt x="1186" y="800"/>
                    </a:lnTo>
                    <a:lnTo>
                      <a:pt x="1182" y="762"/>
                    </a:lnTo>
                    <a:lnTo>
                      <a:pt x="1180" y="734"/>
                    </a:lnTo>
                    <a:lnTo>
                      <a:pt x="1178" y="724"/>
                    </a:lnTo>
                    <a:lnTo>
                      <a:pt x="1176" y="722"/>
                    </a:lnTo>
                    <a:lnTo>
                      <a:pt x="1172" y="722"/>
                    </a:lnTo>
                    <a:lnTo>
                      <a:pt x="1170" y="730"/>
                    </a:lnTo>
                    <a:lnTo>
                      <a:pt x="1170" y="730"/>
                    </a:lnTo>
                    <a:close/>
                  </a:path>
                </a:pathLst>
              </a:custGeom>
              <a:solidFill>
                <a:schemeClr val="accent1">
                  <a:alpha val="2000"/>
                </a:schemeClr>
              </a:solidFill>
              <a:ln w="9525">
                <a:noFill/>
                <a:round/>
                <a:headEnd/>
                <a:tailEnd/>
              </a:ln>
              <a:effectLst>
                <a:glow rad="381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68" name="Freeform 32"/>
              <p:cNvSpPr>
                <a:spLocks noChangeAspect="1"/>
              </p:cNvSpPr>
              <p:nvPr/>
            </p:nvSpPr>
            <p:spPr bwMode="auto">
              <a:xfrm rot="1177916">
                <a:off x="7823628" y="381725"/>
                <a:ext cx="511311" cy="1209688"/>
              </a:xfrm>
              <a:custGeom>
                <a:avLst/>
                <a:gdLst/>
                <a:ahLst/>
                <a:cxnLst>
                  <a:cxn ang="0">
                    <a:pos x="518" y="468"/>
                  </a:cxn>
                  <a:cxn ang="0">
                    <a:pos x="466" y="358"/>
                  </a:cxn>
                  <a:cxn ang="0">
                    <a:pos x="414" y="238"/>
                  </a:cxn>
                  <a:cxn ang="0">
                    <a:pos x="394" y="178"/>
                  </a:cxn>
                  <a:cxn ang="0">
                    <a:pos x="382" y="116"/>
                  </a:cxn>
                  <a:cxn ang="0">
                    <a:pos x="382" y="56"/>
                  </a:cxn>
                  <a:cxn ang="0">
                    <a:pos x="396" y="0"/>
                  </a:cxn>
                  <a:cxn ang="0">
                    <a:pos x="364" y="30"/>
                  </a:cxn>
                  <a:cxn ang="0">
                    <a:pos x="286" y="114"/>
                  </a:cxn>
                  <a:cxn ang="0">
                    <a:pos x="210" y="204"/>
                  </a:cxn>
                  <a:cxn ang="0">
                    <a:pos x="158" y="274"/>
                  </a:cxn>
                  <a:cxn ang="0">
                    <a:pos x="110" y="352"/>
                  </a:cxn>
                  <a:cxn ang="0">
                    <a:pos x="66" y="436"/>
                  </a:cxn>
                  <a:cxn ang="0">
                    <a:pos x="32" y="522"/>
                  </a:cxn>
                  <a:cxn ang="0">
                    <a:pos x="8" y="614"/>
                  </a:cxn>
                  <a:cxn ang="0">
                    <a:pos x="0" y="704"/>
                  </a:cxn>
                  <a:cxn ang="0">
                    <a:pos x="4" y="750"/>
                  </a:cxn>
                  <a:cxn ang="0">
                    <a:pos x="10" y="796"/>
                  </a:cxn>
                  <a:cxn ang="0">
                    <a:pos x="24" y="842"/>
                  </a:cxn>
                  <a:cxn ang="0">
                    <a:pos x="42" y="886"/>
                  </a:cxn>
                  <a:cxn ang="0">
                    <a:pos x="68" y="930"/>
                  </a:cxn>
                  <a:cxn ang="0">
                    <a:pos x="100" y="974"/>
                  </a:cxn>
                  <a:cxn ang="0">
                    <a:pos x="138" y="1016"/>
                  </a:cxn>
                  <a:cxn ang="0">
                    <a:pos x="184" y="1056"/>
                  </a:cxn>
                  <a:cxn ang="0">
                    <a:pos x="238" y="1096"/>
                  </a:cxn>
                  <a:cxn ang="0">
                    <a:pos x="232" y="1130"/>
                  </a:cxn>
                  <a:cxn ang="0">
                    <a:pos x="212" y="1200"/>
                  </a:cxn>
                  <a:cxn ang="0">
                    <a:pos x="188" y="1266"/>
                  </a:cxn>
                  <a:cxn ang="0">
                    <a:pos x="162" y="1306"/>
                  </a:cxn>
                  <a:cxn ang="0">
                    <a:pos x="142" y="1324"/>
                  </a:cxn>
                  <a:cxn ang="0">
                    <a:pos x="132" y="1330"/>
                  </a:cxn>
                  <a:cxn ang="0">
                    <a:pos x="126" y="1334"/>
                  </a:cxn>
                  <a:cxn ang="0">
                    <a:pos x="130" y="1344"/>
                  </a:cxn>
                  <a:cxn ang="0">
                    <a:pos x="134" y="1348"/>
                  </a:cxn>
                  <a:cxn ang="0">
                    <a:pos x="154" y="1358"/>
                  </a:cxn>
                  <a:cxn ang="0">
                    <a:pos x="172" y="1358"/>
                  </a:cxn>
                  <a:cxn ang="0">
                    <a:pos x="184" y="1354"/>
                  </a:cxn>
                  <a:cxn ang="0">
                    <a:pos x="194" y="1352"/>
                  </a:cxn>
                  <a:cxn ang="0">
                    <a:pos x="206" y="1344"/>
                  </a:cxn>
                  <a:cxn ang="0">
                    <a:pos x="214" y="1330"/>
                  </a:cxn>
                  <a:cxn ang="0">
                    <a:pos x="232" y="1290"/>
                  </a:cxn>
                  <a:cxn ang="0">
                    <a:pos x="262" y="1194"/>
                  </a:cxn>
                  <a:cxn ang="0">
                    <a:pos x="282" y="1102"/>
                  </a:cxn>
                  <a:cxn ang="0">
                    <a:pos x="318" y="1100"/>
                  </a:cxn>
                  <a:cxn ang="0">
                    <a:pos x="360" y="1092"/>
                  </a:cxn>
                  <a:cxn ang="0">
                    <a:pos x="404" y="1074"/>
                  </a:cxn>
                  <a:cxn ang="0">
                    <a:pos x="450" y="1044"/>
                  </a:cxn>
                  <a:cxn ang="0">
                    <a:pos x="492" y="998"/>
                  </a:cxn>
                  <a:cxn ang="0">
                    <a:pos x="528" y="934"/>
                  </a:cxn>
                  <a:cxn ang="0">
                    <a:pos x="556" y="846"/>
                  </a:cxn>
                  <a:cxn ang="0">
                    <a:pos x="574" y="736"/>
                  </a:cxn>
                  <a:cxn ang="0">
                    <a:pos x="574" y="712"/>
                  </a:cxn>
                  <a:cxn ang="0">
                    <a:pos x="568" y="652"/>
                  </a:cxn>
                  <a:cxn ang="0">
                    <a:pos x="552" y="566"/>
                  </a:cxn>
                  <a:cxn ang="0">
                    <a:pos x="528" y="494"/>
                  </a:cxn>
                  <a:cxn ang="0">
                    <a:pos x="518" y="468"/>
                  </a:cxn>
                </a:cxnLst>
                <a:rect l="0" t="0" r="r" b="b"/>
                <a:pathLst>
                  <a:path w="574" h="1358">
                    <a:moveTo>
                      <a:pt x="518" y="468"/>
                    </a:moveTo>
                    <a:lnTo>
                      <a:pt x="518" y="468"/>
                    </a:lnTo>
                    <a:lnTo>
                      <a:pt x="494" y="416"/>
                    </a:lnTo>
                    <a:lnTo>
                      <a:pt x="466" y="358"/>
                    </a:lnTo>
                    <a:lnTo>
                      <a:pt x="438" y="300"/>
                    </a:lnTo>
                    <a:lnTo>
                      <a:pt x="414" y="238"/>
                    </a:lnTo>
                    <a:lnTo>
                      <a:pt x="402" y="208"/>
                    </a:lnTo>
                    <a:lnTo>
                      <a:pt x="394" y="178"/>
                    </a:lnTo>
                    <a:lnTo>
                      <a:pt x="388" y="146"/>
                    </a:lnTo>
                    <a:lnTo>
                      <a:pt x="382" y="116"/>
                    </a:lnTo>
                    <a:lnTo>
                      <a:pt x="382" y="86"/>
                    </a:lnTo>
                    <a:lnTo>
                      <a:pt x="382" y="56"/>
                    </a:lnTo>
                    <a:lnTo>
                      <a:pt x="388" y="28"/>
                    </a:lnTo>
                    <a:lnTo>
                      <a:pt x="396" y="0"/>
                    </a:lnTo>
                    <a:lnTo>
                      <a:pt x="396" y="0"/>
                    </a:lnTo>
                    <a:lnTo>
                      <a:pt x="364" y="30"/>
                    </a:lnTo>
                    <a:lnTo>
                      <a:pt x="330" y="66"/>
                    </a:lnTo>
                    <a:lnTo>
                      <a:pt x="286" y="114"/>
                    </a:lnTo>
                    <a:lnTo>
                      <a:pt x="236" y="170"/>
                    </a:lnTo>
                    <a:lnTo>
                      <a:pt x="210" y="204"/>
                    </a:lnTo>
                    <a:lnTo>
                      <a:pt x="184" y="238"/>
                    </a:lnTo>
                    <a:lnTo>
                      <a:pt x="158" y="274"/>
                    </a:lnTo>
                    <a:lnTo>
                      <a:pt x="134" y="312"/>
                    </a:lnTo>
                    <a:lnTo>
                      <a:pt x="110" y="352"/>
                    </a:lnTo>
                    <a:lnTo>
                      <a:pt x="86" y="394"/>
                    </a:lnTo>
                    <a:lnTo>
                      <a:pt x="66" y="436"/>
                    </a:lnTo>
                    <a:lnTo>
                      <a:pt x="48" y="478"/>
                    </a:lnTo>
                    <a:lnTo>
                      <a:pt x="32" y="522"/>
                    </a:lnTo>
                    <a:lnTo>
                      <a:pt x="18" y="568"/>
                    </a:lnTo>
                    <a:lnTo>
                      <a:pt x="8" y="614"/>
                    </a:lnTo>
                    <a:lnTo>
                      <a:pt x="2" y="658"/>
                    </a:lnTo>
                    <a:lnTo>
                      <a:pt x="0" y="704"/>
                    </a:lnTo>
                    <a:lnTo>
                      <a:pt x="2" y="728"/>
                    </a:lnTo>
                    <a:lnTo>
                      <a:pt x="4" y="750"/>
                    </a:lnTo>
                    <a:lnTo>
                      <a:pt x="6" y="774"/>
                    </a:lnTo>
                    <a:lnTo>
                      <a:pt x="10" y="796"/>
                    </a:lnTo>
                    <a:lnTo>
                      <a:pt x="16" y="818"/>
                    </a:lnTo>
                    <a:lnTo>
                      <a:pt x="24" y="842"/>
                    </a:lnTo>
                    <a:lnTo>
                      <a:pt x="32" y="864"/>
                    </a:lnTo>
                    <a:lnTo>
                      <a:pt x="42" y="886"/>
                    </a:lnTo>
                    <a:lnTo>
                      <a:pt x="54" y="908"/>
                    </a:lnTo>
                    <a:lnTo>
                      <a:pt x="68" y="930"/>
                    </a:lnTo>
                    <a:lnTo>
                      <a:pt x="82" y="952"/>
                    </a:lnTo>
                    <a:lnTo>
                      <a:pt x="100" y="974"/>
                    </a:lnTo>
                    <a:lnTo>
                      <a:pt x="118" y="994"/>
                    </a:lnTo>
                    <a:lnTo>
                      <a:pt x="138" y="1016"/>
                    </a:lnTo>
                    <a:lnTo>
                      <a:pt x="160" y="1036"/>
                    </a:lnTo>
                    <a:lnTo>
                      <a:pt x="184" y="1056"/>
                    </a:lnTo>
                    <a:lnTo>
                      <a:pt x="210" y="1076"/>
                    </a:lnTo>
                    <a:lnTo>
                      <a:pt x="238" y="1096"/>
                    </a:lnTo>
                    <a:lnTo>
                      <a:pt x="238" y="1096"/>
                    </a:lnTo>
                    <a:lnTo>
                      <a:pt x="232" y="1130"/>
                    </a:lnTo>
                    <a:lnTo>
                      <a:pt x="222" y="1164"/>
                    </a:lnTo>
                    <a:lnTo>
                      <a:pt x="212" y="1200"/>
                    </a:lnTo>
                    <a:lnTo>
                      <a:pt x="202" y="1234"/>
                    </a:lnTo>
                    <a:lnTo>
                      <a:pt x="188" y="1266"/>
                    </a:lnTo>
                    <a:lnTo>
                      <a:pt x="172" y="1294"/>
                    </a:lnTo>
                    <a:lnTo>
                      <a:pt x="162" y="1306"/>
                    </a:lnTo>
                    <a:lnTo>
                      <a:pt x="152" y="1316"/>
                    </a:lnTo>
                    <a:lnTo>
                      <a:pt x="142" y="1324"/>
                    </a:lnTo>
                    <a:lnTo>
                      <a:pt x="132" y="1330"/>
                    </a:lnTo>
                    <a:lnTo>
                      <a:pt x="132" y="1330"/>
                    </a:lnTo>
                    <a:lnTo>
                      <a:pt x="130" y="1332"/>
                    </a:lnTo>
                    <a:lnTo>
                      <a:pt x="126" y="1334"/>
                    </a:lnTo>
                    <a:lnTo>
                      <a:pt x="126" y="1338"/>
                    </a:lnTo>
                    <a:lnTo>
                      <a:pt x="130" y="1344"/>
                    </a:lnTo>
                    <a:lnTo>
                      <a:pt x="130" y="1344"/>
                    </a:lnTo>
                    <a:lnTo>
                      <a:pt x="134" y="1348"/>
                    </a:lnTo>
                    <a:lnTo>
                      <a:pt x="146" y="1356"/>
                    </a:lnTo>
                    <a:lnTo>
                      <a:pt x="154" y="1358"/>
                    </a:lnTo>
                    <a:lnTo>
                      <a:pt x="162" y="1358"/>
                    </a:lnTo>
                    <a:lnTo>
                      <a:pt x="172" y="1358"/>
                    </a:lnTo>
                    <a:lnTo>
                      <a:pt x="184" y="1354"/>
                    </a:lnTo>
                    <a:lnTo>
                      <a:pt x="184" y="1354"/>
                    </a:lnTo>
                    <a:lnTo>
                      <a:pt x="190" y="1352"/>
                    </a:lnTo>
                    <a:lnTo>
                      <a:pt x="194" y="1352"/>
                    </a:lnTo>
                    <a:lnTo>
                      <a:pt x="200" y="1350"/>
                    </a:lnTo>
                    <a:lnTo>
                      <a:pt x="206" y="1344"/>
                    </a:lnTo>
                    <a:lnTo>
                      <a:pt x="206" y="1344"/>
                    </a:lnTo>
                    <a:lnTo>
                      <a:pt x="214" y="1330"/>
                    </a:lnTo>
                    <a:lnTo>
                      <a:pt x="224" y="1312"/>
                    </a:lnTo>
                    <a:lnTo>
                      <a:pt x="232" y="1290"/>
                    </a:lnTo>
                    <a:lnTo>
                      <a:pt x="242" y="1264"/>
                    </a:lnTo>
                    <a:lnTo>
                      <a:pt x="262" y="1194"/>
                    </a:lnTo>
                    <a:lnTo>
                      <a:pt x="282" y="1102"/>
                    </a:lnTo>
                    <a:lnTo>
                      <a:pt x="282" y="1102"/>
                    </a:lnTo>
                    <a:lnTo>
                      <a:pt x="298" y="1102"/>
                    </a:lnTo>
                    <a:lnTo>
                      <a:pt x="318" y="1100"/>
                    </a:lnTo>
                    <a:lnTo>
                      <a:pt x="338" y="1098"/>
                    </a:lnTo>
                    <a:lnTo>
                      <a:pt x="360" y="1092"/>
                    </a:lnTo>
                    <a:lnTo>
                      <a:pt x="382" y="1086"/>
                    </a:lnTo>
                    <a:lnTo>
                      <a:pt x="404" y="1074"/>
                    </a:lnTo>
                    <a:lnTo>
                      <a:pt x="426" y="1062"/>
                    </a:lnTo>
                    <a:lnTo>
                      <a:pt x="450" y="1044"/>
                    </a:lnTo>
                    <a:lnTo>
                      <a:pt x="472" y="1024"/>
                    </a:lnTo>
                    <a:lnTo>
                      <a:pt x="492" y="998"/>
                    </a:lnTo>
                    <a:lnTo>
                      <a:pt x="512" y="968"/>
                    </a:lnTo>
                    <a:lnTo>
                      <a:pt x="528" y="934"/>
                    </a:lnTo>
                    <a:lnTo>
                      <a:pt x="544" y="894"/>
                    </a:lnTo>
                    <a:lnTo>
                      <a:pt x="556" y="846"/>
                    </a:lnTo>
                    <a:lnTo>
                      <a:pt x="566" y="794"/>
                    </a:lnTo>
                    <a:lnTo>
                      <a:pt x="574" y="736"/>
                    </a:lnTo>
                    <a:lnTo>
                      <a:pt x="574" y="736"/>
                    </a:lnTo>
                    <a:lnTo>
                      <a:pt x="574" y="712"/>
                    </a:lnTo>
                    <a:lnTo>
                      <a:pt x="572" y="686"/>
                    </a:lnTo>
                    <a:lnTo>
                      <a:pt x="568" y="652"/>
                    </a:lnTo>
                    <a:lnTo>
                      <a:pt x="562" y="612"/>
                    </a:lnTo>
                    <a:lnTo>
                      <a:pt x="552" y="566"/>
                    </a:lnTo>
                    <a:lnTo>
                      <a:pt x="538" y="518"/>
                    </a:lnTo>
                    <a:lnTo>
                      <a:pt x="528" y="494"/>
                    </a:lnTo>
                    <a:lnTo>
                      <a:pt x="518" y="468"/>
                    </a:lnTo>
                    <a:lnTo>
                      <a:pt x="518" y="468"/>
                    </a:lnTo>
                    <a:close/>
                  </a:path>
                </a:pathLst>
              </a:custGeom>
              <a:solidFill>
                <a:schemeClr val="accent1">
                  <a:alpha val="2000"/>
                </a:schemeClr>
              </a:solidFill>
              <a:ln w="9525">
                <a:noFill/>
                <a:round/>
                <a:headEnd/>
                <a:tailEnd/>
              </a:ln>
              <a:effectLst>
                <a:glow rad="508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69" name="Freeform 12"/>
              <p:cNvSpPr>
                <a:spLocks noChangeAspect="1"/>
              </p:cNvSpPr>
              <p:nvPr/>
            </p:nvSpPr>
            <p:spPr bwMode="auto">
              <a:xfrm rot="7111237">
                <a:off x="8078228" y="3447288"/>
                <a:ext cx="969106" cy="1009128"/>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2000"/>
                </a:schemeClr>
              </a:solidFill>
              <a:ln w="9525">
                <a:noFill/>
                <a:round/>
                <a:headEnd/>
                <a:tailEnd/>
              </a:ln>
              <a:effectLst>
                <a:glow rad="508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70" name="Freeform 15"/>
              <p:cNvSpPr>
                <a:spLocks/>
              </p:cNvSpPr>
              <p:nvPr/>
            </p:nvSpPr>
            <p:spPr bwMode="auto">
              <a:xfrm>
                <a:off x="13588" y="6104914"/>
                <a:ext cx="482600" cy="753078"/>
              </a:xfrm>
              <a:custGeom>
                <a:avLst/>
                <a:gdLst>
                  <a:gd name="T0" fmla="*/ 424 w 424"/>
                  <a:gd name="T1" fmla="*/ 24 h 640"/>
                  <a:gd name="T2" fmla="*/ 424 w 424"/>
                  <a:gd name="T3" fmla="*/ 24 h 640"/>
                  <a:gd name="T4" fmla="*/ 420 w 424"/>
                  <a:gd name="T5" fmla="*/ 18 h 640"/>
                  <a:gd name="T6" fmla="*/ 414 w 424"/>
                  <a:gd name="T7" fmla="*/ 10 h 640"/>
                  <a:gd name="T8" fmla="*/ 408 w 424"/>
                  <a:gd name="T9" fmla="*/ 6 h 640"/>
                  <a:gd name="T10" fmla="*/ 402 w 424"/>
                  <a:gd name="T11" fmla="*/ 4 h 640"/>
                  <a:gd name="T12" fmla="*/ 394 w 424"/>
                  <a:gd name="T13" fmla="*/ 2 h 640"/>
                  <a:gd name="T14" fmla="*/ 386 w 424"/>
                  <a:gd name="T15" fmla="*/ 2 h 640"/>
                  <a:gd name="T16" fmla="*/ 386 w 424"/>
                  <a:gd name="T17" fmla="*/ 2 h 640"/>
                  <a:gd name="T18" fmla="*/ 380 w 424"/>
                  <a:gd name="T19" fmla="*/ 2 h 640"/>
                  <a:gd name="T20" fmla="*/ 376 w 424"/>
                  <a:gd name="T21" fmla="*/ 0 h 640"/>
                  <a:gd name="T22" fmla="*/ 372 w 424"/>
                  <a:gd name="T23" fmla="*/ 0 h 640"/>
                  <a:gd name="T24" fmla="*/ 364 w 424"/>
                  <a:gd name="T25" fmla="*/ 2 h 640"/>
                  <a:gd name="T26" fmla="*/ 364 w 424"/>
                  <a:gd name="T27" fmla="*/ 2 h 640"/>
                  <a:gd name="T28" fmla="*/ 354 w 424"/>
                  <a:gd name="T29" fmla="*/ 12 h 640"/>
                  <a:gd name="T30" fmla="*/ 342 w 424"/>
                  <a:gd name="T31" fmla="*/ 24 h 640"/>
                  <a:gd name="T32" fmla="*/ 328 w 424"/>
                  <a:gd name="T33" fmla="*/ 38 h 640"/>
                  <a:gd name="T34" fmla="*/ 312 w 424"/>
                  <a:gd name="T35" fmla="*/ 58 h 640"/>
                  <a:gd name="T36" fmla="*/ 276 w 424"/>
                  <a:gd name="T37" fmla="*/ 110 h 640"/>
                  <a:gd name="T38" fmla="*/ 232 w 424"/>
                  <a:gd name="T39" fmla="*/ 178 h 640"/>
                  <a:gd name="T40" fmla="*/ 232 w 424"/>
                  <a:gd name="T41" fmla="*/ 178 h 640"/>
                  <a:gd name="T42" fmla="*/ 210 w 424"/>
                  <a:gd name="T43" fmla="*/ 202 h 640"/>
                  <a:gd name="T44" fmla="*/ 186 w 424"/>
                  <a:gd name="T45" fmla="*/ 222 h 640"/>
                  <a:gd name="T46" fmla="*/ 160 w 424"/>
                  <a:gd name="T47" fmla="*/ 242 h 640"/>
                  <a:gd name="T48" fmla="*/ 132 w 424"/>
                  <a:gd name="T49" fmla="*/ 258 h 640"/>
                  <a:gd name="T50" fmla="*/ 100 w 424"/>
                  <a:gd name="T51" fmla="*/ 274 h 640"/>
                  <a:gd name="T52" fmla="*/ 68 w 424"/>
                  <a:gd name="T53" fmla="*/ 288 h 640"/>
                  <a:gd name="T54" fmla="*/ 34 w 424"/>
                  <a:gd name="T55" fmla="*/ 300 h 640"/>
                  <a:gd name="T56" fmla="*/ 0 w 424"/>
                  <a:gd name="T57" fmla="*/ 312 h 640"/>
                  <a:gd name="T58" fmla="*/ 0 w 424"/>
                  <a:gd name="T59" fmla="*/ 640 h 640"/>
                  <a:gd name="T60" fmla="*/ 386 w 424"/>
                  <a:gd name="T61" fmla="*/ 640 h 640"/>
                  <a:gd name="T62" fmla="*/ 386 w 424"/>
                  <a:gd name="T63" fmla="*/ 640 h 640"/>
                  <a:gd name="T64" fmla="*/ 376 w 424"/>
                  <a:gd name="T65" fmla="*/ 612 h 640"/>
                  <a:gd name="T66" fmla="*/ 358 w 424"/>
                  <a:gd name="T67" fmla="*/ 576 h 640"/>
                  <a:gd name="T68" fmla="*/ 358 w 424"/>
                  <a:gd name="T69" fmla="*/ 576 h 640"/>
                  <a:gd name="T70" fmla="*/ 336 w 424"/>
                  <a:gd name="T71" fmla="*/ 536 h 640"/>
                  <a:gd name="T72" fmla="*/ 316 w 424"/>
                  <a:gd name="T73" fmla="*/ 492 h 640"/>
                  <a:gd name="T74" fmla="*/ 296 w 424"/>
                  <a:gd name="T75" fmla="*/ 448 h 640"/>
                  <a:gd name="T76" fmla="*/ 278 w 424"/>
                  <a:gd name="T77" fmla="*/ 400 h 640"/>
                  <a:gd name="T78" fmla="*/ 264 w 424"/>
                  <a:gd name="T79" fmla="*/ 354 h 640"/>
                  <a:gd name="T80" fmla="*/ 254 w 424"/>
                  <a:gd name="T81" fmla="*/ 308 h 640"/>
                  <a:gd name="T82" fmla="*/ 252 w 424"/>
                  <a:gd name="T83" fmla="*/ 284 h 640"/>
                  <a:gd name="T84" fmla="*/ 250 w 424"/>
                  <a:gd name="T85" fmla="*/ 262 h 640"/>
                  <a:gd name="T86" fmla="*/ 250 w 424"/>
                  <a:gd name="T87" fmla="*/ 240 h 640"/>
                  <a:gd name="T88" fmla="*/ 252 w 424"/>
                  <a:gd name="T89" fmla="*/ 218 h 640"/>
                  <a:gd name="T90" fmla="*/ 252 w 424"/>
                  <a:gd name="T91" fmla="*/ 218 h 640"/>
                  <a:gd name="T92" fmla="*/ 282 w 424"/>
                  <a:gd name="T93" fmla="*/ 166 h 640"/>
                  <a:gd name="T94" fmla="*/ 302 w 424"/>
                  <a:gd name="T95" fmla="*/ 136 h 640"/>
                  <a:gd name="T96" fmla="*/ 322 w 424"/>
                  <a:gd name="T97" fmla="*/ 108 h 640"/>
                  <a:gd name="T98" fmla="*/ 346 w 424"/>
                  <a:gd name="T99" fmla="*/ 80 h 640"/>
                  <a:gd name="T100" fmla="*/ 370 w 424"/>
                  <a:gd name="T101" fmla="*/ 58 h 640"/>
                  <a:gd name="T102" fmla="*/ 382 w 424"/>
                  <a:gd name="T103" fmla="*/ 50 h 640"/>
                  <a:gd name="T104" fmla="*/ 394 w 424"/>
                  <a:gd name="T105" fmla="*/ 42 h 640"/>
                  <a:gd name="T106" fmla="*/ 406 w 424"/>
                  <a:gd name="T107" fmla="*/ 38 h 640"/>
                  <a:gd name="T108" fmla="*/ 418 w 424"/>
                  <a:gd name="T109" fmla="*/ 36 h 640"/>
                  <a:gd name="T110" fmla="*/ 418 w 424"/>
                  <a:gd name="T111" fmla="*/ 36 h 640"/>
                  <a:gd name="T112" fmla="*/ 420 w 424"/>
                  <a:gd name="T113" fmla="*/ 36 h 640"/>
                  <a:gd name="T114" fmla="*/ 424 w 424"/>
                  <a:gd name="T115" fmla="*/ 34 h 640"/>
                  <a:gd name="T116" fmla="*/ 424 w 424"/>
                  <a:gd name="T117" fmla="*/ 24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4" h="640">
                    <a:moveTo>
                      <a:pt x="424" y="24"/>
                    </a:moveTo>
                    <a:lnTo>
                      <a:pt x="424" y="24"/>
                    </a:lnTo>
                    <a:lnTo>
                      <a:pt x="420" y="18"/>
                    </a:lnTo>
                    <a:lnTo>
                      <a:pt x="414" y="10"/>
                    </a:lnTo>
                    <a:lnTo>
                      <a:pt x="408" y="6"/>
                    </a:lnTo>
                    <a:lnTo>
                      <a:pt x="402" y="4"/>
                    </a:lnTo>
                    <a:lnTo>
                      <a:pt x="394" y="2"/>
                    </a:lnTo>
                    <a:lnTo>
                      <a:pt x="386" y="2"/>
                    </a:lnTo>
                    <a:lnTo>
                      <a:pt x="386" y="2"/>
                    </a:lnTo>
                    <a:lnTo>
                      <a:pt x="380" y="2"/>
                    </a:lnTo>
                    <a:lnTo>
                      <a:pt x="376" y="0"/>
                    </a:lnTo>
                    <a:lnTo>
                      <a:pt x="372" y="0"/>
                    </a:lnTo>
                    <a:lnTo>
                      <a:pt x="364" y="2"/>
                    </a:lnTo>
                    <a:lnTo>
                      <a:pt x="364" y="2"/>
                    </a:lnTo>
                    <a:lnTo>
                      <a:pt x="354" y="12"/>
                    </a:lnTo>
                    <a:lnTo>
                      <a:pt x="342" y="24"/>
                    </a:lnTo>
                    <a:lnTo>
                      <a:pt x="328" y="38"/>
                    </a:lnTo>
                    <a:lnTo>
                      <a:pt x="312" y="58"/>
                    </a:lnTo>
                    <a:lnTo>
                      <a:pt x="276" y="110"/>
                    </a:lnTo>
                    <a:lnTo>
                      <a:pt x="232" y="178"/>
                    </a:lnTo>
                    <a:lnTo>
                      <a:pt x="232" y="178"/>
                    </a:lnTo>
                    <a:lnTo>
                      <a:pt x="210" y="202"/>
                    </a:lnTo>
                    <a:lnTo>
                      <a:pt x="186" y="222"/>
                    </a:lnTo>
                    <a:lnTo>
                      <a:pt x="160" y="242"/>
                    </a:lnTo>
                    <a:lnTo>
                      <a:pt x="132" y="258"/>
                    </a:lnTo>
                    <a:lnTo>
                      <a:pt x="100" y="274"/>
                    </a:lnTo>
                    <a:lnTo>
                      <a:pt x="68" y="288"/>
                    </a:lnTo>
                    <a:lnTo>
                      <a:pt x="34" y="300"/>
                    </a:lnTo>
                    <a:lnTo>
                      <a:pt x="0" y="312"/>
                    </a:lnTo>
                    <a:lnTo>
                      <a:pt x="0" y="640"/>
                    </a:lnTo>
                    <a:lnTo>
                      <a:pt x="386" y="640"/>
                    </a:lnTo>
                    <a:lnTo>
                      <a:pt x="386" y="640"/>
                    </a:lnTo>
                    <a:lnTo>
                      <a:pt x="376" y="612"/>
                    </a:lnTo>
                    <a:lnTo>
                      <a:pt x="358" y="576"/>
                    </a:lnTo>
                    <a:lnTo>
                      <a:pt x="358" y="576"/>
                    </a:lnTo>
                    <a:lnTo>
                      <a:pt x="336" y="536"/>
                    </a:lnTo>
                    <a:lnTo>
                      <a:pt x="316" y="492"/>
                    </a:lnTo>
                    <a:lnTo>
                      <a:pt x="296" y="448"/>
                    </a:lnTo>
                    <a:lnTo>
                      <a:pt x="278" y="400"/>
                    </a:lnTo>
                    <a:lnTo>
                      <a:pt x="264" y="354"/>
                    </a:lnTo>
                    <a:lnTo>
                      <a:pt x="254" y="308"/>
                    </a:lnTo>
                    <a:lnTo>
                      <a:pt x="252" y="284"/>
                    </a:lnTo>
                    <a:lnTo>
                      <a:pt x="250" y="262"/>
                    </a:lnTo>
                    <a:lnTo>
                      <a:pt x="250" y="240"/>
                    </a:lnTo>
                    <a:lnTo>
                      <a:pt x="252" y="218"/>
                    </a:lnTo>
                    <a:lnTo>
                      <a:pt x="252" y="218"/>
                    </a:lnTo>
                    <a:lnTo>
                      <a:pt x="282" y="166"/>
                    </a:lnTo>
                    <a:lnTo>
                      <a:pt x="302" y="136"/>
                    </a:lnTo>
                    <a:lnTo>
                      <a:pt x="322" y="108"/>
                    </a:lnTo>
                    <a:lnTo>
                      <a:pt x="346" y="80"/>
                    </a:lnTo>
                    <a:lnTo>
                      <a:pt x="370" y="58"/>
                    </a:lnTo>
                    <a:lnTo>
                      <a:pt x="382" y="50"/>
                    </a:lnTo>
                    <a:lnTo>
                      <a:pt x="394" y="42"/>
                    </a:lnTo>
                    <a:lnTo>
                      <a:pt x="406" y="38"/>
                    </a:lnTo>
                    <a:lnTo>
                      <a:pt x="418" y="36"/>
                    </a:lnTo>
                    <a:lnTo>
                      <a:pt x="418" y="36"/>
                    </a:lnTo>
                    <a:lnTo>
                      <a:pt x="420" y="36"/>
                    </a:lnTo>
                    <a:lnTo>
                      <a:pt x="424" y="34"/>
                    </a:lnTo>
                    <a:lnTo>
                      <a:pt x="424" y="24"/>
                    </a:lnTo>
                    <a:close/>
                  </a:path>
                </a:pathLst>
              </a:custGeom>
              <a:solidFill>
                <a:srgbClr val="000000">
                  <a:alpha val="2000"/>
                </a:srgbClr>
              </a:solidFill>
              <a:ln>
                <a:noFill/>
              </a:ln>
              <a:effectLst>
                <a:glow rad="381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7"/>
              <p:cNvSpPr>
                <a:spLocks noChangeAspect="1"/>
              </p:cNvSpPr>
              <p:nvPr/>
            </p:nvSpPr>
            <p:spPr bwMode="auto">
              <a:xfrm>
                <a:off x="-17347" y="3350958"/>
                <a:ext cx="912820" cy="1114002"/>
              </a:xfrm>
              <a:custGeom>
                <a:avLst/>
                <a:gdLst>
                  <a:gd name="T0" fmla="*/ 596 w 608"/>
                  <a:gd name="T1" fmla="*/ 682 h 742"/>
                  <a:gd name="T2" fmla="*/ 548 w 608"/>
                  <a:gd name="T3" fmla="*/ 628 h 742"/>
                  <a:gd name="T4" fmla="*/ 524 w 608"/>
                  <a:gd name="T5" fmla="*/ 574 h 742"/>
                  <a:gd name="T6" fmla="*/ 518 w 608"/>
                  <a:gd name="T7" fmla="*/ 506 h 742"/>
                  <a:gd name="T8" fmla="*/ 540 w 608"/>
                  <a:gd name="T9" fmla="*/ 422 h 742"/>
                  <a:gd name="T10" fmla="*/ 508 w 608"/>
                  <a:gd name="T11" fmla="*/ 376 h 742"/>
                  <a:gd name="T12" fmla="*/ 446 w 608"/>
                  <a:gd name="T13" fmla="*/ 312 h 742"/>
                  <a:gd name="T14" fmla="*/ 396 w 608"/>
                  <a:gd name="T15" fmla="*/ 286 h 742"/>
                  <a:gd name="T16" fmla="*/ 360 w 608"/>
                  <a:gd name="T17" fmla="*/ 280 h 742"/>
                  <a:gd name="T18" fmla="*/ 256 w 608"/>
                  <a:gd name="T19" fmla="*/ 282 h 742"/>
                  <a:gd name="T20" fmla="*/ 254 w 608"/>
                  <a:gd name="T21" fmla="*/ 276 h 742"/>
                  <a:gd name="T22" fmla="*/ 280 w 608"/>
                  <a:gd name="T23" fmla="*/ 270 h 742"/>
                  <a:gd name="T24" fmla="*/ 322 w 608"/>
                  <a:gd name="T25" fmla="*/ 252 h 742"/>
                  <a:gd name="T26" fmla="*/ 352 w 608"/>
                  <a:gd name="T27" fmla="*/ 232 h 742"/>
                  <a:gd name="T28" fmla="*/ 372 w 608"/>
                  <a:gd name="T29" fmla="*/ 208 h 742"/>
                  <a:gd name="T30" fmla="*/ 378 w 608"/>
                  <a:gd name="T31" fmla="*/ 182 h 742"/>
                  <a:gd name="T32" fmla="*/ 366 w 608"/>
                  <a:gd name="T33" fmla="*/ 156 h 742"/>
                  <a:gd name="T34" fmla="*/ 388 w 608"/>
                  <a:gd name="T35" fmla="*/ 146 h 742"/>
                  <a:gd name="T36" fmla="*/ 424 w 608"/>
                  <a:gd name="T37" fmla="*/ 142 h 742"/>
                  <a:gd name="T38" fmla="*/ 442 w 608"/>
                  <a:gd name="T39" fmla="*/ 148 h 742"/>
                  <a:gd name="T40" fmla="*/ 408 w 608"/>
                  <a:gd name="T41" fmla="*/ 114 h 742"/>
                  <a:gd name="T42" fmla="*/ 332 w 608"/>
                  <a:gd name="T43" fmla="*/ 66 h 742"/>
                  <a:gd name="T44" fmla="*/ 312 w 608"/>
                  <a:gd name="T45" fmla="*/ 62 h 742"/>
                  <a:gd name="T46" fmla="*/ 278 w 608"/>
                  <a:gd name="T47" fmla="*/ 64 h 742"/>
                  <a:gd name="T48" fmla="*/ 250 w 608"/>
                  <a:gd name="T49" fmla="*/ 80 h 742"/>
                  <a:gd name="T50" fmla="*/ 220 w 608"/>
                  <a:gd name="T51" fmla="*/ 96 h 742"/>
                  <a:gd name="T52" fmla="*/ 184 w 608"/>
                  <a:gd name="T53" fmla="*/ 104 h 742"/>
                  <a:gd name="T54" fmla="*/ 148 w 608"/>
                  <a:gd name="T55" fmla="*/ 98 h 742"/>
                  <a:gd name="T56" fmla="*/ 118 w 608"/>
                  <a:gd name="T57" fmla="*/ 66 h 742"/>
                  <a:gd name="T58" fmla="*/ 106 w 608"/>
                  <a:gd name="T59" fmla="*/ 0 h 742"/>
                  <a:gd name="T60" fmla="*/ 82 w 608"/>
                  <a:gd name="T61" fmla="*/ 28 h 742"/>
                  <a:gd name="T62" fmla="*/ 32 w 608"/>
                  <a:gd name="T63" fmla="*/ 70 h 742"/>
                  <a:gd name="T64" fmla="*/ 0 w 608"/>
                  <a:gd name="T65" fmla="*/ 88 h 742"/>
                  <a:gd name="T66" fmla="*/ 20 w 608"/>
                  <a:gd name="T67" fmla="*/ 734 h 742"/>
                  <a:gd name="T68" fmla="*/ 40 w 608"/>
                  <a:gd name="T69" fmla="*/ 742 h 742"/>
                  <a:gd name="T70" fmla="*/ 28 w 608"/>
                  <a:gd name="T71" fmla="*/ 728 h 742"/>
                  <a:gd name="T72" fmla="*/ 20 w 608"/>
                  <a:gd name="T73" fmla="*/ 692 h 742"/>
                  <a:gd name="T74" fmla="*/ 22 w 608"/>
                  <a:gd name="T75" fmla="*/ 668 h 742"/>
                  <a:gd name="T76" fmla="*/ 48 w 608"/>
                  <a:gd name="T77" fmla="*/ 670 h 742"/>
                  <a:gd name="T78" fmla="*/ 72 w 608"/>
                  <a:gd name="T79" fmla="*/ 654 h 742"/>
                  <a:gd name="T80" fmla="*/ 86 w 608"/>
                  <a:gd name="T81" fmla="*/ 626 h 742"/>
                  <a:gd name="T82" fmla="*/ 92 w 608"/>
                  <a:gd name="T83" fmla="*/ 592 h 742"/>
                  <a:gd name="T84" fmla="*/ 94 w 608"/>
                  <a:gd name="T85" fmla="*/ 546 h 742"/>
                  <a:gd name="T86" fmla="*/ 90 w 608"/>
                  <a:gd name="T87" fmla="*/ 520 h 742"/>
                  <a:gd name="T88" fmla="*/ 96 w 608"/>
                  <a:gd name="T89" fmla="*/ 520 h 742"/>
                  <a:gd name="T90" fmla="*/ 134 w 608"/>
                  <a:gd name="T91" fmla="*/ 616 h 742"/>
                  <a:gd name="T92" fmla="*/ 152 w 608"/>
                  <a:gd name="T93" fmla="*/ 648 h 742"/>
                  <a:gd name="T94" fmla="*/ 194 w 608"/>
                  <a:gd name="T95" fmla="*/ 684 h 742"/>
                  <a:gd name="T96" fmla="*/ 278 w 608"/>
                  <a:gd name="T97" fmla="*/ 718 h 742"/>
                  <a:gd name="T98" fmla="*/ 332 w 608"/>
                  <a:gd name="T99" fmla="*/ 730 h 742"/>
                  <a:gd name="T100" fmla="*/ 400 w 608"/>
                  <a:gd name="T101" fmla="*/ 678 h 742"/>
                  <a:gd name="T102" fmla="*/ 466 w 608"/>
                  <a:gd name="T103" fmla="*/ 660 h 742"/>
                  <a:gd name="T104" fmla="*/ 526 w 608"/>
                  <a:gd name="T105" fmla="*/ 662 h 742"/>
                  <a:gd name="T106" fmla="*/ 594 w 608"/>
                  <a:gd name="T107" fmla="*/ 684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8" h="742">
                    <a:moveTo>
                      <a:pt x="608" y="692"/>
                    </a:moveTo>
                    <a:lnTo>
                      <a:pt x="608" y="692"/>
                    </a:lnTo>
                    <a:lnTo>
                      <a:pt x="596" y="682"/>
                    </a:lnTo>
                    <a:lnTo>
                      <a:pt x="578" y="666"/>
                    </a:lnTo>
                    <a:lnTo>
                      <a:pt x="558" y="642"/>
                    </a:lnTo>
                    <a:lnTo>
                      <a:pt x="548" y="628"/>
                    </a:lnTo>
                    <a:lnTo>
                      <a:pt x="540" y="610"/>
                    </a:lnTo>
                    <a:lnTo>
                      <a:pt x="532" y="594"/>
                    </a:lnTo>
                    <a:lnTo>
                      <a:pt x="524" y="574"/>
                    </a:lnTo>
                    <a:lnTo>
                      <a:pt x="520" y="552"/>
                    </a:lnTo>
                    <a:lnTo>
                      <a:pt x="518" y="530"/>
                    </a:lnTo>
                    <a:lnTo>
                      <a:pt x="518" y="506"/>
                    </a:lnTo>
                    <a:lnTo>
                      <a:pt x="522" y="480"/>
                    </a:lnTo>
                    <a:lnTo>
                      <a:pt x="528" y="452"/>
                    </a:lnTo>
                    <a:lnTo>
                      <a:pt x="540" y="422"/>
                    </a:lnTo>
                    <a:lnTo>
                      <a:pt x="540" y="422"/>
                    </a:lnTo>
                    <a:lnTo>
                      <a:pt x="526" y="400"/>
                    </a:lnTo>
                    <a:lnTo>
                      <a:pt x="508" y="376"/>
                    </a:lnTo>
                    <a:lnTo>
                      <a:pt x="486" y="350"/>
                    </a:lnTo>
                    <a:lnTo>
                      <a:pt x="460" y="324"/>
                    </a:lnTo>
                    <a:lnTo>
                      <a:pt x="446" y="312"/>
                    </a:lnTo>
                    <a:lnTo>
                      <a:pt x="430" y="302"/>
                    </a:lnTo>
                    <a:lnTo>
                      <a:pt x="414" y="292"/>
                    </a:lnTo>
                    <a:lnTo>
                      <a:pt x="396" y="286"/>
                    </a:lnTo>
                    <a:lnTo>
                      <a:pt x="380" y="282"/>
                    </a:lnTo>
                    <a:lnTo>
                      <a:pt x="360" y="280"/>
                    </a:lnTo>
                    <a:lnTo>
                      <a:pt x="360" y="280"/>
                    </a:lnTo>
                    <a:lnTo>
                      <a:pt x="272" y="282"/>
                    </a:lnTo>
                    <a:lnTo>
                      <a:pt x="256" y="282"/>
                    </a:lnTo>
                    <a:lnTo>
                      <a:pt x="256" y="282"/>
                    </a:lnTo>
                    <a:lnTo>
                      <a:pt x="254" y="282"/>
                    </a:lnTo>
                    <a:lnTo>
                      <a:pt x="254" y="280"/>
                    </a:lnTo>
                    <a:lnTo>
                      <a:pt x="254" y="276"/>
                    </a:lnTo>
                    <a:lnTo>
                      <a:pt x="254" y="276"/>
                    </a:lnTo>
                    <a:lnTo>
                      <a:pt x="262" y="274"/>
                    </a:lnTo>
                    <a:lnTo>
                      <a:pt x="280" y="270"/>
                    </a:lnTo>
                    <a:lnTo>
                      <a:pt x="292" y="266"/>
                    </a:lnTo>
                    <a:lnTo>
                      <a:pt x="306" y="260"/>
                    </a:lnTo>
                    <a:lnTo>
                      <a:pt x="322" y="252"/>
                    </a:lnTo>
                    <a:lnTo>
                      <a:pt x="340" y="240"/>
                    </a:lnTo>
                    <a:lnTo>
                      <a:pt x="340" y="240"/>
                    </a:lnTo>
                    <a:lnTo>
                      <a:pt x="352" y="232"/>
                    </a:lnTo>
                    <a:lnTo>
                      <a:pt x="360" y="224"/>
                    </a:lnTo>
                    <a:lnTo>
                      <a:pt x="368" y="216"/>
                    </a:lnTo>
                    <a:lnTo>
                      <a:pt x="372" y="208"/>
                    </a:lnTo>
                    <a:lnTo>
                      <a:pt x="376" y="202"/>
                    </a:lnTo>
                    <a:lnTo>
                      <a:pt x="378" y="194"/>
                    </a:lnTo>
                    <a:lnTo>
                      <a:pt x="378" y="182"/>
                    </a:lnTo>
                    <a:lnTo>
                      <a:pt x="376" y="172"/>
                    </a:lnTo>
                    <a:lnTo>
                      <a:pt x="372" y="164"/>
                    </a:lnTo>
                    <a:lnTo>
                      <a:pt x="366" y="156"/>
                    </a:lnTo>
                    <a:lnTo>
                      <a:pt x="366" y="156"/>
                    </a:lnTo>
                    <a:lnTo>
                      <a:pt x="372" y="154"/>
                    </a:lnTo>
                    <a:lnTo>
                      <a:pt x="388" y="146"/>
                    </a:lnTo>
                    <a:lnTo>
                      <a:pt x="400" y="144"/>
                    </a:lnTo>
                    <a:lnTo>
                      <a:pt x="412" y="142"/>
                    </a:lnTo>
                    <a:lnTo>
                      <a:pt x="424" y="142"/>
                    </a:lnTo>
                    <a:lnTo>
                      <a:pt x="438" y="146"/>
                    </a:lnTo>
                    <a:lnTo>
                      <a:pt x="438" y="146"/>
                    </a:lnTo>
                    <a:lnTo>
                      <a:pt x="442" y="148"/>
                    </a:lnTo>
                    <a:lnTo>
                      <a:pt x="444" y="146"/>
                    </a:lnTo>
                    <a:lnTo>
                      <a:pt x="438" y="140"/>
                    </a:lnTo>
                    <a:lnTo>
                      <a:pt x="408" y="114"/>
                    </a:lnTo>
                    <a:lnTo>
                      <a:pt x="364" y="84"/>
                    </a:lnTo>
                    <a:lnTo>
                      <a:pt x="346" y="72"/>
                    </a:lnTo>
                    <a:lnTo>
                      <a:pt x="332" y="66"/>
                    </a:lnTo>
                    <a:lnTo>
                      <a:pt x="332" y="66"/>
                    </a:lnTo>
                    <a:lnTo>
                      <a:pt x="322" y="64"/>
                    </a:lnTo>
                    <a:lnTo>
                      <a:pt x="312" y="62"/>
                    </a:lnTo>
                    <a:lnTo>
                      <a:pt x="300" y="62"/>
                    </a:lnTo>
                    <a:lnTo>
                      <a:pt x="288" y="62"/>
                    </a:lnTo>
                    <a:lnTo>
                      <a:pt x="278" y="64"/>
                    </a:lnTo>
                    <a:lnTo>
                      <a:pt x="266" y="68"/>
                    </a:lnTo>
                    <a:lnTo>
                      <a:pt x="258" y="72"/>
                    </a:lnTo>
                    <a:lnTo>
                      <a:pt x="250" y="80"/>
                    </a:lnTo>
                    <a:lnTo>
                      <a:pt x="250" y="80"/>
                    </a:lnTo>
                    <a:lnTo>
                      <a:pt x="238" y="88"/>
                    </a:lnTo>
                    <a:lnTo>
                      <a:pt x="220" y="96"/>
                    </a:lnTo>
                    <a:lnTo>
                      <a:pt x="208" y="100"/>
                    </a:lnTo>
                    <a:lnTo>
                      <a:pt x="196" y="104"/>
                    </a:lnTo>
                    <a:lnTo>
                      <a:pt x="184" y="104"/>
                    </a:lnTo>
                    <a:lnTo>
                      <a:pt x="172" y="104"/>
                    </a:lnTo>
                    <a:lnTo>
                      <a:pt x="160" y="102"/>
                    </a:lnTo>
                    <a:lnTo>
                      <a:pt x="148" y="98"/>
                    </a:lnTo>
                    <a:lnTo>
                      <a:pt x="136" y="90"/>
                    </a:lnTo>
                    <a:lnTo>
                      <a:pt x="126" y="80"/>
                    </a:lnTo>
                    <a:lnTo>
                      <a:pt x="118" y="66"/>
                    </a:lnTo>
                    <a:lnTo>
                      <a:pt x="112" y="48"/>
                    </a:lnTo>
                    <a:lnTo>
                      <a:pt x="108" y="26"/>
                    </a:lnTo>
                    <a:lnTo>
                      <a:pt x="106" y="0"/>
                    </a:lnTo>
                    <a:lnTo>
                      <a:pt x="106" y="0"/>
                    </a:lnTo>
                    <a:lnTo>
                      <a:pt x="100" y="8"/>
                    </a:lnTo>
                    <a:lnTo>
                      <a:pt x="82" y="28"/>
                    </a:lnTo>
                    <a:lnTo>
                      <a:pt x="68" y="42"/>
                    </a:lnTo>
                    <a:lnTo>
                      <a:pt x="52" y="56"/>
                    </a:lnTo>
                    <a:lnTo>
                      <a:pt x="32" y="70"/>
                    </a:lnTo>
                    <a:lnTo>
                      <a:pt x="8" y="82"/>
                    </a:lnTo>
                    <a:lnTo>
                      <a:pt x="8" y="82"/>
                    </a:lnTo>
                    <a:lnTo>
                      <a:pt x="0" y="88"/>
                    </a:lnTo>
                    <a:lnTo>
                      <a:pt x="0" y="724"/>
                    </a:lnTo>
                    <a:lnTo>
                      <a:pt x="0" y="724"/>
                    </a:lnTo>
                    <a:lnTo>
                      <a:pt x="20" y="734"/>
                    </a:lnTo>
                    <a:lnTo>
                      <a:pt x="34" y="742"/>
                    </a:lnTo>
                    <a:lnTo>
                      <a:pt x="40" y="742"/>
                    </a:lnTo>
                    <a:lnTo>
                      <a:pt x="40" y="742"/>
                    </a:lnTo>
                    <a:lnTo>
                      <a:pt x="38" y="738"/>
                    </a:lnTo>
                    <a:lnTo>
                      <a:pt x="38" y="738"/>
                    </a:lnTo>
                    <a:lnTo>
                      <a:pt x="28" y="728"/>
                    </a:lnTo>
                    <a:lnTo>
                      <a:pt x="24" y="716"/>
                    </a:lnTo>
                    <a:lnTo>
                      <a:pt x="20" y="704"/>
                    </a:lnTo>
                    <a:lnTo>
                      <a:pt x="20" y="692"/>
                    </a:lnTo>
                    <a:lnTo>
                      <a:pt x="20" y="676"/>
                    </a:lnTo>
                    <a:lnTo>
                      <a:pt x="22" y="668"/>
                    </a:lnTo>
                    <a:lnTo>
                      <a:pt x="22" y="668"/>
                    </a:lnTo>
                    <a:lnTo>
                      <a:pt x="30" y="670"/>
                    </a:lnTo>
                    <a:lnTo>
                      <a:pt x="38" y="672"/>
                    </a:lnTo>
                    <a:lnTo>
                      <a:pt x="48" y="670"/>
                    </a:lnTo>
                    <a:lnTo>
                      <a:pt x="60" y="664"/>
                    </a:lnTo>
                    <a:lnTo>
                      <a:pt x="66" y="660"/>
                    </a:lnTo>
                    <a:lnTo>
                      <a:pt x="72" y="654"/>
                    </a:lnTo>
                    <a:lnTo>
                      <a:pt x="76" y="646"/>
                    </a:lnTo>
                    <a:lnTo>
                      <a:pt x="82" y="638"/>
                    </a:lnTo>
                    <a:lnTo>
                      <a:pt x="86" y="626"/>
                    </a:lnTo>
                    <a:lnTo>
                      <a:pt x="88" y="612"/>
                    </a:lnTo>
                    <a:lnTo>
                      <a:pt x="88" y="612"/>
                    </a:lnTo>
                    <a:lnTo>
                      <a:pt x="92" y="592"/>
                    </a:lnTo>
                    <a:lnTo>
                      <a:pt x="94" y="574"/>
                    </a:lnTo>
                    <a:lnTo>
                      <a:pt x="94" y="558"/>
                    </a:lnTo>
                    <a:lnTo>
                      <a:pt x="94" y="546"/>
                    </a:lnTo>
                    <a:lnTo>
                      <a:pt x="90" y="528"/>
                    </a:lnTo>
                    <a:lnTo>
                      <a:pt x="90" y="520"/>
                    </a:lnTo>
                    <a:lnTo>
                      <a:pt x="90" y="520"/>
                    </a:lnTo>
                    <a:lnTo>
                      <a:pt x="92" y="518"/>
                    </a:lnTo>
                    <a:lnTo>
                      <a:pt x="94" y="518"/>
                    </a:lnTo>
                    <a:lnTo>
                      <a:pt x="96" y="520"/>
                    </a:lnTo>
                    <a:lnTo>
                      <a:pt x="96" y="520"/>
                    </a:lnTo>
                    <a:lnTo>
                      <a:pt x="102" y="534"/>
                    </a:lnTo>
                    <a:lnTo>
                      <a:pt x="134" y="616"/>
                    </a:lnTo>
                    <a:lnTo>
                      <a:pt x="134" y="616"/>
                    </a:lnTo>
                    <a:lnTo>
                      <a:pt x="142" y="634"/>
                    </a:lnTo>
                    <a:lnTo>
                      <a:pt x="152" y="648"/>
                    </a:lnTo>
                    <a:lnTo>
                      <a:pt x="164" y="662"/>
                    </a:lnTo>
                    <a:lnTo>
                      <a:pt x="180" y="674"/>
                    </a:lnTo>
                    <a:lnTo>
                      <a:pt x="194" y="684"/>
                    </a:lnTo>
                    <a:lnTo>
                      <a:pt x="212" y="692"/>
                    </a:lnTo>
                    <a:lnTo>
                      <a:pt x="246" y="708"/>
                    </a:lnTo>
                    <a:lnTo>
                      <a:pt x="278" y="718"/>
                    </a:lnTo>
                    <a:lnTo>
                      <a:pt x="306" y="724"/>
                    </a:lnTo>
                    <a:lnTo>
                      <a:pt x="332" y="730"/>
                    </a:lnTo>
                    <a:lnTo>
                      <a:pt x="332" y="730"/>
                    </a:lnTo>
                    <a:lnTo>
                      <a:pt x="354" y="708"/>
                    </a:lnTo>
                    <a:lnTo>
                      <a:pt x="378" y="692"/>
                    </a:lnTo>
                    <a:lnTo>
                      <a:pt x="400" y="678"/>
                    </a:lnTo>
                    <a:lnTo>
                      <a:pt x="424" y="670"/>
                    </a:lnTo>
                    <a:lnTo>
                      <a:pt x="446" y="662"/>
                    </a:lnTo>
                    <a:lnTo>
                      <a:pt x="466" y="660"/>
                    </a:lnTo>
                    <a:lnTo>
                      <a:pt x="488" y="658"/>
                    </a:lnTo>
                    <a:lnTo>
                      <a:pt x="506" y="658"/>
                    </a:lnTo>
                    <a:lnTo>
                      <a:pt x="526" y="662"/>
                    </a:lnTo>
                    <a:lnTo>
                      <a:pt x="542" y="664"/>
                    </a:lnTo>
                    <a:lnTo>
                      <a:pt x="572" y="674"/>
                    </a:lnTo>
                    <a:lnTo>
                      <a:pt x="594" y="684"/>
                    </a:lnTo>
                    <a:lnTo>
                      <a:pt x="608" y="692"/>
                    </a:lnTo>
                    <a:lnTo>
                      <a:pt x="608" y="692"/>
                    </a:lnTo>
                    <a:close/>
                  </a:path>
                </a:pathLst>
              </a:custGeom>
              <a:solidFill>
                <a:schemeClr val="accent1">
                  <a:alpha val="2000"/>
                </a:schemeClr>
              </a:solidFill>
              <a:ln>
                <a:noFill/>
              </a:ln>
              <a:effectLst>
                <a:glow rad="254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51"/>
              <p:cNvSpPr>
                <a:spLocks noChangeAspect="1"/>
              </p:cNvSpPr>
              <p:nvPr/>
            </p:nvSpPr>
            <p:spPr bwMode="auto">
              <a:xfrm>
                <a:off x="-17347" y="1413937"/>
                <a:ext cx="499947" cy="1321457"/>
              </a:xfrm>
              <a:custGeom>
                <a:avLst/>
                <a:gdLst>
                  <a:gd name="T0" fmla="*/ 382 w 426"/>
                  <a:gd name="T1" fmla="*/ 404 h 1126"/>
                  <a:gd name="T2" fmla="*/ 390 w 426"/>
                  <a:gd name="T3" fmla="*/ 392 h 1126"/>
                  <a:gd name="T4" fmla="*/ 404 w 426"/>
                  <a:gd name="T5" fmla="*/ 356 h 1126"/>
                  <a:gd name="T6" fmla="*/ 408 w 426"/>
                  <a:gd name="T7" fmla="*/ 326 h 1126"/>
                  <a:gd name="T8" fmla="*/ 402 w 426"/>
                  <a:gd name="T9" fmla="*/ 274 h 1126"/>
                  <a:gd name="T10" fmla="*/ 376 w 426"/>
                  <a:gd name="T11" fmla="*/ 206 h 1126"/>
                  <a:gd name="T12" fmla="*/ 350 w 426"/>
                  <a:gd name="T13" fmla="*/ 176 h 1126"/>
                  <a:gd name="T14" fmla="*/ 338 w 426"/>
                  <a:gd name="T15" fmla="*/ 176 h 1126"/>
                  <a:gd name="T16" fmla="*/ 294 w 426"/>
                  <a:gd name="T17" fmla="*/ 198 h 1126"/>
                  <a:gd name="T18" fmla="*/ 212 w 426"/>
                  <a:gd name="T19" fmla="*/ 268 h 1126"/>
                  <a:gd name="T20" fmla="*/ 212 w 426"/>
                  <a:gd name="T21" fmla="*/ 270 h 1126"/>
                  <a:gd name="T22" fmla="*/ 172 w 426"/>
                  <a:gd name="T23" fmla="*/ 318 h 1126"/>
                  <a:gd name="T24" fmla="*/ 152 w 426"/>
                  <a:gd name="T25" fmla="*/ 354 h 1126"/>
                  <a:gd name="T26" fmla="*/ 146 w 426"/>
                  <a:gd name="T27" fmla="*/ 358 h 1126"/>
                  <a:gd name="T28" fmla="*/ 144 w 426"/>
                  <a:gd name="T29" fmla="*/ 354 h 1126"/>
                  <a:gd name="T30" fmla="*/ 172 w 426"/>
                  <a:gd name="T31" fmla="*/ 236 h 1126"/>
                  <a:gd name="T32" fmla="*/ 172 w 426"/>
                  <a:gd name="T33" fmla="*/ 174 h 1126"/>
                  <a:gd name="T34" fmla="*/ 148 w 426"/>
                  <a:gd name="T35" fmla="*/ 114 h 1126"/>
                  <a:gd name="T36" fmla="*/ 100 w 426"/>
                  <a:gd name="T37" fmla="*/ 46 h 1126"/>
                  <a:gd name="T38" fmla="*/ 56 w 426"/>
                  <a:gd name="T39" fmla="*/ 0 h 1126"/>
                  <a:gd name="T40" fmla="*/ 0 w 426"/>
                  <a:gd name="T41" fmla="*/ 820 h 1126"/>
                  <a:gd name="T42" fmla="*/ 34 w 426"/>
                  <a:gd name="T43" fmla="*/ 800 h 1126"/>
                  <a:gd name="T44" fmla="*/ 80 w 426"/>
                  <a:gd name="T45" fmla="*/ 754 h 1126"/>
                  <a:gd name="T46" fmla="*/ 102 w 426"/>
                  <a:gd name="T47" fmla="*/ 764 h 1126"/>
                  <a:gd name="T48" fmla="*/ 152 w 426"/>
                  <a:gd name="T49" fmla="*/ 908 h 1126"/>
                  <a:gd name="T50" fmla="*/ 168 w 426"/>
                  <a:gd name="T51" fmla="*/ 994 h 1126"/>
                  <a:gd name="T52" fmla="*/ 166 w 426"/>
                  <a:gd name="T53" fmla="*/ 1070 h 1126"/>
                  <a:gd name="T54" fmla="*/ 150 w 426"/>
                  <a:gd name="T55" fmla="*/ 1108 h 1126"/>
                  <a:gd name="T56" fmla="*/ 150 w 426"/>
                  <a:gd name="T57" fmla="*/ 1120 h 1126"/>
                  <a:gd name="T58" fmla="*/ 156 w 426"/>
                  <a:gd name="T59" fmla="*/ 1124 h 1126"/>
                  <a:gd name="T60" fmla="*/ 188 w 426"/>
                  <a:gd name="T61" fmla="*/ 1124 h 1126"/>
                  <a:gd name="T62" fmla="*/ 214 w 426"/>
                  <a:gd name="T63" fmla="*/ 1102 h 1126"/>
                  <a:gd name="T64" fmla="*/ 224 w 426"/>
                  <a:gd name="T65" fmla="*/ 1094 h 1126"/>
                  <a:gd name="T66" fmla="*/ 232 w 426"/>
                  <a:gd name="T67" fmla="*/ 1080 h 1126"/>
                  <a:gd name="T68" fmla="*/ 224 w 426"/>
                  <a:gd name="T69" fmla="*/ 998 h 1126"/>
                  <a:gd name="T70" fmla="*/ 188 w 426"/>
                  <a:gd name="T71" fmla="*/ 854 h 1126"/>
                  <a:gd name="T72" fmla="*/ 144 w 426"/>
                  <a:gd name="T73" fmla="*/ 720 h 1126"/>
                  <a:gd name="T74" fmla="*/ 218 w 426"/>
                  <a:gd name="T75" fmla="*/ 726 h 1126"/>
                  <a:gd name="T76" fmla="*/ 278 w 426"/>
                  <a:gd name="T77" fmla="*/ 708 h 1126"/>
                  <a:gd name="T78" fmla="*/ 308 w 426"/>
                  <a:gd name="T79" fmla="*/ 682 h 1126"/>
                  <a:gd name="T80" fmla="*/ 350 w 426"/>
                  <a:gd name="T81" fmla="*/ 640 h 1126"/>
                  <a:gd name="T82" fmla="*/ 416 w 426"/>
                  <a:gd name="T83" fmla="*/ 598 h 1126"/>
                  <a:gd name="T84" fmla="*/ 396 w 426"/>
                  <a:gd name="T85" fmla="*/ 586 h 1126"/>
                  <a:gd name="T86" fmla="*/ 340 w 426"/>
                  <a:gd name="T87" fmla="*/ 550 h 1126"/>
                  <a:gd name="T88" fmla="*/ 322 w 426"/>
                  <a:gd name="T89" fmla="*/ 508 h 1126"/>
                  <a:gd name="T90" fmla="*/ 330 w 426"/>
                  <a:gd name="T91" fmla="*/ 466 h 1126"/>
                  <a:gd name="T92" fmla="*/ 358 w 426"/>
                  <a:gd name="T93" fmla="*/ 422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26" h="1126">
                    <a:moveTo>
                      <a:pt x="372" y="412"/>
                    </a:moveTo>
                    <a:lnTo>
                      <a:pt x="372" y="412"/>
                    </a:lnTo>
                    <a:lnTo>
                      <a:pt x="382" y="404"/>
                    </a:lnTo>
                    <a:lnTo>
                      <a:pt x="390" y="392"/>
                    </a:lnTo>
                    <a:lnTo>
                      <a:pt x="390" y="392"/>
                    </a:lnTo>
                    <a:lnTo>
                      <a:pt x="390" y="392"/>
                    </a:lnTo>
                    <a:lnTo>
                      <a:pt x="396" y="382"/>
                    </a:lnTo>
                    <a:lnTo>
                      <a:pt x="402" y="370"/>
                    </a:lnTo>
                    <a:lnTo>
                      <a:pt x="404" y="356"/>
                    </a:lnTo>
                    <a:lnTo>
                      <a:pt x="406" y="342"/>
                    </a:lnTo>
                    <a:lnTo>
                      <a:pt x="406" y="342"/>
                    </a:lnTo>
                    <a:lnTo>
                      <a:pt x="408" y="326"/>
                    </a:lnTo>
                    <a:lnTo>
                      <a:pt x="408" y="326"/>
                    </a:lnTo>
                    <a:lnTo>
                      <a:pt x="406" y="300"/>
                    </a:lnTo>
                    <a:lnTo>
                      <a:pt x="402" y="274"/>
                    </a:lnTo>
                    <a:lnTo>
                      <a:pt x="394" y="250"/>
                    </a:lnTo>
                    <a:lnTo>
                      <a:pt x="386" y="226"/>
                    </a:lnTo>
                    <a:lnTo>
                      <a:pt x="376" y="206"/>
                    </a:lnTo>
                    <a:lnTo>
                      <a:pt x="366" y="190"/>
                    </a:lnTo>
                    <a:lnTo>
                      <a:pt x="356" y="180"/>
                    </a:lnTo>
                    <a:lnTo>
                      <a:pt x="350" y="176"/>
                    </a:lnTo>
                    <a:lnTo>
                      <a:pt x="344" y="176"/>
                    </a:lnTo>
                    <a:lnTo>
                      <a:pt x="344" y="176"/>
                    </a:lnTo>
                    <a:lnTo>
                      <a:pt x="338" y="176"/>
                    </a:lnTo>
                    <a:lnTo>
                      <a:pt x="330" y="178"/>
                    </a:lnTo>
                    <a:lnTo>
                      <a:pt x="314" y="186"/>
                    </a:lnTo>
                    <a:lnTo>
                      <a:pt x="294" y="198"/>
                    </a:lnTo>
                    <a:lnTo>
                      <a:pt x="276" y="212"/>
                    </a:lnTo>
                    <a:lnTo>
                      <a:pt x="238" y="244"/>
                    </a:lnTo>
                    <a:lnTo>
                      <a:pt x="212" y="268"/>
                    </a:lnTo>
                    <a:lnTo>
                      <a:pt x="212" y="268"/>
                    </a:lnTo>
                    <a:lnTo>
                      <a:pt x="212" y="270"/>
                    </a:lnTo>
                    <a:lnTo>
                      <a:pt x="212" y="270"/>
                    </a:lnTo>
                    <a:lnTo>
                      <a:pt x="194" y="288"/>
                    </a:lnTo>
                    <a:lnTo>
                      <a:pt x="182" y="304"/>
                    </a:lnTo>
                    <a:lnTo>
                      <a:pt x="172" y="318"/>
                    </a:lnTo>
                    <a:lnTo>
                      <a:pt x="164" y="330"/>
                    </a:lnTo>
                    <a:lnTo>
                      <a:pt x="156" y="348"/>
                    </a:lnTo>
                    <a:lnTo>
                      <a:pt x="152" y="354"/>
                    </a:lnTo>
                    <a:lnTo>
                      <a:pt x="150" y="356"/>
                    </a:lnTo>
                    <a:lnTo>
                      <a:pt x="150" y="356"/>
                    </a:lnTo>
                    <a:lnTo>
                      <a:pt x="146" y="358"/>
                    </a:lnTo>
                    <a:lnTo>
                      <a:pt x="144" y="356"/>
                    </a:lnTo>
                    <a:lnTo>
                      <a:pt x="144" y="354"/>
                    </a:lnTo>
                    <a:lnTo>
                      <a:pt x="144" y="354"/>
                    </a:lnTo>
                    <a:lnTo>
                      <a:pt x="148" y="336"/>
                    </a:lnTo>
                    <a:lnTo>
                      <a:pt x="172" y="236"/>
                    </a:lnTo>
                    <a:lnTo>
                      <a:pt x="172" y="236"/>
                    </a:lnTo>
                    <a:lnTo>
                      <a:pt x="174" y="216"/>
                    </a:lnTo>
                    <a:lnTo>
                      <a:pt x="174" y="194"/>
                    </a:lnTo>
                    <a:lnTo>
                      <a:pt x="172" y="174"/>
                    </a:lnTo>
                    <a:lnTo>
                      <a:pt x="166" y="152"/>
                    </a:lnTo>
                    <a:lnTo>
                      <a:pt x="158" y="132"/>
                    </a:lnTo>
                    <a:lnTo>
                      <a:pt x="148" y="114"/>
                    </a:lnTo>
                    <a:lnTo>
                      <a:pt x="136" y="94"/>
                    </a:lnTo>
                    <a:lnTo>
                      <a:pt x="124" y="76"/>
                    </a:lnTo>
                    <a:lnTo>
                      <a:pt x="100" y="46"/>
                    </a:lnTo>
                    <a:lnTo>
                      <a:pt x="78" y="22"/>
                    </a:lnTo>
                    <a:lnTo>
                      <a:pt x="56" y="0"/>
                    </a:lnTo>
                    <a:lnTo>
                      <a:pt x="56" y="0"/>
                    </a:lnTo>
                    <a:lnTo>
                      <a:pt x="28" y="4"/>
                    </a:lnTo>
                    <a:lnTo>
                      <a:pt x="0" y="6"/>
                    </a:lnTo>
                    <a:lnTo>
                      <a:pt x="0" y="820"/>
                    </a:lnTo>
                    <a:lnTo>
                      <a:pt x="0" y="820"/>
                    </a:lnTo>
                    <a:lnTo>
                      <a:pt x="18" y="810"/>
                    </a:lnTo>
                    <a:lnTo>
                      <a:pt x="34" y="800"/>
                    </a:lnTo>
                    <a:lnTo>
                      <a:pt x="48" y="788"/>
                    </a:lnTo>
                    <a:lnTo>
                      <a:pt x="60" y="776"/>
                    </a:lnTo>
                    <a:lnTo>
                      <a:pt x="80" y="754"/>
                    </a:lnTo>
                    <a:lnTo>
                      <a:pt x="92" y="738"/>
                    </a:lnTo>
                    <a:lnTo>
                      <a:pt x="92" y="738"/>
                    </a:lnTo>
                    <a:lnTo>
                      <a:pt x="102" y="764"/>
                    </a:lnTo>
                    <a:lnTo>
                      <a:pt x="118" y="804"/>
                    </a:lnTo>
                    <a:lnTo>
                      <a:pt x="136" y="854"/>
                    </a:lnTo>
                    <a:lnTo>
                      <a:pt x="152" y="908"/>
                    </a:lnTo>
                    <a:lnTo>
                      <a:pt x="158" y="938"/>
                    </a:lnTo>
                    <a:lnTo>
                      <a:pt x="164" y="966"/>
                    </a:lnTo>
                    <a:lnTo>
                      <a:pt x="168" y="994"/>
                    </a:lnTo>
                    <a:lnTo>
                      <a:pt x="170" y="1020"/>
                    </a:lnTo>
                    <a:lnTo>
                      <a:pt x="168" y="1046"/>
                    </a:lnTo>
                    <a:lnTo>
                      <a:pt x="166" y="1070"/>
                    </a:lnTo>
                    <a:lnTo>
                      <a:pt x="160" y="1090"/>
                    </a:lnTo>
                    <a:lnTo>
                      <a:pt x="150" y="1108"/>
                    </a:lnTo>
                    <a:lnTo>
                      <a:pt x="150" y="1108"/>
                    </a:lnTo>
                    <a:lnTo>
                      <a:pt x="148" y="1110"/>
                    </a:lnTo>
                    <a:lnTo>
                      <a:pt x="148" y="1116"/>
                    </a:lnTo>
                    <a:lnTo>
                      <a:pt x="150" y="1120"/>
                    </a:lnTo>
                    <a:lnTo>
                      <a:pt x="152" y="1122"/>
                    </a:lnTo>
                    <a:lnTo>
                      <a:pt x="156" y="1124"/>
                    </a:lnTo>
                    <a:lnTo>
                      <a:pt x="156" y="1124"/>
                    </a:lnTo>
                    <a:lnTo>
                      <a:pt x="164" y="1126"/>
                    </a:lnTo>
                    <a:lnTo>
                      <a:pt x="180" y="1126"/>
                    </a:lnTo>
                    <a:lnTo>
                      <a:pt x="188" y="1124"/>
                    </a:lnTo>
                    <a:lnTo>
                      <a:pt x="198" y="1120"/>
                    </a:lnTo>
                    <a:lnTo>
                      <a:pt x="206" y="1112"/>
                    </a:lnTo>
                    <a:lnTo>
                      <a:pt x="214" y="1102"/>
                    </a:lnTo>
                    <a:lnTo>
                      <a:pt x="214" y="1102"/>
                    </a:lnTo>
                    <a:lnTo>
                      <a:pt x="218" y="1098"/>
                    </a:lnTo>
                    <a:lnTo>
                      <a:pt x="224" y="1094"/>
                    </a:lnTo>
                    <a:lnTo>
                      <a:pt x="230" y="1090"/>
                    </a:lnTo>
                    <a:lnTo>
                      <a:pt x="232" y="1080"/>
                    </a:lnTo>
                    <a:lnTo>
                      <a:pt x="232" y="1080"/>
                    </a:lnTo>
                    <a:lnTo>
                      <a:pt x="232" y="1058"/>
                    </a:lnTo>
                    <a:lnTo>
                      <a:pt x="230" y="1032"/>
                    </a:lnTo>
                    <a:lnTo>
                      <a:pt x="224" y="998"/>
                    </a:lnTo>
                    <a:lnTo>
                      <a:pt x="216" y="958"/>
                    </a:lnTo>
                    <a:lnTo>
                      <a:pt x="204" y="910"/>
                    </a:lnTo>
                    <a:lnTo>
                      <a:pt x="188" y="854"/>
                    </a:lnTo>
                    <a:lnTo>
                      <a:pt x="168" y="792"/>
                    </a:lnTo>
                    <a:lnTo>
                      <a:pt x="144" y="720"/>
                    </a:lnTo>
                    <a:lnTo>
                      <a:pt x="144" y="720"/>
                    </a:lnTo>
                    <a:lnTo>
                      <a:pt x="174" y="726"/>
                    </a:lnTo>
                    <a:lnTo>
                      <a:pt x="196" y="726"/>
                    </a:lnTo>
                    <a:lnTo>
                      <a:pt x="218" y="726"/>
                    </a:lnTo>
                    <a:lnTo>
                      <a:pt x="242" y="722"/>
                    </a:lnTo>
                    <a:lnTo>
                      <a:pt x="266" y="714"/>
                    </a:lnTo>
                    <a:lnTo>
                      <a:pt x="278" y="708"/>
                    </a:lnTo>
                    <a:lnTo>
                      <a:pt x="288" y="702"/>
                    </a:lnTo>
                    <a:lnTo>
                      <a:pt x="298" y="692"/>
                    </a:lnTo>
                    <a:lnTo>
                      <a:pt x="308" y="682"/>
                    </a:lnTo>
                    <a:lnTo>
                      <a:pt x="308" y="682"/>
                    </a:lnTo>
                    <a:lnTo>
                      <a:pt x="328" y="660"/>
                    </a:lnTo>
                    <a:lnTo>
                      <a:pt x="350" y="640"/>
                    </a:lnTo>
                    <a:lnTo>
                      <a:pt x="370" y="624"/>
                    </a:lnTo>
                    <a:lnTo>
                      <a:pt x="388" y="612"/>
                    </a:lnTo>
                    <a:lnTo>
                      <a:pt x="416" y="598"/>
                    </a:lnTo>
                    <a:lnTo>
                      <a:pt x="426" y="594"/>
                    </a:lnTo>
                    <a:lnTo>
                      <a:pt x="426" y="594"/>
                    </a:lnTo>
                    <a:lnTo>
                      <a:pt x="396" y="586"/>
                    </a:lnTo>
                    <a:lnTo>
                      <a:pt x="372" y="574"/>
                    </a:lnTo>
                    <a:lnTo>
                      <a:pt x="354" y="562"/>
                    </a:lnTo>
                    <a:lnTo>
                      <a:pt x="340" y="550"/>
                    </a:lnTo>
                    <a:lnTo>
                      <a:pt x="330" y="536"/>
                    </a:lnTo>
                    <a:lnTo>
                      <a:pt x="324" y="522"/>
                    </a:lnTo>
                    <a:lnTo>
                      <a:pt x="322" y="508"/>
                    </a:lnTo>
                    <a:lnTo>
                      <a:pt x="324" y="494"/>
                    </a:lnTo>
                    <a:lnTo>
                      <a:pt x="326" y="478"/>
                    </a:lnTo>
                    <a:lnTo>
                      <a:pt x="330" y="466"/>
                    </a:lnTo>
                    <a:lnTo>
                      <a:pt x="338" y="452"/>
                    </a:lnTo>
                    <a:lnTo>
                      <a:pt x="344" y="442"/>
                    </a:lnTo>
                    <a:lnTo>
                      <a:pt x="358" y="422"/>
                    </a:lnTo>
                    <a:lnTo>
                      <a:pt x="372" y="412"/>
                    </a:lnTo>
                    <a:lnTo>
                      <a:pt x="372" y="412"/>
                    </a:lnTo>
                    <a:close/>
                  </a:path>
                </a:pathLst>
              </a:custGeom>
              <a:solidFill>
                <a:schemeClr val="accent1">
                  <a:alpha val="1000"/>
                </a:schemeClr>
              </a:solidFill>
              <a:ln>
                <a:noFill/>
              </a:ln>
              <a:effectLst>
                <a:glow rad="381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3"/>
              <p:cNvSpPr>
                <a:spLocks noChangeAspect="1"/>
              </p:cNvSpPr>
              <p:nvPr/>
            </p:nvSpPr>
            <p:spPr bwMode="auto">
              <a:xfrm>
                <a:off x="0" y="0"/>
                <a:ext cx="1049548" cy="750335"/>
              </a:xfrm>
              <a:custGeom>
                <a:avLst/>
                <a:gdLst>
                  <a:gd name="T0" fmla="*/ 812 w 912"/>
                  <a:gd name="T1" fmla="*/ 66 h 652"/>
                  <a:gd name="T2" fmla="*/ 772 w 912"/>
                  <a:gd name="T3" fmla="*/ 42 h 652"/>
                  <a:gd name="T4" fmla="*/ 748 w 912"/>
                  <a:gd name="T5" fmla="*/ 8 h 652"/>
                  <a:gd name="T6" fmla="*/ 26 w 912"/>
                  <a:gd name="T7" fmla="*/ 0 h 652"/>
                  <a:gd name="T8" fmla="*/ 0 w 912"/>
                  <a:gd name="T9" fmla="*/ 208 h 652"/>
                  <a:gd name="T10" fmla="*/ 6 w 912"/>
                  <a:gd name="T11" fmla="*/ 232 h 652"/>
                  <a:gd name="T12" fmla="*/ 0 w 912"/>
                  <a:gd name="T13" fmla="*/ 384 h 652"/>
                  <a:gd name="T14" fmla="*/ 14 w 912"/>
                  <a:gd name="T15" fmla="*/ 396 h 652"/>
                  <a:gd name="T16" fmla="*/ 28 w 912"/>
                  <a:gd name="T17" fmla="*/ 430 h 652"/>
                  <a:gd name="T18" fmla="*/ 26 w 912"/>
                  <a:gd name="T19" fmla="*/ 480 h 652"/>
                  <a:gd name="T20" fmla="*/ 34 w 912"/>
                  <a:gd name="T21" fmla="*/ 490 h 652"/>
                  <a:gd name="T22" fmla="*/ 60 w 912"/>
                  <a:gd name="T23" fmla="*/ 504 h 652"/>
                  <a:gd name="T24" fmla="*/ 80 w 912"/>
                  <a:gd name="T25" fmla="*/ 560 h 652"/>
                  <a:gd name="T26" fmla="*/ 90 w 912"/>
                  <a:gd name="T27" fmla="*/ 650 h 652"/>
                  <a:gd name="T28" fmla="*/ 110 w 912"/>
                  <a:gd name="T29" fmla="*/ 596 h 652"/>
                  <a:gd name="T30" fmla="*/ 146 w 912"/>
                  <a:gd name="T31" fmla="*/ 540 h 652"/>
                  <a:gd name="T32" fmla="*/ 180 w 912"/>
                  <a:gd name="T33" fmla="*/ 510 h 652"/>
                  <a:gd name="T34" fmla="*/ 220 w 912"/>
                  <a:gd name="T35" fmla="*/ 496 h 652"/>
                  <a:gd name="T36" fmla="*/ 234 w 912"/>
                  <a:gd name="T37" fmla="*/ 494 h 652"/>
                  <a:gd name="T38" fmla="*/ 244 w 912"/>
                  <a:gd name="T39" fmla="*/ 430 h 652"/>
                  <a:gd name="T40" fmla="*/ 264 w 912"/>
                  <a:gd name="T41" fmla="*/ 362 h 652"/>
                  <a:gd name="T42" fmla="*/ 274 w 912"/>
                  <a:gd name="T43" fmla="*/ 352 h 652"/>
                  <a:gd name="T44" fmla="*/ 284 w 912"/>
                  <a:gd name="T45" fmla="*/ 366 h 652"/>
                  <a:gd name="T46" fmla="*/ 284 w 912"/>
                  <a:gd name="T47" fmla="*/ 392 h 652"/>
                  <a:gd name="T48" fmla="*/ 310 w 912"/>
                  <a:gd name="T49" fmla="*/ 492 h 652"/>
                  <a:gd name="T50" fmla="*/ 342 w 912"/>
                  <a:gd name="T51" fmla="*/ 574 h 652"/>
                  <a:gd name="T52" fmla="*/ 382 w 912"/>
                  <a:gd name="T53" fmla="*/ 498 h 652"/>
                  <a:gd name="T54" fmla="*/ 406 w 912"/>
                  <a:gd name="T55" fmla="*/ 484 h 652"/>
                  <a:gd name="T56" fmla="*/ 426 w 912"/>
                  <a:gd name="T57" fmla="*/ 490 h 652"/>
                  <a:gd name="T58" fmla="*/ 448 w 912"/>
                  <a:gd name="T59" fmla="*/ 520 h 652"/>
                  <a:gd name="T60" fmla="*/ 466 w 912"/>
                  <a:gd name="T61" fmla="*/ 574 h 652"/>
                  <a:gd name="T62" fmla="*/ 478 w 912"/>
                  <a:gd name="T63" fmla="*/ 550 h 652"/>
                  <a:gd name="T64" fmla="*/ 494 w 912"/>
                  <a:gd name="T65" fmla="*/ 542 h 652"/>
                  <a:gd name="T66" fmla="*/ 530 w 912"/>
                  <a:gd name="T67" fmla="*/ 552 h 652"/>
                  <a:gd name="T68" fmla="*/ 580 w 912"/>
                  <a:gd name="T69" fmla="*/ 600 h 652"/>
                  <a:gd name="T70" fmla="*/ 618 w 912"/>
                  <a:gd name="T71" fmla="*/ 652 h 652"/>
                  <a:gd name="T72" fmla="*/ 618 w 912"/>
                  <a:gd name="T73" fmla="*/ 652 h 652"/>
                  <a:gd name="T74" fmla="*/ 596 w 912"/>
                  <a:gd name="T75" fmla="*/ 590 h 652"/>
                  <a:gd name="T76" fmla="*/ 584 w 912"/>
                  <a:gd name="T77" fmla="*/ 522 h 652"/>
                  <a:gd name="T78" fmla="*/ 596 w 912"/>
                  <a:gd name="T79" fmla="*/ 488 h 652"/>
                  <a:gd name="T80" fmla="*/ 614 w 912"/>
                  <a:gd name="T81" fmla="*/ 480 h 652"/>
                  <a:gd name="T82" fmla="*/ 640 w 912"/>
                  <a:gd name="T83" fmla="*/ 484 h 652"/>
                  <a:gd name="T84" fmla="*/ 606 w 912"/>
                  <a:gd name="T85" fmla="*/ 438 h 652"/>
                  <a:gd name="T86" fmla="*/ 592 w 912"/>
                  <a:gd name="T87" fmla="*/ 402 h 652"/>
                  <a:gd name="T88" fmla="*/ 600 w 912"/>
                  <a:gd name="T89" fmla="*/ 382 h 652"/>
                  <a:gd name="T90" fmla="*/ 624 w 912"/>
                  <a:gd name="T91" fmla="*/ 372 h 652"/>
                  <a:gd name="T92" fmla="*/ 710 w 912"/>
                  <a:gd name="T93" fmla="*/ 380 h 652"/>
                  <a:gd name="T94" fmla="*/ 660 w 912"/>
                  <a:gd name="T95" fmla="*/ 308 h 652"/>
                  <a:gd name="T96" fmla="*/ 592 w 912"/>
                  <a:gd name="T97" fmla="*/ 230 h 652"/>
                  <a:gd name="T98" fmla="*/ 572 w 912"/>
                  <a:gd name="T99" fmla="*/ 214 h 652"/>
                  <a:gd name="T100" fmla="*/ 564 w 912"/>
                  <a:gd name="T101" fmla="*/ 198 h 652"/>
                  <a:gd name="T102" fmla="*/ 578 w 912"/>
                  <a:gd name="T103" fmla="*/ 196 h 652"/>
                  <a:gd name="T104" fmla="*/ 646 w 912"/>
                  <a:gd name="T105" fmla="*/ 218 h 652"/>
                  <a:gd name="T106" fmla="*/ 704 w 912"/>
                  <a:gd name="T107" fmla="*/ 246 h 652"/>
                  <a:gd name="T108" fmla="*/ 714 w 912"/>
                  <a:gd name="T109" fmla="*/ 234 h 652"/>
                  <a:gd name="T110" fmla="*/ 746 w 912"/>
                  <a:gd name="T111" fmla="*/ 212 h 652"/>
                  <a:gd name="T112" fmla="*/ 792 w 912"/>
                  <a:gd name="T113" fmla="*/ 198 h 652"/>
                  <a:gd name="T114" fmla="*/ 856 w 912"/>
                  <a:gd name="T115" fmla="*/ 200 h 652"/>
                  <a:gd name="T116" fmla="*/ 912 w 912"/>
                  <a:gd name="T117" fmla="*/ 212 h 652"/>
                  <a:gd name="T118" fmla="*/ 860 w 912"/>
                  <a:gd name="T119" fmla="*/ 170 h 652"/>
                  <a:gd name="T120" fmla="*/ 816 w 912"/>
                  <a:gd name="T121" fmla="*/ 114 h 652"/>
                  <a:gd name="T122" fmla="*/ 810 w 912"/>
                  <a:gd name="T123" fmla="*/ 86 h 652"/>
                  <a:gd name="T124" fmla="*/ 824 w 912"/>
                  <a:gd name="T125" fmla="*/ 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2" h="652">
                    <a:moveTo>
                      <a:pt x="824" y="72"/>
                    </a:moveTo>
                    <a:lnTo>
                      <a:pt x="824" y="72"/>
                    </a:lnTo>
                    <a:lnTo>
                      <a:pt x="812" y="66"/>
                    </a:lnTo>
                    <a:lnTo>
                      <a:pt x="800" y="60"/>
                    </a:lnTo>
                    <a:lnTo>
                      <a:pt x="786" y="52"/>
                    </a:lnTo>
                    <a:lnTo>
                      <a:pt x="772" y="42"/>
                    </a:lnTo>
                    <a:lnTo>
                      <a:pt x="760" y="30"/>
                    </a:lnTo>
                    <a:lnTo>
                      <a:pt x="750" y="16"/>
                    </a:lnTo>
                    <a:lnTo>
                      <a:pt x="748" y="8"/>
                    </a:lnTo>
                    <a:lnTo>
                      <a:pt x="746" y="0"/>
                    </a:lnTo>
                    <a:lnTo>
                      <a:pt x="26" y="0"/>
                    </a:lnTo>
                    <a:lnTo>
                      <a:pt x="26" y="0"/>
                    </a:lnTo>
                    <a:lnTo>
                      <a:pt x="14" y="12"/>
                    </a:lnTo>
                    <a:lnTo>
                      <a:pt x="0" y="24"/>
                    </a:lnTo>
                    <a:lnTo>
                      <a:pt x="0" y="208"/>
                    </a:lnTo>
                    <a:lnTo>
                      <a:pt x="0" y="208"/>
                    </a:lnTo>
                    <a:lnTo>
                      <a:pt x="4" y="220"/>
                    </a:lnTo>
                    <a:lnTo>
                      <a:pt x="6" y="232"/>
                    </a:lnTo>
                    <a:lnTo>
                      <a:pt x="4" y="246"/>
                    </a:lnTo>
                    <a:lnTo>
                      <a:pt x="0" y="262"/>
                    </a:lnTo>
                    <a:lnTo>
                      <a:pt x="0" y="384"/>
                    </a:lnTo>
                    <a:lnTo>
                      <a:pt x="0" y="384"/>
                    </a:lnTo>
                    <a:lnTo>
                      <a:pt x="8" y="388"/>
                    </a:lnTo>
                    <a:lnTo>
                      <a:pt x="14" y="396"/>
                    </a:lnTo>
                    <a:lnTo>
                      <a:pt x="20" y="402"/>
                    </a:lnTo>
                    <a:lnTo>
                      <a:pt x="22" y="412"/>
                    </a:lnTo>
                    <a:lnTo>
                      <a:pt x="28" y="430"/>
                    </a:lnTo>
                    <a:lnTo>
                      <a:pt x="28" y="448"/>
                    </a:lnTo>
                    <a:lnTo>
                      <a:pt x="28" y="466"/>
                    </a:lnTo>
                    <a:lnTo>
                      <a:pt x="26" y="480"/>
                    </a:lnTo>
                    <a:lnTo>
                      <a:pt x="22" y="494"/>
                    </a:lnTo>
                    <a:lnTo>
                      <a:pt x="22" y="494"/>
                    </a:lnTo>
                    <a:lnTo>
                      <a:pt x="34" y="490"/>
                    </a:lnTo>
                    <a:lnTo>
                      <a:pt x="44" y="492"/>
                    </a:lnTo>
                    <a:lnTo>
                      <a:pt x="52" y="496"/>
                    </a:lnTo>
                    <a:lnTo>
                      <a:pt x="60" y="504"/>
                    </a:lnTo>
                    <a:lnTo>
                      <a:pt x="66" y="516"/>
                    </a:lnTo>
                    <a:lnTo>
                      <a:pt x="70" y="528"/>
                    </a:lnTo>
                    <a:lnTo>
                      <a:pt x="80" y="560"/>
                    </a:lnTo>
                    <a:lnTo>
                      <a:pt x="84" y="592"/>
                    </a:lnTo>
                    <a:lnTo>
                      <a:pt x="88" y="620"/>
                    </a:lnTo>
                    <a:lnTo>
                      <a:pt x="90" y="650"/>
                    </a:lnTo>
                    <a:lnTo>
                      <a:pt x="90" y="650"/>
                    </a:lnTo>
                    <a:lnTo>
                      <a:pt x="100" y="620"/>
                    </a:lnTo>
                    <a:lnTo>
                      <a:pt x="110" y="596"/>
                    </a:lnTo>
                    <a:lnTo>
                      <a:pt x="122" y="574"/>
                    </a:lnTo>
                    <a:lnTo>
                      <a:pt x="134" y="556"/>
                    </a:lnTo>
                    <a:lnTo>
                      <a:pt x="146" y="540"/>
                    </a:lnTo>
                    <a:lnTo>
                      <a:pt x="158" y="528"/>
                    </a:lnTo>
                    <a:lnTo>
                      <a:pt x="170" y="518"/>
                    </a:lnTo>
                    <a:lnTo>
                      <a:pt x="180" y="510"/>
                    </a:lnTo>
                    <a:lnTo>
                      <a:pt x="192" y="504"/>
                    </a:lnTo>
                    <a:lnTo>
                      <a:pt x="202" y="500"/>
                    </a:lnTo>
                    <a:lnTo>
                      <a:pt x="220" y="496"/>
                    </a:lnTo>
                    <a:lnTo>
                      <a:pt x="230" y="494"/>
                    </a:lnTo>
                    <a:lnTo>
                      <a:pt x="234" y="494"/>
                    </a:lnTo>
                    <a:lnTo>
                      <a:pt x="234" y="494"/>
                    </a:lnTo>
                    <a:lnTo>
                      <a:pt x="234" y="484"/>
                    </a:lnTo>
                    <a:lnTo>
                      <a:pt x="236" y="468"/>
                    </a:lnTo>
                    <a:lnTo>
                      <a:pt x="244" y="430"/>
                    </a:lnTo>
                    <a:lnTo>
                      <a:pt x="256" y="390"/>
                    </a:lnTo>
                    <a:lnTo>
                      <a:pt x="264" y="362"/>
                    </a:lnTo>
                    <a:lnTo>
                      <a:pt x="264" y="362"/>
                    </a:lnTo>
                    <a:lnTo>
                      <a:pt x="268" y="354"/>
                    </a:lnTo>
                    <a:lnTo>
                      <a:pt x="270" y="352"/>
                    </a:lnTo>
                    <a:lnTo>
                      <a:pt x="274" y="352"/>
                    </a:lnTo>
                    <a:lnTo>
                      <a:pt x="276" y="354"/>
                    </a:lnTo>
                    <a:lnTo>
                      <a:pt x="282" y="362"/>
                    </a:lnTo>
                    <a:lnTo>
                      <a:pt x="284" y="366"/>
                    </a:lnTo>
                    <a:lnTo>
                      <a:pt x="284" y="366"/>
                    </a:lnTo>
                    <a:lnTo>
                      <a:pt x="282" y="378"/>
                    </a:lnTo>
                    <a:lnTo>
                      <a:pt x="284" y="392"/>
                    </a:lnTo>
                    <a:lnTo>
                      <a:pt x="290" y="424"/>
                    </a:lnTo>
                    <a:lnTo>
                      <a:pt x="298" y="458"/>
                    </a:lnTo>
                    <a:lnTo>
                      <a:pt x="310" y="492"/>
                    </a:lnTo>
                    <a:lnTo>
                      <a:pt x="332" y="550"/>
                    </a:lnTo>
                    <a:lnTo>
                      <a:pt x="342" y="574"/>
                    </a:lnTo>
                    <a:lnTo>
                      <a:pt x="342" y="574"/>
                    </a:lnTo>
                    <a:lnTo>
                      <a:pt x="356" y="542"/>
                    </a:lnTo>
                    <a:lnTo>
                      <a:pt x="370" y="516"/>
                    </a:lnTo>
                    <a:lnTo>
                      <a:pt x="382" y="498"/>
                    </a:lnTo>
                    <a:lnTo>
                      <a:pt x="394" y="488"/>
                    </a:lnTo>
                    <a:lnTo>
                      <a:pt x="400" y="486"/>
                    </a:lnTo>
                    <a:lnTo>
                      <a:pt x="406" y="484"/>
                    </a:lnTo>
                    <a:lnTo>
                      <a:pt x="412" y="484"/>
                    </a:lnTo>
                    <a:lnTo>
                      <a:pt x="416" y="484"/>
                    </a:lnTo>
                    <a:lnTo>
                      <a:pt x="426" y="490"/>
                    </a:lnTo>
                    <a:lnTo>
                      <a:pt x="434" y="498"/>
                    </a:lnTo>
                    <a:lnTo>
                      <a:pt x="442" y="508"/>
                    </a:lnTo>
                    <a:lnTo>
                      <a:pt x="448" y="520"/>
                    </a:lnTo>
                    <a:lnTo>
                      <a:pt x="458" y="546"/>
                    </a:lnTo>
                    <a:lnTo>
                      <a:pt x="464" y="566"/>
                    </a:lnTo>
                    <a:lnTo>
                      <a:pt x="466" y="574"/>
                    </a:lnTo>
                    <a:lnTo>
                      <a:pt x="466" y="574"/>
                    </a:lnTo>
                    <a:lnTo>
                      <a:pt x="474" y="558"/>
                    </a:lnTo>
                    <a:lnTo>
                      <a:pt x="478" y="550"/>
                    </a:lnTo>
                    <a:lnTo>
                      <a:pt x="484" y="546"/>
                    </a:lnTo>
                    <a:lnTo>
                      <a:pt x="488" y="544"/>
                    </a:lnTo>
                    <a:lnTo>
                      <a:pt x="494" y="542"/>
                    </a:lnTo>
                    <a:lnTo>
                      <a:pt x="506" y="540"/>
                    </a:lnTo>
                    <a:lnTo>
                      <a:pt x="518" y="544"/>
                    </a:lnTo>
                    <a:lnTo>
                      <a:pt x="530" y="552"/>
                    </a:lnTo>
                    <a:lnTo>
                      <a:pt x="544" y="562"/>
                    </a:lnTo>
                    <a:lnTo>
                      <a:pt x="556" y="572"/>
                    </a:lnTo>
                    <a:lnTo>
                      <a:pt x="580" y="600"/>
                    </a:lnTo>
                    <a:lnTo>
                      <a:pt x="600" y="626"/>
                    </a:lnTo>
                    <a:lnTo>
                      <a:pt x="618" y="652"/>
                    </a:lnTo>
                    <a:lnTo>
                      <a:pt x="618" y="652"/>
                    </a:lnTo>
                    <a:lnTo>
                      <a:pt x="616" y="648"/>
                    </a:lnTo>
                    <a:lnTo>
                      <a:pt x="616" y="648"/>
                    </a:lnTo>
                    <a:lnTo>
                      <a:pt x="618" y="652"/>
                    </a:lnTo>
                    <a:lnTo>
                      <a:pt x="618" y="652"/>
                    </a:lnTo>
                    <a:lnTo>
                      <a:pt x="606" y="622"/>
                    </a:lnTo>
                    <a:lnTo>
                      <a:pt x="596" y="590"/>
                    </a:lnTo>
                    <a:lnTo>
                      <a:pt x="588" y="556"/>
                    </a:lnTo>
                    <a:lnTo>
                      <a:pt x="586" y="538"/>
                    </a:lnTo>
                    <a:lnTo>
                      <a:pt x="584" y="522"/>
                    </a:lnTo>
                    <a:lnTo>
                      <a:pt x="586" y="508"/>
                    </a:lnTo>
                    <a:lnTo>
                      <a:pt x="590" y="496"/>
                    </a:lnTo>
                    <a:lnTo>
                      <a:pt x="596" y="488"/>
                    </a:lnTo>
                    <a:lnTo>
                      <a:pt x="602" y="484"/>
                    </a:lnTo>
                    <a:lnTo>
                      <a:pt x="606" y="482"/>
                    </a:lnTo>
                    <a:lnTo>
                      <a:pt x="614" y="480"/>
                    </a:lnTo>
                    <a:lnTo>
                      <a:pt x="620" y="480"/>
                    </a:lnTo>
                    <a:lnTo>
                      <a:pt x="640" y="484"/>
                    </a:lnTo>
                    <a:lnTo>
                      <a:pt x="640" y="484"/>
                    </a:lnTo>
                    <a:lnTo>
                      <a:pt x="634" y="476"/>
                    </a:lnTo>
                    <a:lnTo>
                      <a:pt x="620" y="460"/>
                    </a:lnTo>
                    <a:lnTo>
                      <a:pt x="606" y="438"/>
                    </a:lnTo>
                    <a:lnTo>
                      <a:pt x="600" y="426"/>
                    </a:lnTo>
                    <a:lnTo>
                      <a:pt x="594" y="414"/>
                    </a:lnTo>
                    <a:lnTo>
                      <a:pt x="592" y="402"/>
                    </a:lnTo>
                    <a:lnTo>
                      <a:pt x="594" y="392"/>
                    </a:lnTo>
                    <a:lnTo>
                      <a:pt x="596" y="386"/>
                    </a:lnTo>
                    <a:lnTo>
                      <a:pt x="600" y="382"/>
                    </a:lnTo>
                    <a:lnTo>
                      <a:pt x="604" y="378"/>
                    </a:lnTo>
                    <a:lnTo>
                      <a:pt x="610" y="376"/>
                    </a:lnTo>
                    <a:lnTo>
                      <a:pt x="624" y="372"/>
                    </a:lnTo>
                    <a:lnTo>
                      <a:pt x="646" y="370"/>
                    </a:lnTo>
                    <a:lnTo>
                      <a:pt x="674" y="374"/>
                    </a:lnTo>
                    <a:lnTo>
                      <a:pt x="710" y="380"/>
                    </a:lnTo>
                    <a:lnTo>
                      <a:pt x="710" y="380"/>
                    </a:lnTo>
                    <a:lnTo>
                      <a:pt x="696" y="358"/>
                    </a:lnTo>
                    <a:lnTo>
                      <a:pt x="660" y="308"/>
                    </a:lnTo>
                    <a:lnTo>
                      <a:pt x="638" y="278"/>
                    </a:lnTo>
                    <a:lnTo>
                      <a:pt x="616" y="252"/>
                    </a:lnTo>
                    <a:lnTo>
                      <a:pt x="592" y="230"/>
                    </a:lnTo>
                    <a:lnTo>
                      <a:pt x="582" y="220"/>
                    </a:lnTo>
                    <a:lnTo>
                      <a:pt x="572" y="214"/>
                    </a:lnTo>
                    <a:lnTo>
                      <a:pt x="572" y="214"/>
                    </a:lnTo>
                    <a:lnTo>
                      <a:pt x="568" y="210"/>
                    </a:lnTo>
                    <a:lnTo>
                      <a:pt x="564" y="202"/>
                    </a:lnTo>
                    <a:lnTo>
                      <a:pt x="564" y="198"/>
                    </a:lnTo>
                    <a:lnTo>
                      <a:pt x="566" y="196"/>
                    </a:lnTo>
                    <a:lnTo>
                      <a:pt x="570" y="194"/>
                    </a:lnTo>
                    <a:lnTo>
                      <a:pt x="578" y="196"/>
                    </a:lnTo>
                    <a:lnTo>
                      <a:pt x="578" y="196"/>
                    </a:lnTo>
                    <a:lnTo>
                      <a:pt x="606" y="204"/>
                    </a:lnTo>
                    <a:lnTo>
                      <a:pt x="646" y="218"/>
                    </a:lnTo>
                    <a:lnTo>
                      <a:pt x="682" y="232"/>
                    </a:lnTo>
                    <a:lnTo>
                      <a:pt x="696" y="240"/>
                    </a:lnTo>
                    <a:lnTo>
                      <a:pt x="704" y="246"/>
                    </a:lnTo>
                    <a:lnTo>
                      <a:pt x="704" y="246"/>
                    </a:lnTo>
                    <a:lnTo>
                      <a:pt x="706" y="244"/>
                    </a:lnTo>
                    <a:lnTo>
                      <a:pt x="714" y="234"/>
                    </a:lnTo>
                    <a:lnTo>
                      <a:pt x="726" y="222"/>
                    </a:lnTo>
                    <a:lnTo>
                      <a:pt x="736" y="216"/>
                    </a:lnTo>
                    <a:lnTo>
                      <a:pt x="746" y="212"/>
                    </a:lnTo>
                    <a:lnTo>
                      <a:pt x="760" y="206"/>
                    </a:lnTo>
                    <a:lnTo>
                      <a:pt x="774" y="202"/>
                    </a:lnTo>
                    <a:lnTo>
                      <a:pt x="792" y="198"/>
                    </a:lnTo>
                    <a:lnTo>
                      <a:pt x="810" y="198"/>
                    </a:lnTo>
                    <a:lnTo>
                      <a:pt x="832" y="198"/>
                    </a:lnTo>
                    <a:lnTo>
                      <a:pt x="856" y="200"/>
                    </a:lnTo>
                    <a:lnTo>
                      <a:pt x="882" y="206"/>
                    </a:lnTo>
                    <a:lnTo>
                      <a:pt x="912" y="214"/>
                    </a:lnTo>
                    <a:lnTo>
                      <a:pt x="912" y="212"/>
                    </a:lnTo>
                    <a:lnTo>
                      <a:pt x="912" y="212"/>
                    </a:lnTo>
                    <a:lnTo>
                      <a:pt x="882" y="188"/>
                    </a:lnTo>
                    <a:lnTo>
                      <a:pt x="860" y="170"/>
                    </a:lnTo>
                    <a:lnTo>
                      <a:pt x="838" y="148"/>
                    </a:lnTo>
                    <a:lnTo>
                      <a:pt x="822" y="126"/>
                    </a:lnTo>
                    <a:lnTo>
                      <a:pt x="816" y="114"/>
                    </a:lnTo>
                    <a:lnTo>
                      <a:pt x="810" y="104"/>
                    </a:lnTo>
                    <a:lnTo>
                      <a:pt x="810" y="94"/>
                    </a:lnTo>
                    <a:lnTo>
                      <a:pt x="810" y="86"/>
                    </a:lnTo>
                    <a:lnTo>
                      <a:pt x="816" y="78"/>
                    </a:lnTo>
                    <a:lnTo>
                      <a:pt x="824" y="72"/>
                    </a:lnTo>
                    <a:lnTo>
                      <a:pt x="824" y="72"/>
                    </a:lnTo>
                    <a:close/>
                  </a:path>
                </a:pathLst>
              </a:custGeom>
              <a:solidFill>
                <a:schemeClr val="accent1">
                  <a:alpha val="1000"/>
                </a:schemeClr>
              </a:solidFill>
              <a:ln>
                <a:noFill/>
              </a:ln>
              <a:effectLst>
                <a:glow rad="508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5"/>
              <p:cNvSpPr>
                <a:spLocks noChangeAspect="1"/>
              </p:cNvSpPr>
              <p:nvPr/>
            </p:nvSpPr>
            <p:spPr bwMode="auto">
              <a:xfrm>
                <a:off x="8350389" y="11466"/>
                <a:ext cx="793611" cy="554378"/>
              </a:xfrm>
              <a:custGeom>
                <a:avLst/>
                <a:gdLst>
                  <a:gd name="T0" fmla="*/ 126 w 690"/>
                  <a:gd name="T1" fmla="*/ 0 h 482"/>
                  <a:gd name="T2" fmla="*/ 64 w 690"/>
                  <a:gd name="T3" fmla="*/ 56 h 482"/>
                  <a:gd name="T4" fmla="*/ 0 w 690"/>
                  <a:gd name="T5" fmla="*/ 94 h 482"/>
                  <a:gd name="T6" fmla="*/ 90 w 690"/>
                  <a:gd name="T7" fmla="*/ 82 h 482"/>
                  <a:gd name="T8" fmla="*/ 130 w 690"/>
                  <a:gd name="T9" fmla="*/ 86 h 482"/>
                  <a:gd name="T10" fmla="*/ 152 w 690"/>
                  <a:gd name="T11" fmla="*/ 96 h 482"/>
                  <a:gd name="T12" fmla="*/ 158 w 690"/>
                  <a:gd name="T13" fmla="*/ 114 h 482"/>
                  <a:gd name="T14" fmla="*/ 144 w 690"/>
                  <a:gd name="T15" fmla="*/ 152 h 482"/>
                  <a:gd name="T16" fmla="*/ 86 w 690"/>
                  <a:gd name="T17" fmla="*/ 216 h 482"/>
                  <a:gd name="T18" fmla="*/ 96 w 690"/>
                  <a:gd name="T19" fmla="*/ 222 h 482"/>
                  <a:gd name="T20" fmla="*/ 136 w 690"/>
                  <a:gd name="T21" fmla="*/ 226 h 482"/>
                  <a:gd name="T22" fmla="*/ 152 w 690"/>
                  <a:gd name="T23" fmla="*/ 248 h 482"/>
                  <a:gd name="T24" fmla="*/ 150 w 690"/>
                  <a:gd name="T25" fmla="*/ 292 h 482"/>
                  <a:gd name="T26" fmla="*/ 152 w 690"/>
                  <a:gd name="T27" fmla="*/ 308 h 482"/>
                  <a:gd name="T28" fmla="*/ 170 w 690"/>
                  <a:gd name="T29" fmla="*/ 320 h 482"/>
                  <a:gd name="T30" fmla="*/ 180 w 690"/>
                  <a:gd name="T31" fmla="*/ 362 h 482"/>
                  <a:gd name="T32" fmla="*/ 178 w 690"/>
                  <a:gd name="T33" fmla="*/ 428 h 482"/>
                  <a:gd name="T34" fmla="*/ 198 w 690"/>
                  <a:gd name="T35" fmla="*/ 392 h 482"/>
                  <a:gd name="T36" fmla="*/ 228 w 690"/>
                  <a:gd name="T37" fmla="*/ 354 h 482"/>
                  <a:gd name="T38" fmla="*/ 258 w 690"/>
                  <a:gd name="T39" fmla="*/ 336 h 482"/>
                  <a:gd name="T40" fmla="*/ 298 w 690"/>
                  <a:gd name="T41" fmla="*/ 330 h 482"/>
                  <a:gd name="T42" fmla="*/ 300 w 690"/>
                  <a:gd name="T43" fmla="*/ 312 h 482"/>
                  <a:gd name="T44" fmla="*/ 332 w 690"/>
                  <a:gd name="T45" fmla="*/ 238 h 482"/>
                  <a:gd name="T46" fmla="*/ 340 w 690"/>
                  <a:gd name="T47" fmla="*/ 232 h 482"/>
                  <a:gd name="T48" fmla="*/ 344 w 690"/>
                  <a:gd name="T49" fmla="*/ 242 h 482"/>
                  <a:gd name="T50" fmla="*/ 344 w 690"/>
                  <a:gd name="T51" fmla="*/ 284 h 482"/>
                  <a:gd name="T52" fmla="*/ 362 w 690"/>
                  <a:gd name="T53" fmla="*/ 380 h 482"/>
                  <a:gd name="T54" fmla="*/ 380 w 690"/>
                  <a:gd name="T55" fmla="*/ 376 h 482"/>
                  <a:gd name="T56" fmla="*/ 414 w 690"/>
                  <a:gd name="T57" fmla="*/ 342 h 482"/>
                  <a:gd name="T58" fmla="*/ 436 w 690"/>
                  <a:gd name="T59" fmla="*/ 346 h 482"/>
                  <a:gd name="T60" fmla="*/ 448 w 690"/>
                  <a:gd name="T61" fmla="*/ 370 h 482"/>
                  <a:gd name="T62" fmla="*/ 458 w 690"/>
                  <a:gd name="T63" fmla="*/ 410 h 482"/>
                  <a:gd name="T64" fmla="*/ 480 w 690"/>
                  <a:gd name="T65" fmla="*/ 388 h 482"/>
                  <a:gd name="T66" fmla="*/ 506 w 690"/>
                  <a:gd name="T67" fmla="*/ 400 h 482"/>
                  <a:gd name="T68" fmla="*/ 536 w 690"/>
                  <a:gd name="T69" fmla="*/ 440 h 482"/>
                  <a:gd name="T70" fmla="*/ 558 w 690"/>
                  <a:gd name="T71" fmla="*/ 482 h 482"/>
                  <a:gd name="T72" fmla="*/ 560 w 690"/>
                  <a:gd name="T73" fmla="*/ 480 h 482"/>
                  <a:gd name="T74" fmla="*/ 548 w 690"/>
                  <a:gd name="T75" fmla="*/ 434 h 482"/>
                  <a:gd name="T76" fmla="*/ 546 w 690"/>
                  <a:gd name="T77" fmla="*/ 384 h 482"/>
                  <a:gd name="T78" fmla="*/ 558 w 690"/>
                  <a:gd name="T79" fmla="*/ 360 h 482"/>
                  <a:gd name="T80" fmla="*/ 590 w 690"/>
                  <a:gd name="T81" fmla="*/ 362 h 482"/>
                  <a:gd name="T82" fmla="*/ 570 w 690"/>
                  <a:gd name="T83" fmla="*/ 326 h 482"/>
                  <a:gd name="T84" fmla="*/ 564 w 690"/>
                  <a:gd name="T85" fmla="*/ 298 h 482"/>
                  <a:gd name="T86" fmla="*/ 578 w 690"/>
                  <a:gd name="T87" fmla="*/ 280 h 482"/>
                  <a:gd name="T88" fmla="*/ 626 w 690"/>
                  <a:gd name="T89" fmla="*/ 286 h 482"/>
                  <a:gd name="T90" fmla="*/ 644 w 690"/>
                  <a:gd name="T91" fmla="*/ 276 h 482"/>
                  <a:gd name="T92" fmla="*/ 596 w 690"/>
                  <a:gd name="T93" fmla="*/ 192 h 482"/>
                  <a:gd name="T94" fmla="*/ 566 w 690"/>
                  <a:gd name="T95" fmla="*/ 160 h 482"/>
                  <a:gd name="T96" fmla="*/ 564 w 690"/>
                  <a:gd name="T97" fmla="*/ 148 h 482"/>
                  <a:gd name="T98" fmla="*/ 574 w 690"/>
                  <a:gd name="T99" fmla="*/ 148 h 482"/>
                  <a:gd name="T100" fmla="*/ 644 w 690"/>
                  <a:gd name="T101" fmla="*/ 184 h 482"/>
                  <a:gd name="T102" fmla="*/ 660 w 690"/>
                  <a:gd name="T103" fmla="*/ 196 h 482"/>
                  <a:gd name="T104" fmla="*/ 690 w 690"/>
                  <a:gd name="T105" fmla="*/ 17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0" h="482">
                    <a:moveTo>
                      <a:pt x="690" y="0"/>
                    </a:moveTo>
                    <a:lnTo>
                      <a:pt x="126" y="0"/>
                    </a:lnTo>
                    <a:lnTo>
                      <a:pt x="126" y="0"/>
                    </a:lnTo>
                    <a:lnTo>
                      <a:pt x="106" y="22"/>
                    </a:lnTo>
                    <a:lnTo>
                      <a:pt x="84" y="40"/>
                    </a:lnTo>
                    <a:lnTo>
                      <a:pt x="64" y="56"/>
                    </a:lnTo>
                    <a:lnTo>
                      <a:pt x="44" y="70"/>
                    </a:lnTo>
                    <a:lnTo>
                      <a:pt x="12" y="88"/>
                    </a:lnTo>
                    <a:lnTo>
                      <a:pt x="0" y="94"/>
                    </a:lnTo>
                    <a:lnTo>
                      <a:pt x="0" y="94"/>
                    </a:lnTo>
                    <a:lnTo>
                      <a:pt x="50" y="86"/>
                    </a:lnTo>
                    <a:lnTo>
                      <a:pt x="90" y="82"/>
                    </a:lnTo>
                    <a:lnTo>
                      <a:pt x="106" y="82"/>
                    </a:lnTo>
                    <a:lnTo>
                      <a:pt x="120" y="84"/>
                    </a:lnTo>
                    <a:lnTo>
                      <a:pt x="130" y="86"/>
                    </a:lnTo>
                    <a:lnTo>
                      <a:pt x="140" y="88"/>
                    </a:lnTo>
                    <a:lnTo>
                      <a:pt x="146" y="92"/>
                    </a:lnTo>
                    <a:lnTo>
                      <a:pt x="152" y="96"/>
                    </a:lnTo>
                    <a:lnTo>
                      <a:pt x="156" y="102"/>
                    </a:lnTo>
                    <a:lnTo>
                      <a:pt x="158" y="108"/>
                    </a:lnTo>
                    <a:lnTo>
                      <a:pt x="158" y="114"/>
                    </a:lnTo>
                    <a:lnTo>
                      <a:pt x="158" y="122"/>
                    </a:lnTo>
                    <a:lnTo>
                      <a:pt x="152" y="136"/>
                    </a:lnTo>
                    <a:lnTo>
                      <a:pt x="144" y="152"/>
                    </a:lnTo>
                    <a:lnTo>
                      <a:pt x="132" y="168"/>
                    </a:lnTo>
                    <a:lnTo>
                      <a:pt x="108" y="196"/>
                    </a:lnTo>
                    <a:lnTo>
                      <a:pt x="86" y="216"/>
                    </a:lnTo>
                    <a:lnTo>
                      <a:pt x="78" y="224"/>
                    </a:lnTo>
                    <a:lnTo>
                      <a:pt x="78" y="224"/>
                    </a:lnTo>
                    <a:lnTo>
                      <a:pt x="96" y="222"/>
                    </a:lnTo>
                    <a:lnTo>
                      <a:pt x="114" y="220"/>
                    </a:lnTo>
                    <a:lnTo>
                      <a:pt x="126" y="222"/>
                    </a:lnTo>
                    <a:lnTo>
                      <a:pt x="136" y="226"/>
                    </a:lnTo>
                    <a:lnTo>
                      <a:pt x="144" y="232"/>
                    </a:lnTo>
                    <a:lnTo>
                      <a:pt x="148" y="240"/>
                    </a:lnTo>
                    <a:lnTo>
                      <a:pt x="152" y="248"/>
                    </a:lnTo>
                    <a:lnTo>
                      <a:pt x="154" y="258"/>
                    </a:lnTo>
                    <a:lnTo>
                      <a:pt x="154" y="276"/>
                    </a:lnTo>
                    <a:lnTo>
                      <a:pt x="150" y="292"/>
                    </a:lnTo>
                    <a:lnTo>
                      <a:pt x="144" y="310"/>
                    </a:lnTo>
                    <a:lnTo>
                      <a:pt x="144" y="310"/>
                    </a:lnTo>
                    <a:lnTo>
                      <a:pt x="152" y="308"/>
                    </a:lnTo>
                    <a:lnTo>
                      <a:pt x="160" y="310"/>
                    </a:lnTo>
                    <a:lnTo>
                      <a:pt x="166" y="314"/>
                    </a:lnTo>
                    <a:lnTo>
                      <a:pt x="170" y="320"/>
                    </a:lnTo>
                    <a:lnTo>
                      <a:pt x="174" y="330"/>
                    </a:lnTo>
                    <a:lnTo>
                      <a:pt x="176" y="340"/>
                    </a:lnTo>
                    <a:lnTo>
                      <a:pt x="180" y="362"/>
                    </a:lnTo>
                    <a:lnTo>
                      <a:pt x="180" y="386"/>
                    </a:lnTo>
                    <a:lnTo>
                      <a:pt x="180" y="408"/>
                    </a:lnTo>
                    <a:lnTo>
                      <a:pt x="178" y="428"/>
                    </a:lnTo>
                    <a:lnTo>
                      <a:pt x="178" y="428"/>
                    </a:lnTo>
                    <a:lnTo>
                      <a:pt x="188" y="408"/>
                    </a:lnTo>
                    <a:lnTo>
                      <a:pt x="198" y="392"/>
                    </a:lnTo>
                    <a:lnTo>
                      <a:pt x="208" y="376"/>
                    </a:lnTo>
                    <a:lnTo>
                      <a:pt x="218" y="364"/>
                    </a:lnTo>
                    <a:lnTo>
                      <a:pt x="228" y="354"/>
                    </a:lnTo>
                    <a:lnTo>
                      <a:pt x="238" y="346"/>
                    </a:lnTo>
                    <a:lnTo>
                      <a:pt x="248" y="340"/>
                    </a:lnTo>
                    <a:lnTo>
                      <a:pt x="258" y="336"/>
                    </a:lnTo>
                    <a:lnTo>
                      <a:pt x="274" y="332"/>
                    </a:lnTo>
                    <a:lnTo>
                      <a:pt x="286" y="330"/>
                    </a:lnTo>
                    <a:lnTo>
                      <a:pt x="298" y="330"/>
                    </a:lnTo>
                    <a:lnTo>
                      <a:pt x="298" y="330"/>
                    </a:lnTo>
                    <a:lnTo>
                      <a:pt x="298" y="322"/>
                    </a:lnTo>
                    <a:lnTo>
                      <a:pt x="300" y="312"/>
                    </a:lnTo>
                    <a:lnTo>
                      <a:pt x="310" y="284"/>
                    </a:lnTo>
                    <a:lnTo>
                      <a:pt x="332" y="238"/>
                    </a:lnTo>
                    <a:lnTo>
                      <a:pt x="332" y="238"/>
                    </a:lnTo>
                    <a:lnTo>
                      <a:pt x="334" y="232"/>
                    </a:lnTo>
                    <a:lnTo>
                      <a:pt x="336" y="230"/>
                    </a:lnTo>
                    <a:lnTo>
                      <a:pt x="340" y="232"/>
                    </a:lnTo>
                    <a:lnTo>
                      <a:pt x="342" y="234"/>
                    </a:lnTo>
                    <a:lnTo>
                      <a:pt x="344" y="240"/>
                    </a:lnTo>
                    <a:lnTo>
                      <a:pt x="344" y="242"/>
                    </a:lnTo>
                    <a:lnTo>
                      <a:pt x="344" y="242"/>
                    </a:lnTo>
                    <a:lnTo>
                      <a:pt x="342" y="262"/>
                    </a:lnTo>
                    <a:lnTo>
                      <a:pt x="344" y="284"/>
                    </a:lnTo>
                    <a:lnTo>
                      <a:pt x="346" y="310"/>
                    </a:lnTo>
                    <a:lnTo>
                      <a:pt x="352" y="336"/>
                    </a:lnTo>
                    <a:lnTo>
                      <a:pt x="362" y="380"/>
                    </a:lnTo>
                    <a:lnTo>
                      <a:pt x="366" y="398"/>
                    </a:lnTo>
                    <a:lnTo>
                      <a:pt x="366" y="398"/>
                    </a:lnTo>
                    <a:lnTo>
                      <a:pt x="380" y="376"/>
                    </a:lnTo>
                    <a:lnTo>
                      <a:pt x="392" y="360"/>
                    </a:lnTo>
                    <a:lnTo>
                      <a:pt x="404" y="348"/>
                    </a:lnTo>
                    <a:lnTo>
                      <a:pt x="414" y="342"/>
                    </a:lnTo>
                    <a:lnTo>
                      <a:pt x="422" y="340"/>
                    </a:lnTo>
                    <a:lnTo>
                      <a:pt x="430" y="340"/>
                    </a:lnTo>
                    <a:lnTo>
                      <a:pt x="436" y="346"/>
                    </a:lnTo>
                    <a:lnTo>
                      <a:pt x="440" y="352"/>
                    </a:lnTo>
                    <a:lnTo>
                      <a:pt x="446" y="360"/>
                    </a:lnTo>
                    <a:lnTo>
                      <a:pt x="448" y="370"/>
                    </a:lnTo>
                    <a:lnTo>
                      <a:pt x="454" y="388"/>
                    </a:lnTo>
                    <a:lnTo>
                      <a:pt x="458" y="410"/>
                    </a:lnTo>
                    <a:lnTo>
                      <a:pt x="458" y="410"/>
                    </a:lnTo>
                    <a:lnTo>
                      <a:pt x="464" y="398"/>
                    </a:lnTo>
                    <a:lnTo>
                      <a:pt x="472" y="392"/>
                    </a:lnTo>
                    <a:lnTo>
                      <a:pt x="480" y="388"/>
                    </a:lnTo>
                    <a:lnTo>
                      <a:pt x="488" y="390"/>
                    </a:lnTo>
                    <a:lnTo>
                      <a:pt x="496" y="394"/>
                    </a:lnTo>
                    <a:lnTo>
                      <a:pt x="506" y="400"/>
                    </a:lnTo>
                    <a:lnTo>
                      <a:pt x="514" y="408"/>
                    </a:lnTo>
                    <a:lnTo>
                      <a:pt x="522" y="418"/>
                    </a:lnTo>
                    <a:lnTo>
                      <a:pt x="536" y="440"/>
                    </a:lnTo>
                    <a:lnTo>
                      <a:pt x="548" y="460"/>
                    </a:lnTo>
                    <a:lnTo>
                      <a:pt x="558" y="482"/>
                    </a:lnTo>
                    <a:lnTo>
                      <a:pt x="558" y="482"/>
                    </a:lnTo>
                    <a:lnTo>
                      <a:pt x="558" y="478"/>
                    </a:lnTo>
                    <a:lnTo>
                      <a:pt x="558" y="478"/>
                    </a:lnTo>
                    <a:lnTo>
                      <a:pt x="560" y="480"/>
                    </a:lnTo>
                    <a:lnTo>
                      <a:pt x="560" y="480"/>
                    </a:lnTo>
                    <a:lnTo>
                      <a:pt x="554" y="458"/>
                    </a:lnTo>
                    <a:lnTo>
                      <a:pt x="548" y="434"/>
                    </a:lnTo>
                    <a:lnTo>
                      <a:pt x="546" y="408"/>
                    </a:lnTo>
                    <a:lnTo>
                      <a:pt x="546" y="396"/>
                    </a:lnTo>
                    <a:lnTo>
                      <a:pt x="546" y="384"/>
                    </a:lnTo>
                    <a:lnTo>
                      <a:pt x="550" y="374"/>
                    </a:lnTo>
                    <a:lnTo>
                      <a:pt x="554" y="366"/>
                    </a:lnTo>
                    <a:lnTo>
                      <a:pt x="558" y="360"/>
                    </a:lnTo>
                    <a:lnTo>
                      <a:pt x="566" y="356"/>
                    </a:lnTo>
                    <a:lnTo>
                      <a:pt x="578" y="356"/>
                    </a:lnTo>
                    <a:lnTo>
                      <a:pt x="590" y="362"/>
                    </a:lnTo>
                    <a:lnTo>
                      <a:pt x="590" y="362"/>
                    </a:lnTo>
                    <a:lnTo>
                      <a:pt x="578" y="342"/>
                    </a:lnTo>
                    <a:lnTo>
                      <a:pt x="570" y="326"/>
                    </a:lnTo>
                    <a:lnTo>
                      <a:pt x="566" y="316"/>
                    </a:lnTo>
                    <a:lnTo>
                      <a:pt x="564" y="306"/>
                    </a:lnTo>
                    <a:lnTo>
                      <a:pt x="564" y="298"/>
                    </a:lnTo>
                    <a:lnTo>
                      <a:pt x="566" y="290"/>
                    </a:lnTo>
                    <a:lnTo>
                      <a:pt x="570" y="284"/>
                    </a:lnTo>
                    <a:lnTo>
                      <a:pt x="578" y="280"/>
                    </a:lnTo>
                    <a:lnTo>
                      <a:pt x="590" y="280"/>
                    </a:lnTo>
                    <a:lnTo>
                      <a:pt x="606" y="280"/>
                    </a:lnTo>
                    <a:lnTo>
                      <a:pt x="626" y="286"/>
                    </a:lnTo>
                    <a:lnTo>
                      <a:pt x="652" y="294"/>
                    </a:lnTo>
                    <a:lnTo>
                      <a:pt x="652" y="294"/>
                    </a:lnTo>
                    <a:lnTo>
                      <a:pt x="644" y="276"/>
                    </a:lnTo>
                    <a:lnTo>
                      <a:pt x="622" y="236"/>
                    </a:lnTo>
                    <a:lnTo>
                      <a:pt x="610" y="214"/>
                    </a:lnTo>
                    <a:lnTo>
                      <a:pt x="596" y="192"/>
                    </a:lnTo>
                    <a:lnTo>
                      <a:pt x="580" y="174"/>
                    </a:lnTo>
                    <a:lnTo>
                      <a:pt x="566" y="160"/>
                    </a:lnTo>
                    <a:lnTo>
                      <a:pt x="566" y="160"/>
                    </a:lnTo>
                    <a:lnTo>
                      <a:pt x="566" y="158"/>
                    </a:lnTo>
                    <a:lnTo>
                      <a:pt x="564" y="152"/>
                    </a:lnTo>
                    <a:lnTo>
                      <a:pt x="564" y="148"/>
                    </a:lnTo>
                    <a:lnTo>
                      <a:pt x="564" y="146"/>
                    </a:lnTo>
                    <a:lnTo>
                      <a:pt x="568" y="146"/>
                    </a:lnTo>
                    <a:lnTo>
                      <a:pt x="574" y="148"/>
                    </a:lnTo>
                    <a:lnTo>
                      <a:pt x="574" y="148"/>
                    </a:lnTo>
                    <a:lnTo>
                      <a:pt x="620" y="170"/>
                    </a:lnTo>
                    <a:lnTo>
                      <a:pt x="644" y="184"/>
                    </a:lnTo>
                    <a:lnTo>
                      <a:pt x="654" y="192"/>
                    </a:lnTo>
                    <a:lnTo>
                      <a:pt x="660" y="196"/>
                    </a:lnTo>
                    <a:lnTo>
                      <a:pt x="660" y="196"/>
                    </a:lnTo>
                    <a:lnTo>
                      <a:pt x="666" y="190"/>
                    </a:lnTo>
                    <a:lnTo>
                      <a:pt x="676" y="182"/>
                    </a:lnTo>
                    <a:lnTo>
                      <a:pt x="690" y="176"/>
                    </a:lnTo>
                    <a:lnTo>
                      <a:pt x="690" y="0"/>
                    </a:lnTo>
                    <a:close/>
                  </a:path>
                </a:pathLst>
              </a:custGeom>
              <a:solidFill>
                <a:schemeClr val="accent1">
                  <a:alpha val="1000"/>
                </a:schemeClr>
              </a:solidFill>
              <a:ln>
                <a:noFill/>
              </a:ln>
              <a:effectLst>
                <a:glow rad="508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1"/>
              <p:cNvSpPr>
                <a:spLocks noChangeAspect="1"/>
              </p:cNvSpPr>
              <p:nvPr/>
            </p:nvSpPr>
            <p:spPr bwMode="auto">
              <a:xfrm>
                <a:off x="6973892" y="6209551"/>
                <a:ext cx="1162575" cy="647993"/>
              </a:xfrm>
              <a:custGeom>
                <a:avLst/>
                <a:gdLst>
                  <a:gd name="T0" fmla="*/ 686 w 976"/>
                  <a:gd name="T1" fmla="*/ 250 h 544"/>
                  <a:gd name="T2" fmla="*/ 592 w 976"/>
                  <a:gd name="T3" fmla="*/ 242 h 544"/>
                  <a:gd name="T4" fmla="*/ 536 w 976"/>
                  <a:gd name="T5" fmla="*/ 262 h 544"/>
                  <a:gd name="T6" fmla="*/ 506 w 976"/>
                  <a:gd name="T7" fmla="*/ 288 h 544"/>
                  <a:gd name="T8" fmla="*/ 492 w 976"/>
                  <a:gd name="T9" fmla="*/ 292 h 544"/>
                  <a:gd name="T10" fmla="*/ 514 w 976"/>
                  <a:gd name="T11" fmla="*/ 248 h 544"/>
                  <a:gd name="T12" fmla="*/ 560 w 976"/>
                  <a:gd name="T13" fmla="*/ 124 h 544"/>
                  <a:gd name="T14" fmla="*/ 566 w 976"/>
                  <a:gd name="T15" fmla="*/ 34 h 544"/>
                  <a:gd name="T16" fmla="*/ 524 w 976"/>
                  <a:gd name="T17" fmla="*/ 32 h 544"/>
                  <a:gd name="T18" fmla="*/ 452 w 976"/>
                  <a:gd name="T19" fmla="*/ 98 h 544"/>
                  <a:gd name="T20" fmla="*/ 412 w 976"/>
                  <a:gd name="T21" fmla="*/ 174 h 544"/>
                  <a:gd name="T22" fmla="*/ 392 w 976"/>
                  <a:gd name="T23" fmla="*/ 152 h 544"/>
                  <a:gd name="T24" fmla="*/ 374 w 976"/>
                  <a:gd name="T25" fmla="*/ 148 h 544"/>
                  <a:gd name="T26" fmla="*/ 366 w 976"/>
                  <a:gd name="T27" fmla="*/ 170 h 544"/>
                  <a:gd name="T28" fmla="*/ 380 w 976"/>
                  <a:gd name="T29" fmla="*/ 242 h 544"/>
                  <a:gd name="T30" fmla="*/ 380 w 976"/>
                  <a:gd name="T31" fmla="*/ 302 h 544"/>
                  <a:gd name="T32" fmla="*/ 306 w 976"/>
                  <a:gd name="T33" fmla="*/ 126 h 544"/>
                  <a:gd name="T34" fmla="*/ 296 w 976"/>
                  <a:gd name="T35" fmla="*/ 44 h 544"/>
                  <a:gd name="T36" fmla="*/ 306 w 976"/>
                  <a:gd name="T37" fmla="*/ 10 h 544"/>
                  <a:gd name="T38" fmla="*/ 298 w 976"/>
                  <a:gd name="T39" fmla="*/ 0 h 544"/>
                  <a:gd name="T40" fmla="*/ 266 w 976"/>
                  <a:gd name="T41" fmla="*/ 8 h 544"/>
                  <a:gd name="T42" fmla="*/ 252 w 976"/>
                  <a:gd name="T43" fmla="*/ 26 h 544"/>
                  <a:gd name="T44" fmla="*/ 242 w 976"/>
                  <a:gd name="T45" fmla="*/ 40 h 544"/>
                  <a:gd name="T46" fmla="*/ 264 w 976"/>
                  <a:gd name="T47" fmla="*/ 138 h 544"/>
                  <a:gd name="T48" fmla="*/ 342 w 976"/>
                  <a:gd name="T49" fmla="*/ 322 h 544"/>
                  <a:gd name="T50" fmla="*/ 280 w 976"/>
                  <a:gd name="T51" fmla="*/ 272 h 544"/>
                  <a:gd name="T52" fmla="*/ 242 w 976"/>
                  <a:gd name="T53" fmla="*/ 232 h 544"/>
                  <a:gd name="T54" fmla="*/ 220 w 976"/>
                  <a:gd name="T55" fmla="*/ 228 h 544"/>
                  <a:gd name="T56" fmla="*/ 214 w 976"/>
                  <a:gd name="T57" fmla="*/ 252 h 544"/>
                  <a:gd name="T58" fmla="*/ 198 w 976"/>
                  <a:gd name="T59" fmla="*/ 268 h 544"/>
                  <a:gd name="T60" fmla="*/ 116 w 976"/>
                  <a:gd name="T61" fmla="*/ 264 h 544"/>
                  <a:gd name="T62" fmla="*/ 18 w 976"/>
                  <a:gd name="T63" fmla="*/ 292 h 544"/>
                  <a:gd name="T64" fmla="*/ 36 w 976"/>
                  <a:gd name="T65" fmla="*/ 332 h 544"/>
                  <a:gd name="T66" fmla="*/ 116 w 976"/>
                  <a:gd name="T67" fmla="*/ 374 h 544"/>
                  <a:gd name="T68" fmla="*/ 260 w 976"/>
                  <a:gd name="T69" fmla="*/ 404 h 544"/>
                  <a:gd name="T70" fmla="*/ 270 w 976"/>
                  <a:gd name="T71" fmla="*/ 408 h 544"/>
                  <a:gd name="T72" fmla="*/ 260 w 976"/>
                  <a:gd name="T73" fmla="*/ 416 h 544"/>
                  <a:gd name="T74" fmla="*/ 200 w 976"/>
                  <a:gd name="T75" fmla="*/ 438 h 544"/>
                  <a:gd name="T76" fmla="*/ 154 w 976"/>
                  <a:gd name="T77" fmla="*/ 484 h 544"/>
                  <a:gd name="T78" fmla="*/ 652 w 976"/>
                  <a:gd name="T79" fmla="*/ 544 h 544"/>
                  <a:gd name="T80" fmla="*/ 612 w 976"/>
                  <a:gd name="T81" fmla="*/ 484 h 544"/>
                  <a:gd name="T82" fmla="*/ 560 w 976"/>
                  <a:gd name="T83" fmla="*/ 448 h 544"/>
                  <a:gd name="T84" fmla="*/ 556 w 976"/>
                  <a:gd name="T85" fmla="*/ 440 h 544"/>
                  <a:gd name="T86" fmla="*/ 564 w 976"/>
                  <a:gd name="T87" fmla="*/ 438 h 544"/>
                  <a:gd name="T88" fmla="*/ 676 w 976"/>
                  <a:gd name="T89" fmla="*/ 454 h 544"/>
                  <a:gd name="T90" fmla="*/ 750 w 976"/>
                  <a:gd name="T91" fmla="*/ 442 h 544"/>
                  <a:gd name="T92" fmla="*/ 870 w 976"/>
                  <a:gd name="T93" fmla="*/ 392 h 544"/>
                  <a:gd name="T94" fmla="*/ 966 w 976"/>
                  <a:gd name="T95" fmla="*/ 334 h 544"/>
                  <a:gd name="T96" fmla="*/ 860 w 976"/>
                  <a:gd name="T97" fmla="*/ 316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76" h="544">
                    <a:moveTo>
                      <a:pt x="748" y="274"/>
                    </a:moveTo>
                    <a:lnTo>
                      <a:pt x="748" y="274"/>
                    </a:lnTo>
                    <a:lnTo>
                      <a:pt x="716" y="260"/>
                    </a:lnTo>
                    <a:lnTo>
                      <a:pt x="686" y="250"/>
                    </a:lnTo>
                    <a:lnTo>
                      <a:pt x="660" y="244"/>
                    </a:lnTo>
                    <a:lnTo>
                      <a:pt x="634" y="242"/>
                    </a:lnTo>
                    <a:lnTo>
                      <a:pt x="612" y="240"/>
                    </a:lnTo>
                    <a:lnTo>
                      <a:pt x="592" y="242"/>
                    </a:lnTo>
                    <a:lnTo>
                      <a:pt x="574" y="246"/>
                    </a:lnTo>
                    <a:lnTo>
                      <a:pt x="560" y="250"/>
                    </a:lnTo>
                    <a:lnTo>
                      <a:pt x="546" y="256"/>
                    </a:lnTo>
                    <a:lnTo>
                      <a:pt x="536" y="262"/>
                    </a:lnTo>
                    <a:lnTo>
                      <a:pt x="518" y="274"/>
                    </a:lnTo>
                    <a:lnTo>
                      <a:pt x="510" y="284"/>
                    </a:lnTo>
                    <a:lnTo>
                      <a:pt x="506" y="288"/>
                    </a:lnTo>
                    <a:lnTo>
                      <a:pt x="506" y="288"/>
                    </a:lnTo>
                    <a:lnTo>
                      <a:pt x="502" y="290"/>
                    </a:lnTo>
                    <a:lnTo>
                      <a:pt x="496" y="292"/>
                    </a:lnTo>
                    <a:lnTo>
                      <a:pt x="494" y="292"/>
                    </a:lnTo>
                    <a:lnTo>
                      <a:pt x="492" y="292"/>
                    </a:lnTo>
                    <a:lnTo>
                      <a:pt x="494" y="288"/>
                    </a:lnTo>
                    <a:lnTo>
                      <a:pt x="496" y="282"/>
                    </a:lnTo>
                    <a:lnTo>
                      <a:pt x="496" y="282"/>
                    </a:lnTo>
                    <a:lnTo>
                      <a:pt x="514" y="248"/>
                    </a:lnTo>
                    <a:lnTo>
                      <a:pt x="528" y="220"/>
                    </a:lnTo>
                    <a:lnTo>
                      <a:pt x="542" y="184"/>
                    </a:lnTo>
                    <a:lnTo>
                      <a:pt x="554" y="146"/>
                    </a:lnTo>
                    <a:lnTo>
                      <a:pt x="560" y="124"/>
                    </a:lnTo>
                    <a:lnTo>
                      <a:pt x="564" y="102"/>
                    </a:lnTo>
                    <a:lnTo>
                      <a:pt x="566" y="80"/>
                    </a:lnTo>
                    <a:lnTo>
                      <a:pt x="566" y="56"/>
                    </a:lnTo>
                    <a:lnTo>
                      <a:pt x="566" y="34"/>
                    </a:lnTo>
                    <a:lnTo>
                      <a:pt x="562" y="10"/>
                    </a:lnTo>
                    <a:lnTo>
                      <a:pt x="562" y="10"/>
                    </a:lnTo>
                    <a:lnTo>
                      <a:pt x="544" y="20"/>
                    </a:lnTo>
                    <a:lnTo>
                      <a:pt x="524" y="32"/>
                    </a:lnTo>
                    <a:lnTo>
                      <a:pt x="502" y="48"/>
                    </a:lnTo>
                    <a:lnTo>
                      <a:pt x="476" y="70"/>
                    </a:lnTo>
                    <a:lnTo>
                      <a:pt x="464" y="84"/>
                    </a:lnTo>
                    <a:lnTo>
                      <a:pt x="452" y="98"/>
                    </a:lnTo>
                    <a:lnTo>
                      <a:pt x="440" y="116"/>
                    </a:lnTo>
                    <a:lnTo>
                      <a:pt x="430" y="132"/>
                    </a:lnTo>
                    <a:lnTo>
                      <a:pt x="420" y="152"/>
                    </a:lnTo>
                    <a:lnTo>
                      <a:pt x="412" y="174"/>
                    </a:lnTo>
                    <a:lnTo>
                      <a:pt x="412" y="174"/>
                    </a:lnTo>
                    <a:lnTo>
                      <a:pt x="408" y="168"/>
                    </a:lnTo>
                    <a:lnTo>
                      <a:pt x="398" y="156"/>
                    </a:lnTo>
                    <a:lnTo>
                      <a:pt x="392" y="152"/>
                    </a:lnTo>
                    <a:lnTo>
                      <a:pt x="386" y="148"/>
                    </a:lnTo>
                    <a:lnTo>
                      <a:pt x="380" y="146"/>
                    </a:lnTo>
                    <a:lnTo>
                      <a:pt x="374" y="148"/>
                    </a:lnTo>
                    <a:lnTo>
                      <a:pt x="374" y="148"/>
                    </a:lnTo>
                    <a:lnTo>
                      <a:pt x="368" y="156"/>
                    </a:lnTo>
                    <a:lnTo>
                      <a:pt x="364" y="162"/>
                    </a:lnTo>
                    <a:lnTo>
                      <a:pt x="364" y="168"/>
                    </a:lnTo>
                    <a:lnTo>
                      <a:pt x="366" y="170"/>
                    </a:lnTo>
                    <a:lnTo>
                      <a:pt x="366" y="170"/>
                    </a:lnTo>
                    <a:lnTo>
                      <a:pt x="370" y="184"/>
                    </a:lnTo>
                    <a:lnTo>
                      <a:pt x="376" y="222"/>
                    </a:lnTo>
                    <a:lnTo>
                      <a:pt x="380" y="242"/>
                    </a:lnTo>
                    <a:lnTo>
                      <a:pt x="382" y="264"/>
                    </a:lnTo>
                    <a:lnTo>
                      <a:pt x="382" y="284"/>
                    </a:lnTo>
                    <a:lnTo>
                      <a:pt x="380" y="302"/>
                    </a:lnTo>
                    <a:lnTo>
                      <a:pt x="380" y="302"/>
                    </a:lnTo>
                    <a:lnTo>
                      <a:pt x="356" y="252"/>
                    </a:lnTo>
                    <a:lnTo>
                      <a:pt x="338" y="214"/>
                    </a:lnTo>
                    <a:lnTo>
                      <a:pt x="320" y="172"/>
                    </a:lnTo>
                    <a:lnTo>
                      <a:pt x="306" y="126"/>
                    </a:lnTo>
                    <a:lnTo>
                      <a:pt x="300" y="104"/>
                    </a:lnTo>
                    <a:lnTo>
                      <a:pt x="296" y="84"/>
                    </a:lnTo>
                    <a:lnTo>
                      <a:pt x="294" y="64"/>
                    </a:lnTo>
                    <a:lnTo>
                      <a:pt x="296" y="44"/>
                    </a:lnTo>
                    <a:lnTo>
                      <a:pt x="298" y="28"/>
                    </a:lnTo>
                    <a:lnTo>
                      <a:pt x="304" y="12"/>
                    </a:lnTo>
                    <a:lnTo>
                      <a:pt x="304" y="12"/>
                    </a:lnTo>
                    <a:lnTo>
                      <a:pt x="306" y="10"/>
                    </a:lnTo>
                    <a:lnTo>
                      <a:pt x="306" y="6"/>
                    </a:lnTo>
                    <a:lnTo>
                      <a:pt x="304" y="2"/>
                    </a:lnTo>
                    <a:lnTo>
                      <a:pt x="298" y="0"/>
                    </a:lnTo>
                    <a:lnTo>
                      <a:pt x="298" y="0"/>
                    </a:lnTo>
                    <a:lnTo>
                      <a:pt x="292" y="0"/>
                    </a:lnTo>
                    <a:lnTo>
                      <a:pt x="280" y="0"/>
                    </a:lnTo>
                    <a:lnTo>
                      <a:pt x="274" y="2"/>
                    </a:lnTo>
                    <a:lnTo>
                      <a:pt x="266" y="8"/>
                    </a:lnTo>
                    <a:lnTo>
                      <a:pt x="260" y="14"/>
                    </a:lnTo>
                    <a:lnTo>
                      <a:pt x="254" y="22"/>
                    </a:lnTo>
                    <a:lnTo>
                      <a:pt x="254" y="22"/>
                    </a:lnTo>
                    <a:lnTo>
                      <a:pt x="252" y="26"/>
                    </a:lnTo>
                    <a:lnTo>
                      <a:pt x="246" y="30"/>
                    </a:lnTo>
                    <a:lnTo>
                      <a:pt x="244" y="34"/>
                    </a:lnTo>
                    <a:lnTo>
                      <a:pt x="242" y="40"/>
                    </a:lnTo>
                    <a:lnTo>
                      <a:pt x="242" y="40"/>
                    </a:lnTo>
                    <a:lnTo>
                      <a:pt x="244" y="58"/>
                    </a:lnTo>
                    <a:lnTo>
                      <a:pt x="248" y="80"/>
                    </a:lnTo>
                    <a:lnTo>
                      <a:pt x="254" y="106"/>
                    </a:lnTo>
                    <a:lnTo>
                      <a:pt x="264" y="138"/>
                    </a:lnTo>
                    <a:lnTo>
                      <a:pt x="278" y="174"/>
                    </a:lnTo>
                    <a:lnTo>
                      <a:pt x="296" y="218"/>
                    </a:lnTo>
                    <a:lnTo>
                      <a:pt x="342" y="322"/>
                    </a:lnTo>
                    <a:lnTo>
                      <a:pt x="342" y="322"/>
                    </a:lnTo>
                    <a:lnTo>
                      <a:pt x="328" y="314"/>
                    </a:lnTo>
                    <a:lnTo>
                      <a:pt x="312" y="300"/>
                    </a:lnTo>
                    <a:lnTo>
                      <a:pt x="294" y="286"/>
                    </a:lnTo>
                    <a:lnTo>
                      <a:pt x="280" y="272"/>
                    </a:lnTo>
                    <a:lnTo>
                      <a:pt x="254" y="244"/>
                    </a:lnTo>
                    <a:lnTo>
                      <a:pt x="244" y="232"/>
                    </a:lnTo>
                    <a:lnTo>
                      <a:pt x="244" y="232"/>
                    </a:lnTo>
                    <a:lnTo>
                      <a:pt x="242" y="232"/>
                    </a:lnTo>
                    <a:lnTo>
                      <a:pt x="238" y="228"/>
                    </a:lnTo>
                    <a:lnTo>
                      <a:pt x="230" y="226"/>
                    </a:lnTo>
                    <a:lnTo>
                      <a:pt x="220" y="228"/>
                    </a:lnTo>
                    <a:lnTo>
                      <a:pt x="220" y="228"/>
                    </a:lnTo>
                    <a:lnTo>
                      <a:pt x="216" y="232"/>
                    </a:lnTo>
                    <a:lnTo>
                      <a:pt x="214" y="236"/>
                    </a:lnTo>
                    <a:lnTo>
                      <a:pt x="212" y="244"/>
                    </a:lnTo>
                    <a:lnTo>
                      <a:pt x="214" y="252"/>
                    </a:lnTo>
                    <a:lnTo>
                      <a:pt x="218" y="268"/>
                    </a:lnTo>
                    <a:lnTo>
                      <a:pt x="220" y="274"/>
                    </a:lnTo>
                    <a:lnTo>
                      <a:pt x="220" y="274"/>
                    </a:lnTo>
                    <a:lnTo>
                      <a:pt x="198" y="268"/>
                    </a:lnTo>
                    <a:lnTo>
                      <a:pt x="176" y="264"/>
                    </a:lnTo>
                    <a:lnTo>
                      <a:pt x="156" y="264"/>
                    </a:lnTo>
                    <a:lnTo>
                      <a:pt x="136" y="264"/>
                    </a:lnTo>
                    <a:lnTo>
                      <a:pt x="116" y="264"/>
                    </a:lnTo>
                    <a:lnTo>
                      <a:pt x="98" y="268"/>
                    </a:lnTo>
                    <a:lnTo>
                      <a:pt x="66" y="274"/>
                    </a:lnTo>
                    <a:lnTo>
                      <a:pt x="40" y="284"/>
                    </a:lnTo>
                    <a:lnTo>
                      <a:pt x="18" y="292"/>
                    </a:lnTo>
                    <a:lnTo>
                      <a:pt x="0" y="302"/>
                    </a:lnTo>
                    <a:lnTo>
                      <a:pt x="0" y="302"/>
                    </a:lnTo>
                    <a:lnTo>
                      <a:pt x="18" y="318"/>
                    </a:lnTo>
                    <a:lnTo>
                      <a:pt x="36" y="332"/>
                    </a:lnTo>
                    <a:lnTo>
                      <a:pt x="56" y="344"/>
                    </a:lnTo>
                    <a:lnTo>
                      <a:pt x="74" y="356"/>
                    </a:lnTo>
                    <a:lnTo>
                      <a:pt x="96" y="366"/>
                    </a:lnTo>
                    <a:lnTo>
                      <a:pt x="116" y="374"/>
                    </a:lnTo>
                    <a:lnTo>
                      <a:pt x="154" y="386"/>
                    </a:lnTo>
                    <a:lnTo>
                      <a:pt x="190" y="394"/>
                    </a:lnTo>
                    <a:lnTo>
                      <a:pt x="222" y="400"/>
                    </a:lnTo>
                    <a:lnTo>
                      <a:pt x="260" y="404"/>
                    </a:lnTo>
                    <a:lnTo>
                      <a:pt x="260" y="404"/>
                    </a:lnTo>
                    <a:lnTo>
                      <a:pt x="266" y="406"/>
                    </a:lnTo>
                    <a:lnTo>
                      <a:pt x="270" y="406"/>
                    </a:lnTo>
                    <a:lnTo>
                      <a:pt x="270" y="408"/>
                    </a:lnTo>
                    <a:lnTo>
                      <a:pt x="268" y="412"/>
                    </a:lnTo>
                    <a:lnTo>
                      <a:pt x="264" y="414"/>
                    </a:lnTo>
                    <a:lnTo>
                      <a:pt x="260" y="416"/>
                    </a:lnTo>
                    <a:lnTo>
                      <a:pt x="260" y="416"/>
                    </a:lnTo>
                    <a:lnTo>
                      <a:pt x="246" y="418"/>
                    </a:lnTo>
                    <a:lnTo>
                      <a:pt x="230" y="422"/>
                    </a:lnTo>
                    <a:lnTo>
                      <a:pt x="210" y="432"/>
                    </a:lnTo>
                    <a:lnTo>
                      <a:pt x="200" y="438"/>
                    </a:lnTo>
                    <a:lnTo>
                      <a:pt x="188" y="446"/>
                    </a:lnTo>
                    <a:lnTo>
                      <a:pt x="176" y="456"/>
                    </a:lnTo>
                    <a:lnTo>
                      <a:pt x="166" y="468"/>
                    </a:lnTo>
                    <a:lnTo>
                      <a:pt x="154" y="484"/>
                    </a:lnTo>
                    <a:lnTo>
                      <a:pt x="144" y="500"/>
                    </a:lnTo>
                    <a:lnTo>
                      <a:pt x="134" y="520"/>
                    </a:lnTo>
                    <a:lnTo>
                      <a:pt x="124" y="544"/>
                    </a:lnTo>
                    <a:lnTo>
                      <a:pt x="652" y="544"/>
                    </a:lnTo>
                    <a:lnTo>
                      <a:pt x="652" y="544"/>
                    </a:lnTo>
                    <a:lnTo>
                      <a:pt x="632" y="512"/>
                    </a:lnTo>
                    <a:lnTo>
                      <a:pt x="622" y="498"/>
                    </a:lnTo>
                    <a:lnTo>
                      <a:pt x="612" y="484"/>
                    </a:lnTo>
                    <a:lnTo>
                      <a:pt x="600" y="472"/>
                    </a:lnTo>
                    <a:lnTo>
                      <a:pt x="586" y="462"/>
                    </a:lnTo>
                    <a:lnTo>
                      <a:pt x="574" y="454"/>
                    </a:lnTo>
                    <a:lnTo>
                      <a:pt x="560" y="448"/>
                    </a:lnTo>
                    <a:lnTo>
                      <a:pt x="560" y="448"/>
                    </a:lnTo>
                    <a:lnTo>
                      <a:pt x="558" y="446"/>
                    </a:lnTo>
                    <a:lnTo>
                      <a:pt x="556" y="442"/>
                    </a:lnTo>
                    <a:lnTo>
                      <a:pt x="556" y="440"/>
                    </a:lnTo>
                    <a:lnTo>
                      <a:pt x="556" y="438"/>
                    </a:lnTo>
                    <a:lnTo>
                      <a:pt x="560" y="438"/>
                    </a:lnTo>
                    <a:lnTo>
                      <a:pt x="564" y="438"/>
                    </a:lnTo>
                    <a:lnTo>
                      <a:pt x="564" y="438"/>
                    </a:lnTo>
                    <a:lnTo>
                      <a:pt x="590" y="442"/>
                    </a:lnTo>
                    <a:lnTo>
                      <a:pt x="630" y="450"/>
                    </a:lnTo>
                    <a:lnTo>
                      <a:pt x="652" y="454"/>
                    </a:lnTo>
                    <a:lnTo>
                      <a:pt x="676" y="454"/>
                    </a:lnTo>
                    <a:lnTo>
                      <a:pt x="696" y="454"/>
                    </a:lnTo>
                    <a:lnTo>
                      <a:pt x="716" y="452"/>
                    </a:lnTo>
                    <a:lnTo>
                      <a:pt x="716" y="452"/>
                    </a:lnTo>
                    <a:lnTo>
                      <a:pt x="750" y="442"/>
                    </a:lnTo>
                    <a:lnTo>
                      <a:pt x="772" y="436"/>
                    </a:lnTo>
                    <a:lnTo>
                      <a:pt x="798" y="426"/>
                    </a:lnTo>
                    <a:lnTo>
                      <a:pt x="830" y="412"/>
                    </a:lnTo>
                    <a:lnTo>
                      <a:pt x="870" y="392"/>
                    </a:lnTo>
                    <a:lnTo>
                      <a:pt x="918" y="366"/>
                    </a:lnTo>
                    <a:lnTo>
                      <a:pt x="976" y="332"/>
                    </a:lnTo>
                    <a:lnTo>
                      <a:pt x="976" y="332"/>
                    </a:lnTo>
                    <a:lnTo>
                      <a:pt x="966" y="334"/>
                    </a:lnTo>
                    <a:lnTo>
                      <a:pt x="952" y="334"/>
                    </a:lnTo>
                    <a:lnTo>
                      <a:pt x="930" y="332"/>
                    </a:lnTo>
                    <a:lnTo>
                      <a:pt x="900" y="328"/>
                    </a:lnTo>
                    <a:lnTo>
                      <a:pt x="860" y="316"/>
                    </a:lnTo>
                    <a:lnTo>
                      <a:pt x="810" y="298"/>
                    </a:lnTo>
                    <a:lnTo>
                      <a:pt x="748" y="274"/>
                    </a:lnTo>
                    <a:lnTo>
                      <a:pt x="748" y="274"/>
                    </a:lnTo>
                    <a:close/>
                  </a:path>
                </a:pathLst>
              </a:custGeom>
              <a:solidFill>
                <a:schemeClr val="accent1">
                  <a:alpha val="1000"/>
                </a:schemeClr>
              </a:solidFill>
              <a:ln>
                <a:noFill/>
              </a:ln>
              <a:effectLst>
                <a:glow rad="381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cSld>
  <p:clrMap bg1="dk1" tx1="lt1" bg2="dk2" tx2="lt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Lst>
  <p:txStyles>
    <p:titleStyle>
      <a:lvl1pPr algn="l" defTabSz="2194560" rtl="0" eaLnBrk="1" latinLnBrk="0" hangingPunct="1">
        <a:spcBef>
          <a:spcPct val="0"/>
        </a:spcBef>
        <a:buNone/>
        <a:defRPr sz="154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645920" indent="-1645920" algn="l" defTabSz="2194560" rtl="0" eaLnBrk="1" latinLnBrk="0" hangingPunct="1">
        <a:spcBef>
          <a:spcPct val="20000"/>
        </a:spcBef>
        <a:spcAft>
          <a:spcPts val="2880"/>
        </a:spcAft>
        <a:buClr>
          <a:schemeClr val="tx2"/>
        </a:buClr>
        <a:buFont typeface="Wingdings 2" charset="2"/>
        <a:buChar char=""/>
        <a:defRPr sz="8600" kern="1200">
          <a:solidFill>
            <a:schemeClr val="tx1"/>
          </a:solidFill>
          <a:latin typeface="+mn-lt"/>
          <a:ea typeface="+mn-ea"/>
          <a:cs typeface="+mn-cs"/>
        </a:defRPr>
      </a:lvl1pPr>
      <a:lvl2pPr marL="3566160" indent="-1371600" algn="l" defTabSz="2194560" rtl="0" eaLnBrk="1" latinLnBrk="0" hangingPunct="1">
        <a:spcBef>
          <a:spcPct val="20000"/>
        </a:spcBef>
        <a:spcAft>
          <a:spcPts val="2880"/>
        </a:spcAft>
        <a:buClr>
          <a:schemeClr val="tx2"/>
        </a:buClr>
        <a:buFont typeface="Wingdings 2" charset="2"/>
        <a:buChar char=""/>
        <a:defRPr sz="7700" kern="1200">
          <a:solidFill>
            <a:schemeClr val="tx1"/>
          </a:solidFill>
          <a:latin typeface="+mn-lt"/>
          <a:ea typeface="+mn-ea"/>
          <a:cs typeface="+mn-cs"/>
        </a:defRPr>
      </a:lvl2pPr>
      <a:lvl3pPr marL="5486400" indent="-1097280" algn="l" defTabSz="2194560" rtl="0" eaLnBrk="1" latinLnBrk="0" hangingPunct="1">
        <a:spcBef>
          <a:spcPct val="20000"/>
        </a:spcBef>
        <a:spcAft>
          <a:spcPts val="2880"/>
        </a:spcAft>
        <a:buClr>
          <a:schemeClr val="tx2"/>
        </a:buClr>
        <a:buFont typeface="Wingdings 2" charset="2"/>
        <a:buChar char=""/>
        <a:defRPr sz="6700" kern="1200">
          <a:solidFill>
            <a:schemeClr val="tx1"/>
          </a:solidFill>
          <a:latin typeface="+mn-lt"/>
          <a:ea typeface="+mn-ea"/>
          <a:cs typeface="+mn-cs"/>
        </a:defRPr>
      </a:lvl3pPr>
      <a:lvl4pPr marL="7680960" indent="-1097280" algn="l" defTabSz="2194560" rtl="0" eaLnBrk="1" latinLnBrk="0" hangingPunct="1">
        <a:spcBef>
          <a:spcPct val="20000"/>
        </a:spcBef>
        <a:spcAft>
          <a:spcPts val="2880"/>
        </a:spcAft>
        <a:buClr>
          <a:schemeClr val="tx2"/>
        </a:buClr>
        <a:buFont typeface="Wingdings 2" charset="2"/>
        <a:buChar char=""/>
        <a:defRPr sz="5800" kern="1200">
          <a:solidFill>
            <a:schemeClr val="tx1"/>
          </a:solidFill>
          <a:latin typeface="+mn-lt"/>
          <a:ea typeface="+mn-ea"/>
          <a:cs typeface="+mn-cs"/>
        </a:defRPr>
      </a:lvl4pPr>
      <a:lvl5pPr marL="9875520" indent="-1097280" algn="l" defTabSz="2194560" rtl="0" eaLnBrk="1" latinLnBrk="0" hangingPunct="1">
        <a:spcBef>
          <a:spcPct val="20000"/>
        </a:spcBef>
        <a:spcAft>
          <a:spcPts val="2880"/>
        </a:spcAft>
        <a:buClr>
          <a:schemeClr val="tx2"/>
        </a:buClr>
        <a:buFont typeface="Wingdings 2" charset="2"/>
        <a:buChar char=""/>
        <a:defRPr sz="58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image" Target="../media/image10.emf"/><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171619" y="6531606"/>
            <a:ext cx="11748801" cy="25472394"/>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137"/>
          <p:cNvGrpSpPr/>
          <p:nvPr/>
        </p:nvGrpSpPr>
        <p:grpSpPr>
          <a:xfrm>
            <a:off x="609600" y="809573"/>
            <a:ext cx="42672000" cy="4246560"/>
            <a:chOff x="609600" y="990600"/>
            <a:chExt cx="42672000" cy="4246560"/>
          </a:xfrm>
          <a:solidFill>
            <a:schemeClr val="bg1">
              <a:lumMod val="50000"/>
              <a:lumOff val="50000"/>
            </a:schemeClr>
          </a:solidFill>
        </p:grpSpPr>
        <p:sp>
          <p:nvSpPr>
            <p:cNvPr id="97" name="Rectangle 2667"/>
            <p:cNvSpPr>
              <a:spLocks noChangeArrowheads="1"/>
            </p:cNvSpPr>
            <p:nvPr/>
          </p:nvSpPr>
          <p:spPr bwMode="auto">
            <a:xfrm>
              <a:off x="609600" y="990600"/>
              <a:ext cx="42672000" cy="4246560"/>
            </a:xfrm>
            <a:prstGeom prst="rect">
              <a:avLst/>
            </a:prstGeom>
            <a:solidFill>
              <a:schemeClr val="tx1">
                <a:lumMod val="85000"/>
              </a:schemeClr>
            </a:solidFill>
            <a:ln w="76200">
              <a:solidFill>
                <a:schemeClr val="bg1"/>
              </a:solidFill>
              <a:headEnd/>
              <a:tailEnd/>
            </a:ln>
            <a:effectLst>
              <a:outerShdw blurRad="546100" dist="419100" dir="3120000" algn="tl" rotWithShape="0">
                <a:prstClr val="black">
                  <a:alpha val="36000"/>
                </a:prstClr>
              </a:outerShdw>
            </a:effectLst>
          </p:spPr>
          <p:style>
            <a:lnRef idx="0">
              <a:schemeClr val="accent4"/>
            </a:lnRef>
            <a:fillRef idx="3">
              <a:schemeClr val="accent4"/>
            </a:fillRef>
            <a:effectRef idx="3">
              <a:schemeClr val="accent4"/>
            </a:effectRef>
            <a:fontRef idx="minor">
              <a:schemeClr val="lt1"/>
            </a:fontRef>
          </p:style>
          <p:txBody>
            <a:bodyPr wrap="none" lIns="91382" tIns="45686" rIns="91382" bIns="45686" anchor="ctr"/>
            <a:lstStyle/>
            <a:p>
              <a:pPr>
                <a:defRPr/>
              </a:pPr>
              <a:endParaRPr lang="en-US" dirty="0"/>
            </a:p>
          </p:txBody>
        </p:sp>
        <p:sp>
          <p:nvSpPr>
            <p:cNvPr id="98" name="Text Box 2749"/>
            <p:cNvSpPr txBox="1">
              <a:spLocks noChangeArrowheads="1"/>
            </p:cNvSpPr>
            <p:nvPr/>
          </p:nvSpPr>
          <p:spPr bwMode="auto">
            <a:xfrm>
              <a:off x="6664004" y="1219217"/>
              <a:ext cx="28205114" cy="2308256"/>
            </a:xfrm>
            <a:prstGeom prst="rect">
              <a:avLst/>
            </a:prstGeom>
            <a:noFill/>
            <a:ln w="762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382" tIns="45686" rIns="91382" bIns="45686">
              <a:spAutoFit/>
            </a:bodyPr>
            <a:lstStyle/>
            <a:p>
              <a:pPr algn="ctr">
                <a:defRPr/>
              </a:pPr>
              <a:r>
                <a:rPr lang="en-US" sz="7200" b="1" dirty="0">
                  <a:solidFill>
                    <a:schemeClr val="bg1"/>
                  </a:solidFill>
                </a:rPr>
                <a:t>Development of a Combined Ultrasound and Photoacoustic Endoscope for Gynecological Cancer Imaging</a:t>
              </a:r>
            </a:p>
          </p:txBody>
        </p:sp>
        <p:sp>
          <p:nvSpPr>
            <p:cNvPr id="99" name="Text Box 2750"/>
            <p:cNvSpPr txBox="1">
              <a:spLocks noChangeArrowheads="1"/>
            </p:cNvSpPr>
            <p:nvPr/>
          </p:nvSpPr>
          <p:spPr bwMode="auto">
            <a:xfrm>
              <a:off x="7314691" y="3614985"/>
              <a:ext cx="28000512" cy="1569592"/>
            </a:xfrm>
            <a:prstGeom prst="rect">
              <a:avLst/>
            </a:prstGeom>
            <a:noFill/>
            <a:ln w="762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382" tIns="45686" rIns="91382" bIns="45686">
              <a:spAutoFit/>
            </a:bodyPr>
            <a:lstStyle/>
            <a:p>
              <a:pPr algn="ctr"/>
              <a:r>
                <a:rPr lang="en-US" sz="4800" i="1" u="sng" dirty="0">
                  <a:solidFill>
                    <a:schemeClr val="bg1"/>
                  </a:solidFill>
                </a:rPr>
                <a:t>Timothy Burton, Maryam </a:t>
              </a:r>
              <a:r>
                <a:rPr lang="en-US" sz="4800" i="1" u="sng" dirty="0" err="1">
                  <a:solidFill>
                    <a:schemeClr val="bg1"/>
                  </a:solidFill>
                </a:rPr>
                <a:t>Basij</a:t>
              </a:r>
              <a:r>
                <a:rPr lang="en-US" sz="4800" i="1" u="sng" dirty="0">
                  <a:solidFill>
                    <a:schemeClr val="bg1"/>
                  </a:solidFill>
                </a:rPr>
                <a:t>, Dr. Mohammad </a:t>
              </a:r>
              <a:r>
                <a:rPr lang="en-US" sz="4800" i="1" u="sng" dirty="0" err="1">
                  <a:solidFill>
                    <a:schemeClr val="bg1"/>
                  </a:solidFill>
                </a:rPr>
                <a:t>Mehrmohammadi</a:t>
              </a:r>
              <a:r>
                <a:rPr lang="en-US" sz="4800" i="1" dirty="0">
                  <a:solidFill>
                    <a:schemeClr val="bg1"/>
                  </a:solidFill>
                </a:rPr>
                <a:t> </a:t>
              </a:r>
              <a:endParaRPr lang="en-US" sz="4800" dirty="0">
                <a:solidFill>
                  <a:schemeClr val="bg1"/>
                </a:solidFill>
              </a:endParaRPr>
            </a:p>
            <a:p>
              <a:pPr algn="ctr"/>
              <a:r>
                <a:rPr lang="en-US" sz="4800" i="1" dirty="0">
                  <a:solidFill>
                    <a:schemeClr val="bg1"/>
                  </a:solidFill>
                </a:rPr>
                <a:t>College of Engineering, Wayne State University, Detroit, MI 48202</a:t>
              </a:r>
              <a:endParaRPr lang="en-US" sz="4800" dirty="0">
                <a:solidFill>
                  <a:schemeClr val="bg1"/>
                </a:solidFill>
              </a:endParaRPr>
            </a:p>
          </p:txBody>
        </p:sp>
      </p:grpSp>
      <p:grpSp>
        <p:nvGrpSpPr>
          <p:cNvPr id="531" name="组合 530"/>
          <p:cNvGrpSpPr/>
          <p:nvPr/>
        </p:nvGrpSpPr>
        <p:grpSpPr>
          <a:xfrm>
            <a:off x="628650" y="6019800"/>
            <a:ext cx="12047558" cy="1426540"/>
            <a:chOff x="304800" y="7386960"/>
            <a:chExt cx="12047558" cy="1426540"/>
          </a:xfrm>
          <a:solidFill>
            <a:schemeClr val="bg1"/>
          </a:solidFill>
        </p:grpSpPr>
        <p:sp>
          <p:nvSpPr>
            <p:cNvPr id="532" name="燕尾形 531"/>
            <p:cNvSpPr/>
            <p:nvPr/>
          </p:nvSpPr>
          <p:spPr>
            <a:xfrm rot="10800000">
              <a:off x="609599" y="7387999"/>
              <a:ext cx="11742759" cy="1091906"/>
            </a:xfrm>
            <a:prstGeom prst="chevron">
              <a:avLst>
                <a:gd name="adj" fmla="val 4536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3" name="燕尾形 532"/>
            <p:cNvSpPr/>
            <p:nvPr/>
          </p:nvSpPr>
          <p:spPr>
            <a:xfrm rot="10800000">
              <a:off x="304800" y="7386960"/>
              <a:ext cx="3892044" cy="1091906"/>
            </a:xfrm>
            <a:prstGeom prst="chevron">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4" name="直角三角形 533"/>
            <p:cNvSpPr/>
            <p:nvPr/>
          </p:nvSpPr>
          <p:spPr>
            <a:xfrm rot="10800000">
              <a:off x="304800" y="8478864"/>
              <a:ext cx="304797" cy="334636"/>
            </a:xfrm>
            <a:prstGeom prst="rtTriangl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535" name="矩形 534"/>
          <p:cNvSpPr/>
          <p:nvPr/>
        </p:nvSpPr>
        <p:spPr>
          <a:xfrm>
            <a:off x="923413" y="6196005"/>
            <a:ext cx="3333413" cy="769441"/>
          </a:xfrm>
          <a:prstGeom prst="rect">
            <a:avLst/>
          </a:prstGeom>
        </p:spPr>
        <p:txBody>
          <a:bodyPr wrap="none">
            <a:spAutoFit/>
          </a:bodyPr>
          <a:lstStyle/>
          <a:p>
            <a:r>
              <a:rPr lang="en-US" sz="4400" b="1" dirty="0"/>
              <a:t>Introduction</a:t>
            </a:r>
          </a:p>
        </p:txBody>
      </p:sp>
      <p:grpSp>
        <p:nvGrpSpPr>
          <p:cNvPr id="540" name="组合 539"/>
          <p:cNvGrpSpPr/>
          <p:nvPr/>
        </p:nvGrpSpPr>
        <p:grpSpPr>
          <a:xfrm>
            <a:off x="28257307" y="5676053"/>
            <a:ext cx="14873246" cy="26642769"/>
            <a:chOff x="30607199" y="5552616"/>
            <a:chExt cx="12647930" cy="26627299"/>
          </a:xfrm>
        </p:grpSpPr>
        <p:sp>
          <p:nvSpPr>
            <p:cNvPr id="298" name="圆角矩形 297"/>
            <p:cNvSpPr/>
            <p:nvPr/>
          </p:nvSpPr>
          <p:spPr>
            <a:xfrm>
              <a:off x="30875937" y="5552616"/>
              <a:ext cx="12379192" cy="26627299"/>
            </a:xfrm>
            <a:prstGeom prst="roundRect">
              <a:avLst>
                <a:gd name="adj" fmla="val 3726"/>
              </a:avLst>
            </a:prstGeom>
            <a:solidFill>
              <a:schemeClr val="tx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rgbClr val="FF0000"/>
                </a:solidFill>
                <a:latin typeface="Arial" panose="020B0604020202020204" pitchFamily="34" charset="0"/>
                <a:cs typeface="Arial" panose="020B0604020202020204" pitchFamily="34" charset="0"/>
              </a:endParaRPr>
            </a:p>
          </p:txBody>
        </p:sp>
        <p:sp>
          <p:nvSpPr>
            <p:cNvPr id="299" name="矩形 298"/>
            <p:cNvSpPr/>
            <p:nvPr/>
          </p:nvSpPr>
          <p:spPr>
            <a:xfrm>
              <a:off x="31104412" y="6407672"/>
              <a:ext cx="11730218" cy="25472393"/>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6" name="组合 535"/>
            <p:cNvGrpSpPr/>
            <p:nvPr/>
          </p:nvGrpSpPr>
          <p:grpSpPr>
            <a:xfrm>
              <a:off x="30607199" y="6024346"/>
              <a:ext cx="12047558" cy="1426540"/>
              <a:chOff x="304800" y="7386960"/>
              <a:chExt cx="12047558" cy="1426540"/>
            </a:xfrm>
            <a:solidFill>
              <a:schemeClr val="tx1">
                <a:lumMod val="75000"/>
              </a:schemeClr>
            </a:solidFill>
          </p:grpSpPr>
          <p:sp>
            <p:nvSpPr>
              <p:cNvPr id="537" name="燕尾形 536"/>
              <p:cNvSpPr/>
              <p:nvPr/>
            </p:nvSpPr>
            <p:spPr>
              <a:xfrm rot="10800000">
                <a:off x="609599" y="7387999"/>
                <a:ext cx="11742759" cy="1091906"/>
              </a:xfrm>
              <a:prstGeom prst="chevron">
                <a:avLst>
                  <a:gd name="adj" fmla="val 4536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8" name="燕尾形 537"/>
              <p:cNvSpPr/>
              <p:nvPr/>
            </p:nvSpPr>
            <p:spPr>
              <a:xfrm rot="10800000">
                <a:off x="304800" y="7386960"/>
                <a:ext cx="3892044" cy="1091906"/>
              </a:xfrm>
              <a:prstGeom prst="chevron">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9" name="直角三角形 538"/>
              <p:cNvSpPr/>
              <p:nvPr/>
            </p:nvSpPr>
            <p:spPr>
              <a:xfrm rot="10800000">
                <a:off x="304800" y="8478864"/>
                <a:ext cx="304797" cy="334636"/>
              </a:xfrm>
              <a:prstGeom prst="rtTriangl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51" name="文本框 550"/>
          <p:cNvSpPr txBox="1"/>
          <p:nvPr/>
        </p:nvSpPr>
        <p:spPr>
          <a:xfrm>
            <a:off x="28879800" y="6209248"/>
            <a:ext cx="2861681" cy="769441"/>
          </a:xfrm>
          <a:prstGeom prst="rect">
            <a:avLst/>
          </a:prstGeom>
          <a:noFill/>
        </p:spPr>
        <p:txBody>
          <a:bodyPr wrap="none" rtlCol="0">
            <a:spAutoFit/>
          </a:bodyPr>
          <a:lstStyle/>
          <a:p>
            <a:r>
              <a:rPr lang="en-US" sz="4400" b="1" dirty="0"/>
              <a:t>Discussion</a:t>
            </a:r>
          </a:p>
        </p:txBody>
      </p:sp>
      <p:grpSp>
        <p:nvGrpSpPr>
          <p:cNvPr id="553" name="组合 552"/>
          <p:cNvGrpSpPr/>
          <p:nvPr/>
        </p:nvGrpSpPr>
        <p:grpSpPr>
          <a:xfrm>
            <a:off x="28412581" y="18918860"/>
            <a:ext cx="12047558" cy="1426540"/>
            <a:chOff x="304800" y="7386960"/>
            <a:chExt cx="12047558" cy="1426540"/>
          </a:xfrm>
          <a:solidFill>
            <a:schemeClr val="bg1"/>
          </a:solidFill>
        </p:grpSpPr>
        <p:sp>
          <p:nvSpPr>
            <p:cNvPr id="554" name="燕尾形 553"/>
            <p:cNvSpPr/>
            <p:nvPr/>
          </p:nvSpPr>
          <p:spPr>
            <a:xfrm rot="10800000">
              <a:off x="609599" y="7387999"/>
              <a:ext cx="11742759" cy="1091906"/>
            </a:xfrm>
            <a:prstGeom prst="chevron">
              <a:avLst>
                <a:gd name="adj" fmla="val 4536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5" name="燕尾形 554"/>
            <p:cNvSpPr/>
            <p:nvPr/>
          </p:nvSpPr>
          <p:spPr>
            <a:xfrm rot="10800000">
              <a:off x="304800" y="7386960"/>
              <a:ext cx="3892044" cy="1091906"/>
            </a:xfrm>
            <a:prstGeom prst="chevron">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6" name="直角三角形 555"/>
            <p:cNvSpPr/>
            <p:nvPr/>
          </p:nvSpPr>
          <p:spPr>
            <a:xfrm rot="10800000">
              <a:off x="304800" y="8478864"/>
              <a:ext cx="304797" cy="334636"/>
            </a:xfrm>
            <a:prstGeom prst="rtTriangl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7" name="文本框 556"/>
          <p:cNvSpPr txBox="1"/>
          <p:nvPr/>
        </p:nvSpPr>
        <p:spPr>
          <a:xfrm>
            <a:off x="29161618" y="19042559"/>
            <a:ext cx="2932213" cy="769441"/>
          </a:xfrm>
          <a:prstGeom prst="rect">
            <a:avLst/>
          </a:prstGeom>
          <a:noFill/>
        </p:spPr>
        <p:txBody>
          <a:bodyPr wrap="none" rtlCol="0">
            <a:spAutoFit/>
          </a:bodyPr>
          <a:lstStyle/>
          <a:p>
            <a:r>
              <a:rPr lang="en-US" sz="4400" b="1" dirty="0"/>
              <a:t>Conclusion</a:t>
            </a:r>
          </a:p>
        </p:txBody>
      </p:sp>
      <p:sp>
        <p:nvSpPr>
          <p:cNvPr id="558" name="矩形 557"/>
          <p:cNvSpPr/>
          <p:nvPr/>
        </p:nvSpPr>
        <p:spPr>
          <a:xfrm>
            <a:off x="29342992" y="23261144"/>
            <a:ext cx="12976223" cy="584775"/>
          </a:xfrm>
          <a:prstGeom prst="rect">
            <a:avLst/>
          </a:prstGeom>
        </p:spPr>
        <p:txBody>
          <a:bodyPr wrap="square">
            <a:spAutoFit/>
          </a:bodyPr>
          <a:lstStyle/>
          <a:p>
            <a:pPr lvl="1"/>
            <a:endParaRPr lang="en-US" sz="3200" dirty="0">
              <a:solidFill>
                <a:schemeClr val="bg1"/>
              </a:solidFill>
              <a:ea typeface="Arial" charset="0"/>
              <a:cs typeface="Arial" charset="0"/>
            </a:endParaRPr>
          </a:p>
        </p:txBody>
      </p:sp>
      <p:grpSp>
        <p:nvGrpSpPr>
          <p:cNvPr id="571" name="组合 570"/>
          <p:cNvGrpSpPr/>
          <p:nvPr/>
        </p:nvGrpSpPr>
        <p:grpSpPr>
          <a:xfrm>
            <a:off x="28373854" y="25450800"/>
            <a:ext cx="12047558" cy="1426540"/>
            <a:chOff x="304800" y="7386960"/>
            <a:chExt cx="12047558" cy="1426540"/>
          </a:xfrm>
          <a:solidFill>
            <a:schemeClr val="bg1"/>
          </a:solidFill>
        </p:grpSpPr>
        <p:sp>
          <p:nvSpPr>
            <p:cNvPr id="572" name="燕尾形 571"/>
            <p:cNvSpPr/>
            <p:nvPr/>
          </p:nvSpPr>
          <p:spPr>
            <a:xfrm rot="10800000">
              <a:off x="609599" y="7387999"/>
              <a:ext cx="11742759" cy="1091906"/>
            </a:xfrm>
            <a:prstGeom prst="chevron">
              <a:avLst>
                <a:gd name="adj" fmla="val 4536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3" name="燕尾形 572"/>
            <p:cNvSpPr/>
            <p:nvPr/>
          </p:nvSpPr>
          <p:spPr>
            <a:xfrm rot="10800000">
              <a:off x="304800" y="7386960"/>
              <a:ext cx="3892044" cy="1091906"/>
            </a:xfrm>
            <a:prstGeom prst="chevron">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4" name="直角三角形 573"/>
            <p:cNvSpPr/>
            <p:nvPr/>
          </p:nvSpPr>
          <p:spPr>
            <a:xfrm rot="10800000">
              <a:off x="304800" y="8478864"/>
              <a:ext cx="304797" cy="334636"/>
            </a:xfrm>
            <a:prstGeom prst="rtTriangl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5" name="文本框 574"/>
          <p:cNvSpPr txBox="1"/>
          <p:nvPr/>
        </p:nvSpPr>
        <p:spPr>
          <a:xfrm>
            <a:off x="29144192" y="26670000"/>
            <a:ext cx="10792244" cy="5324535"/>
          </a:xfrm>
          <a:prstGeom prst="rect">
            <a:avLst/>
          </a:prstGeom>
          <a:noFill/>
        </p:spPr>
        <p:txBody>
          <a:bodyPr wrap="square" rtlCol="0">
            <a:spAutoFit/>
          </a:bodyPr>
          <a:lstStyle/>
          <a:p>
            <a:r>
              <a:rPr lang="en-US" sz="2000" dirty="0">
                <a:solidFill>
                  <a:schemeClr val="bg1"/>
                </a:solidFill>
              </a:rPr>
              <a:t>[1]	K. Hodgkinson, P. </a:t>
            </a:r>
            <a:r>
              <a:rPr lang="en-US" sz="2000" dirty="0" err="1">
                <a:solidFill>
                  <a:schemeClr val="bg1"/>
                </a:solidFill>
              </a:rPr>
              <a:t>Butow</a:t>
            </a:r>
            <a:r>
              <a:rPr lang="en-US" sz="2000" dirty="0">
                <a:solidFill>
                  <a:schemeClr val="bg1"/>
                </a:solidFill>
              </a:rPr>
              <a:t>, A. Fuchs</a:t>
            </a:r>
            <a:r>
              <a:rPr lang="en-US" sz="2000" i="1" dirty="0">
                <a:solidFill>
                  <a:schemeClr val="bg1"/>
                </a:solidFill>
              </a:rPr>
              <a:t> et al.</a:t>
            </a:r>
            <a:r>
              <a:rPr lang="en-US" sz="2000" dirty="0">
                <a:solidFill>
                  <a:schemeClr val="bg1"/>
                </a:solidFill>
              </a:rPr>
              <a:t>, “Long-term survival from gynecologic cancer: psychosocial outcomes, supportive care needs and positive outcomes,” </a:t>
            </a:r>
            <a:r>
              <a:rPr lang="en-US" sz="2000" dirty="0" err="1">
                <a:solidFill>
                  <a:schemeClr val="bg1"/>
                </a:solidFill>
              </a:rPr>
              <a:t>Gynecol</a:t>
            </a:r>
            <a:r>
              <a:rPr lang="en-US" sz="2000" dirty="0">
                <a:solidFill>
                  <a:schemeClr val="bg1"/>
                </a:solidFill>
              </a:rPr>
              <a:t> Oncol</a:t>
            </a:r>
            <a:r>
              <a:rPr lang="en-US" sz="2000" i="1" dirty="0">
                <a:solidFill>
                  <a:schemeClr val="bg1"/>
                </a:solidFill>
              </a:rPr>
              <a:t>,</a:t>
            </a:r>
            <a:r>
              <a:rPr lang="en-US" sz="2000" dirty="0">
                <a:solidFill>
                  <a:schemeClr val="bg1"/>
                </a:solidFill>
              </a:rPr>
              <a:t> 104(2), 381-9 (2007).</a:t>
            </a:r>
          </a:p>
          <a:p>
            <a:r>
              <a:rPr lang="en-US" sz="2000" dirty="0">
                <a:solidFill>
                  <a:schemeClr val="bg1"/>
                </a:solidFill>
              </a:rPr>
              <a:t>[2]	R. Siegel, D. </a:t>
            </a:r>
            <a:r>
              <a:rPr lang="en-US" sz="2000" dirty="0" err="1">
                <a:solidFill>
                  <a:schemeClr val="bg1"/>
                </a:solidFill>
              </a:rPr>
              <a:t>Naishadham</a:t>
            </a:r>
            <a:r>
              <a:rPr lang="en-US" sz="2000" dirty="0">
                <a:solidFill>
                  <a:schemeClr val="bg1"/>
                </a:solidFill>
              </a:rPr>
              <a:t>, and A. Jemal, “Cancer statistics, 2013,” CA Cancer J Clin</a:t>
            </a:r>
            <a:r>
              <a:rPr lang="en-US" sz="2000" i="1" dirty="0">
                <a:solidFill>
                  <a:schemeClr val="bg1"/>
                </a:solidFill>
              </a:rPr>
              <a:t>,</a:t>
            </a:r>
            <a:r>
              <a:rPr lang="en-US" sz="2000" dirty="0">
                <a:solidFill>
                  <a:schemeClr val="bg1"/>
                </a:solidFill>
              </a:rPr>
              <a:t> 63(1), 11-30 (2013).</a:t>
            </a:r>
          </a:p>
          <a:p>
            <a:r>
              <a:rPr lang="en-US" sz="2000" dirty="0">
                <a:solidFill>
                  <a:schemeClr val="bg1"/>
                </a:solidFill>
              </a:rPr>
              <a:t>[3]	B. D. Gonzalez, S. L. Manne, J. Stapleton</a:t>
            </a:r>
            <a:r>
              <a:rPr lang="en-US" sz="2000" i="1" dirty="0">
                <a:solidFill>
                  <a:schemeClr val="bg1"/>
                </a:solidFill>
              </a:rPr>
              <a:t> et al.</a:t>
            </a:r>
            <a:r>
              <a:rPr lang="en-US" sz="2000" dirty="0">
                <a:solidFill>
                  <a:schemeClr val="bg1"/>
                </a:solidFill>
              </a:rPr>
              <a:t>, “Quality of life trajectories after diagnosis of gynecologic cancer: a theoretically based approach,” Support Care Cancer</a:t>
            </a:r>
            <a:r>
              <a:rPr lang="en-US" sz="2000" i="1" dirty="0">
                <a:solidFill>
                  <a:schemeClr val="bg1"/>
                </a:solidFill>
              </a:rPr>
              <a:t>,</a:t>
            </a:r>
            <a:r>
              <a:rPr lang="en-US" sz="2000" dirty="0">
                <a:solidFill>
                  <a:schemeClr val="bg1"/>
                </a:solidFill>
              </a:rPr>
              <a:t> 25(2), 589-598 (2017).</a:t>
            </a:r>
          </a:p>
          <a:p>
            <a:r>
              <a:rPr lang="en-US" sz="2000" dirty="0">
                <a:solidFill>
                  <a:schemeClr val="bg1"/>
                </a:solidFill>
              </a:rPr>
              <a:t>[4]	I. Teo, Y. B. Cheung, T. Y. K. Lim</a:t>
            </a:r>
            <a:r>
              <a:rPr lang="en-US" sz="2000" i="1" dirty="0">
                <a:solidFill>
                  <a:schemeClr val="bg1"/>
                </a:solidFill>
              </a:rPr>
              <a:t> et al.</a:t>
            </a:r>
            <a:r>
              <a:rPr lang="en-US" sz="2000" dirty="0">
                <a:solidFill>
                  <a:schemeClr val="bg1"/>
                </a:solidFill>
              </a:rPr>
              <a:t>, “The relationship between symptom prevalence, body image, and quality of life in Asian gynecologic cancer patients,” Psycho-Oncology, n/a-n/a.</a:t>
            </a:r>
          </a:p>
          <a:p>
            <a:r>
              <a:rPr lang="en-US" sz="2000" dirty="0">
                <a:solidFill>
                  <a:schemeClr val="bg1"/>
                </a:solidFill>
              </a:rPr>
              <a:t>[5]	J. H. Lee, G. Traverso, C. M. </a:t>
            </a:r>
            <a:r>
              <a:rPr lang="en-US" sz="2000" dirty="0" err="1">
                <a:solidFill>
                  <a:schemeClr val="bg1"/>
                </a:solidFill>
              </a:rPr>
              <a:t>Schoellhammer</a:t>
            </a:r>
            <a:r>
              <a:rPr lang="en-US" sz="2000" i="1" dirty="0">
                <a:solidFill>
                  <a:schemeClr val="bg1"/>
                </a:solidFill>
              </a:rPr>
              <a:t> et al.</a:t>
            </a:r>
            <a:r>
              <a:rPr lang="en-US" sz="2000" dirty="0">
                <a:solidFill>
                  <a:schemeClr val="bg1"/>
                </a:solidFill>
              </a:rPr>
              <a:t>, “Towards Wireless Capsule Endoscopic Ultrasound (WCEU),” 2014 </a:t>
            </a:r>
            <a:r>
              <a:rPr lang="en-US" sz="2000" dirty="0" err="1">
                <a:solidFill>
                  <a:schemeClr val="bg1"/>
                </a:solidFill>
              </a:rPr>
              <a:t>Ieee</a:t>
            </a:r>
            <a:r>
              <a:rPr lang="en-US" sz="2000" dirty="0">
                <a:solidFill>
                  <a:schemeClr val="bg1"/>
                </a:solidFill>
              </a:rPr>
              <a:t> International </a:t>
            </a:r>
            <a:r>
              <a:rPr lang="en-US" sz="2000" dirty="0" err="1">
                <a:solidFill>
                  <a:schemeClr val="bg1"/>
                </a:solidFill>
              </a:rPr>
              <a:t>Ultrasonics</a:t>
            </a:r>
            <a:r>
              <a:rPr lang="en-US" sz="2000" dirty="0">
                <a:solidFill>
                  <a:schemeClr val="bg1"/>
                </a:solidFill>
              </a:rPr>
              <a:t> Symposium (</a:t>
            </a:r>
            <a:r>
              <a:rPr lang="en-US" sz="2000" dirty="0" err="1">
                <a:solidFill>
                  <a:schemeClr val="bg1"/>
                </a:solidFill>
              </a:rPr>
              <a:t>Ius</a:t>
            </a:r>
            <a:r>
              <a:rPr lang="en-US" sz="2000" dirty="0">
                <a:solidFill>
                  <a:schemeClr val="bg1"/>
                </a:solidFill>
              </a:rPr>
              <a:t>), 734-737 (2014).</a:t>
            </a:r>
          </a:p>
          <a:p>
            <a:r>
              <a:rPr lang="en-US" sz="2000" dirty="0">
                <a:solidFill>
                  <a:schemeClr val="bg1"/>
                </a:solidFill>
              </a:rPr>
              <a:t>[6]	S. S. Tang, J. Chen, P. </a:t>
            </a:r>
            <a:r>
              <a:rPr lang="en-US" sz="2000" dirty="0" err="1">
                <a:solidFill>
                  <a:schemeClr val="bg1"/>
                </a:solidFill>
              </a:rPr>
              <a:t>Samant</a:t>
            </a:r>
            <a:r>
              <a:rPr lang="en-US" sz="2000" i="1" dirty="0">
                <a:solidFill>
                  <a:schemeClr val="bg1"/>
                </a:solidFill>
              </a:rPr>
              <a:t> et al.</a:t>
            </a:r>
            <a:r>
              <a:rPr lang="en-US" sz="2000" dirty="0">
                <a:solidFill>
                  <a:schemeClr val="bg1"/>
                </a:solidFill>
              </a:rPr>
              <a:t>, “Transurethral Photoacoustic Endoscopy for Prostate Cancer: A Simulation Study,” </a:t>
            </a:r>
            <a:r>
              <a:rPr lang="en-US" sz="2000" dirty="0" err="1">
                <a:solidFill>
                  <a:schemeClr val="bg1"/>
                </a:solidFill>
              </a:rPr>
              <a:t>Ieee</a:t>
            </a:r>
            <a:r>
              <a:rPr lang="en-US" sz="2000" dirty="0">
                <a:solidFill>
                  <a:schemeClr val="bg1"/>
                </a:solidFill>
              </a:rPr>
              <a:t> Transactions on Medical Imaging</a:t>
            </a:r>
            <a:r>
              <a:rPr lang="en-US" sz="2000" i="1" dirty="0">
                <a:solidFill>
                  <a:schemeClr val="bg1"/>
                </a:solidFill>
              </a:rPr>
              <a:t>,</a:t>
            </a:r>
            <a:r>
              <a:rPr lang="en-US" sz="2000" dirty="0">
                <a:solidFill>
                  <a:schemeClr val="bg1"/>
                </a:solidFill>
              </a:rPr>
              <a:t> 35(7), 1780-1787 (2016).</a:t>
            </a:r>
          </a:p>
          <a:p>
            <a:r>
              <a:rPr lang="en-US" sz="2000" dirty="0">
                <a:solidFill>
                  <a:schemeClr val="bg1"/>
                </a:solidFill>
              </a:rPr>
              <a:t>[7]	C. D. Lehman, C. </a:t>
            </a:r>
            <a:r>
              <a:rPr lang="en-US" sz="2000" dirty="0" err="1">
                <a:solidFill>
                  <a:schemeClr val="bg1"/>
                </a:solidFill>
              </a:rPr>
              <a:t>Gatsonis</a:t>
            </a:r>
            <a:r>
              <a:rPr lang="en-US" sz="2000" dirty="0">
                <a:solidFill>
                  <a:schemeClr val="bg1"/>
                </a:solidFill>
              </a:rPr>
              <a:t>, C. K. Kuhl</a:t>
            </a:r>
            <a:r>
              <a:rPr lang="en-US" sz="2000" i="1" dirty="0">
                <a:solidFill>
                  <a:schemeClr val="bg1"/>
                </a:solidFill>
              </a:rPr>
              <a:t> et al.</a:t>
            </a:r>
            <a:r>
              <a:rPr lang="en-US" sz="2000" dirty="0">
                <a:solidFill>
                  <a:schemeClr val="bg1"/>
                </a:solidFill>
              </a:rPr>
              <a:t>, “MRI evaluation of the contralateral breast in women with recently diagnosed breast cancer,” N </a:t>
            </a:r>
            <a:r>
              <a:rPr lang="en-US" sz="2000" dirty="0" err="1">
                <a:solidFill>
                  <a:schemeClr val="bg1"/>
                </a:solidFill>
              </a:rPr>
              <a:t>Engl</a:t>
            </a:r>
            <a:r>
              <a:rPr lang="en-US" sz="2000" dirty="0">
                <a:solidFill>
                  <a:schemeClr val="bg1"/>
                </a:solidFill>
              </a:rPr>
              <a:t> J Med</a:t>
            </a:r>
            <a:r>
              <a:rPr lang="en-US" sz="2000" i="1" dirty="0">
                <a:solidFill>
                  <a:schemeClr val="bg1"/>
                </a:solidFill>
              </a:rPr>
              <a:t>,</a:t>
            </a:r>
            <a:r>
              <a:rPr lang="en-US" sz="2000" dirty="0">
                <a:solidFill>
                  <a:schemeClr val="bg1"/>
                </a:solidFill>
              </a:rPr>
              <a:t> 356(13), 1295-303 (2007).</a:t>
            </a:r>
          </a:p>
          <a:p>
            <a:r>
              <a:rPr lang="en-US" sz="2000" dirty="0">
                <a:solidFill>
                  <a:schemeClr val="bg1"/>
                </a:solidFill>
              </a:rPr>
              <a:t>[8]	S. </a:t>
            </a:r>
            <a:r>
              <a:rPr lang="en-US" sz="2000" dirty="0" err="1">
                <a:solidFill>
                  <a:schemeClr val="bg1"/>
                </a:solidFill>
              </a:rPr>
              <a:t>Mallidi</a:t>
            </a:r>
            <a:r>
              <a:rPr lang="en-US" sz="2000" dirty="0">
                <a:solidFill>
                  <a:schemeClr val="bg1"/>
                </a:solidFill>
              </a:rPr>
              <a:t>, G. P. Luke, and S. </a:t>
            </a:r>
            <a:r>
              <a:rPr lang="en-US" sz="2000" dirty="0" err="1">
                <a:solidFill>
                  <a:schemeClr val="bg1"/>
                </a:solidFill>
              </a:rPr>
              <a:t>Emelianov</a:t>
            </a:r>
            <a:r>
              <a:rPr lang="en-US" sz="2000" dirty="0">
                <a:solidFill>
                  <a:schemeClr val="bg1"/>
                </a:solidFill>
              </a:rPr>
              <a:t>, “Photoacoustic imaging in cancer detection, diagnosis, and treatment guidance,” Trends in Biotechnology</a:t>
            </a:r>
            <a:r>
              <a:rPr lang="en-US" sz="2000" i="1" dirty="0">
                <a:solidFill>
                  <a:schemeClr val="bg1"/>
                </a:solidFill>
              </a:rPr>
              <a:t>,</a:t>
            </a:r>
            <a:r>
              <a:rPr lang="en-US" sz="2000" dirty="0">
                <a:solidFill>
                  <a:schemeClr val="bg1"/>
                </a:solidFill>
              </a:rPr>
              <a:t> 29(5), 213-221 (2011).</a:t>
            </a:r>
          </a:p>
        </p:txBody>
      </p:sp>
      <p:sp>
        <p:nvSpPr>
          <p:cNvPr id="581" name="文本框 580"/>
          <p:cNvSpPr txBox="1"/>
          <p:nvPr/>
        </p:nvSpPr>
        <p:spPr>
          <a:xfrm>
            <a:off x="29078182" y="25679400"/>
            <a:ext cx="8398389" cy="769441"/>
          </a:xfrm>
          <a:prstGeom prst="rect">
            <a:avLst/>
          </a:prstGeom>
          <a:noFill/>
        </p:spPr>
        <p:txBody>
          <a:bodyPr wrap="none" rtlCol="0">
            <a:spAutoFit/>
          </a:bodyPr>
          <a:lstStyle/>
          <a:p>
            <a:r>
              <a:rPr lang="en-US" sz="4400" b="1" dirty="0"/>
              <a:t>References &amp; Acknowledgements</a:t>
            </a:r>
          </a:p>
        </p:txBody>
      </p:sp>
      <p:pic>
        <p:nvPicPr>
          <p:cNvPr id="4234" name="Picture 138" descr="Image result for 11-Mercaptoundecanoic acid (MU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49041" y="46447972"/>
            <a:ext cx="1242220" cy="24342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23850600" y="5715001"/>
            <a:ext cx="73120638" cy="26603821"/>
            <a:chOff x="-23680272" y="5516543"/>
            <a:chExt cx="73120638" cy="26603821"/>
          </a:xfrm>
        </p:grpSpPr>
        <p:grpSp>
          <p:nvGrpSpPr>
            <p:cNvPr id="542" name="组合 541"/>
            <p:cNvGrpSpPr/>
            <p:nvPr/>
          </p:nvGrpSpPr>
          <p:grpSpPr>
            <a:xfrm>
              <a:off x="13921773" y="5516543"/>
              <a:ext cx="14224131" cy="26603821"/>
              <a:chOff x="14653999" y="5516543"/>
              <a:chExt cx="12811529" cy="26603821"/>
            </a:xfrm>
          </p:grpSpPr>
          <p:sp>
            <p:nvSpPr>
              <p:cNvPr id="292" name="圆角矩形 291"/>
              <p:cNvSpPr/>
              <p:nvPr/>
            </p:nvSpPr>
            <p:spPr>
              <a:xfrm>
                <a:off x="14968562" y="5516543"/>
                <a:ext cx="12496966" cy="26603821"/>
              </a:xfrm>
              <a:prstGeom prst="roundRect">
                <a:avLst>
                  <a:gd name="adj" fmla="val 3726"/>
                </a:avLst>
              </a:prstGeom>
              <a:solidFill>
                <a:schemeClr val="tx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93" name="矩形 292"/>
              <p:cNvSpPr/>
              <p:nvPr/>
            </p:nvSpPr>
            <p:spPr>
              <a:xfrm>
                <a:off x="15374399" y="6459987"/>
                <a:ext cx="11730218" cy="25472393"/>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7" name="直角三角形 296"/>
              <p:cNvSpPr/>
              <p:nvPr/>
            </p:nvSpPr>
            <p:spPr>
              <a:xfrm rot="10800000">
                <a:off x="14653999" y="7130058"/>
                <a:ext cx="304797" cy="334636"/>
              </a:xfrm>
              <a:prstGeom prst="rtTriangl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9" name="矩形 308"/>
            <p:cNvSpPr/>
            <p:nvPr/>
          </p:nvSpPr>
          <p:spPr>
            <a:xfrm>
              <a:off x="14723766" y="6233972"/>
              <a:ext cx="184731" cy="769441"/>
            </a:xfrm>
            <a:prstGeom prst="rect">
              <a:avLst/>
            </a:prstGeom>
          </p:spPr>
          <p:txBody>
            <a:bodyPr wrap="none">
              <a:spAutoFit/>
            </a:bodyPr>
            <a:lstStyle/>
            <a:p>
              <a:endParaRPr lang="en-US" sz="4400" b="1" dirty="0"/>
            </a:p>
          </p:txBody>
        </p:sp>
        <p:cxnSp>
          <p:nvCxnSpPr>
            <p:cNvPr id="348" name="直接连接符 347"/>
            <p:cNvCxnSpPr/>
            <p:nvPr/>
          </p:nvCxnSpPr>
          <p:spPr>
            <a:xfrm>
              <a:off x="49440366" y="12545343"/>
              <a:ext cx="0" cy="2562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p:nvPr/>
          </p:nvCxnSpPr>
          <p:spPr>
            <a:xfrm>
              <a:off x="-23680272" y="12188970"/>
              <a:ext cx="0" cy="49559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45" name="Picture 44"/>
          <p:cNvPicPr>
            <a:picLocks noChangeAspect="1"/>
          </p:cNvPicPr>
          <p:nvPr/>
        </p:nvPicPr>
        <p:blipFill>
          <a:blip r:embed="rId3"/>
          <a:stretch>
            <a:fillRect/>
          </a:stretch>
        </p:blipFill>
        <p:spPr>
          <a:xfrm>
            <a:off x="900877" y="1057680"/>
            <a:ext cx="6711897" cy="3740217"/>
          </a:xfrm>
          <a:prstGeom prst="rect">
            <a:avLst/>
          </a:prstGeom>
          <a:noFill/>
          <a:ln w="88900" cap="sq" cmpd="thickThin">
            <a:solidFill>
              <a:srgbClr val="000000"/>
            </a:solidFill>
            <a:prstDash val="solid"/>
            <a:miter lim="800000"/>
          </a:ln>
          <a:effectLst>
            <a:innerShdw blurRad="76200">
              <a:srgbClr val="000000"/>
            </a:innerShdw>
          </a:effectLst>
        </p:spPr>
      </p:pic>
      <p:sp>
        <p:nvSpPr>
          <p:cNvPr id="2" name="TextBox 1"/>
          <p:cNvSpPr txBox="1"/>
          <p:nvPr/>
        </p:nvSpPr>
        <p:spPr>
          <a:xfrm>
            <a:off x="29127901" y="20040600"/>
            <a:ext cx="13191314" cy="5847755"/>
          </a:xfrm>
          <a:prstGeom prst="rect">
            <a:avLst/>
          </a:prstGeom>
          <a:noFill/>
        </p:spPr>
        <p:txBody>
          <a:bodyPr wrap="square" rtlCol="0">
            <a:spAutoFit/>
          </a:bodyPr>
          <a:lstStyle/>
          <a:p>
            <a:pPr marL="457200" indent="-457200">
              <a:buFont typeface="Arial" panose="020B0604020202020204" pitchFamily="34" charset="0"/>
              <a:buChar char="•"/>
            </a:pPr>
            <a:r>
              <a:rPr lang="en-US" dirty="0">
                <a:solidFill>
                  <a:schemeClr val="bg1"/>
                </a:solidFill>
              </a:rPr>
              <a:t>The investigation into the development of this endocervical endoscope in this study was a noninvasive, low cost, efficient, nonionizing imaging device with the purpose to create precise images of cervical cancer in the body. The 7.5 mm diameter probe uses a commercially available ultrasound probe in conjunction with six polished optical fibers for light delivery. The endoscope was shown to create images of abnormal tissue using ultrasound and photoacoustic imaging modalities. This allows for the belief that in the future with more testing this application can be used as a means of easily imaging different forms of cervical cancer by physicians.</a:t>
            </a:r>
          </a:p>
          <a:p>
            <a:pPr marL="457200" indent="-457200">
              <a:buFont typeface="Arial" panose="020B0604020202020204" pitchFamily="34" charset="0"/>
              <a:buChar char="•"/>
            </a:pPr>
            <a:endParaRPr lang="en-US" dirty="0">
              <a:solidFill>
                <a:schemeClr val="bg1"/>
              </a:solidFill>
            </a:endParaRPr>
          </a:p>
        </p:txBody>
      </p:sp>
      <p:sp>
        <p:nvSpPr>
          <p:cNvPr id="4" name="TextBox 3"/>
          <p:cNvSpPr txBox="1"/>
          <p:nvPr/>
        </p:nvSpPr>
        <p:spPr>
          <a:xfrm>
            <a:off x="23257137" y="14097000"/>
            <a:ext cx="777232"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0%</a:t>
            </a:r>
          </a:p>
        </p:txBody>
      </p:sp>
      <p:sp>
        <p:nvSpPr>
          <p:cNvPr id="68" name="TextBox 67"/>
          <p:cNvSpPr txBox="1"/>
          <p:nvPr/>
        </p:nvSpPr>
        <p:spPr>
          <a:xfrm>
            <a:off x="26517600" y="14097000"/>
            <a:ext cx="103912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10%</a:t>
            </a:r>
          </a:p>
        </p:txBody>
      </p:sp>
      <p:sp>
        <p:nvSpPr>
          <p:cNvPr id="72" name="TextBox 71"/>
          <p:cNvSpPr txBox="1"/>
          <p:nvPr/>
        </p:nvSpPr>
        <p:spPr>
          <a:xfrm>
            <a:off x="23113888" y="16383000"/>
            <a:ext cx="103912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20%</a:t>
            </a:r>
          </a:p>
        </p:txBody>
      </p:sp>
      <p:sp>
        <p:nvSpPr>
          <p:cNvPr id="73" name="TextBox 72"/>
          <p:cNvSpPr txBox="1"/>
          <p:nvPr/>
        </p:nvSpPr>
        <p:spPr>
          <a:xfrm>
            <a:off x="26552183" y="16383000"/>
            <a:ext cx="103912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30%</a:t>
            </a:r>
          </a:p>
        </p:txBody>
      </p:sp>
      <p:sp>
        <p:nvSpPr>
          <p:cNvPr id="80" name="TextBox 79"/>
          <p:cNvSpPr txBox="1"/>
          <p:nvPr/>
        </p:nvSpPr>
        <p:spPr>
          <a:xfrm>
            <a:off x="1278945" y="7162800"/>
            <a:ext cx="11598855" cy="8987076"/>
          </a:xfrm>
          <a:prstGeom prst="rect">
            <a:avLst/>
          </a:prstGeom>
          <a:noFill/>
        </p:spPr>
        <p:txBody>
          <a:bodyPr wrap="square" rtlCol="0">
            <a:spAutoFit/>
          </a:bodyPr>
          <a:lstStyle/>
          <a:p>
            <a:r>
              <a:rPr lang="en-US" dirty="0">
                <a:solidFill>
                  <a:schemeClr val="bg1"/>
                </a:solidFill>
              </a:rPr>
              <a:t>Gynecological cancers such as uterine cancer, ovarian cancer, and cervical malignancies impact around 18 percent of women during their lifetime around the world. Due to the symptoms of this type of cancer being similar to normal symptoms of aging, menopause, or previous pregnancies, gynecological cancer go unnoticed until it hits the later stages. This causes normal treatment to be extremely invasive with unfortunate side effects including pain, menopausal symptoms, sexual difficulties, infertility, and decreased physical function. Creating an effective method of imaging gynecological cancer prior to problematic symptoms and invasive treatment will improve such side effects for patients and improve their quality of life. Also, with such a high mortality rate for these cancers it’s imperative that a sufficient, non-invasive testing method be procured as catching these cancers early enough vastly lowers the mortality rate.</a:t>
            </a:r>
          </a:p>
          <a:p>
            <a:pPr algn="just"/>
            <a:endParaRPr lang="en-US" dirty="0">
              <a:solidFill>
                <a:schemeClr val="bg1"/>
              </a:solidFill>
            </a:endParaRPr>
          </a:p>
          <a:p>
            <a:pPr algn="just"/>
            <a:endParaRPr lang="en-US" dirty="0">
              <a:solidFill>
                <a:schemeClr val="bg1"/>
              </a:solidFill>
            </a:endParaRPr>
          </a:p>
        </p:txBody>
      </p:sp>
      <p:pic>
        <p:nvPicPr>
          <p:cNvPr id="7" name="Picture 6"/>
          <p:cNvPicPr>
            <a:picLocks noChangeAspect="1"/>
          </p:cNvPicPr>
          <p:nvPr/>
        </p:nvPicPr>
        <p:blipFill>
          <a:blip r:embed="rId4"/>
          <a:stretch>
            <a:fillRect/>
          </a:stretch>
        </p:blipFill>
        <p:spPr>
          <a:xfrm>
            <a:off x="39974257" y="29389090"/>
            <a:ext cx="2488115" cy="2488115"/>
          </a:xfrm>
          <a:prstGeom prst="rect">
            <a:avLst/>
          </a:prstGeom>
          <a:ln w="88900" cap="sq" cmpd="thickThin">
            <a:solidFill>
              <a:srgbClr val="000000"/>
            </a:solidFill>
            <a:prstDash val="solid"/>
            <a:miter lim="800000"/>
          </a:ln>
          <a:effectLst>
            <a:innerShdw blurRad="76200">
              <a:srgbClr val="000000"/>
            </a:innerShdw>
          </a:effectLst>
        </p:spPr>
      </p:pic>
      <p:pic>
        <p:nvPicPr>
          <p:cNvPr id="15" name="Picture 14" descr="A close up of a sign&#10;&#10;Description generated with high confidence">
            <a:extLst>
              <a:ext uri="{FF2B5EF4-FFF2-40B4-BE49-F238E27FC236}">
                <a16:creationId xmlns:a16="http://schemas.microsoft.com/office/drawing/2014/main" id="{2DCD16DE-A2C0-4002-BE2D-26133A7A6147}"/>
              </a:ext>
            </a:extLst>
          </p:cNvPr>
          <p:cNvPicPr>
            <a:picLocks noChangeAspect="1"/>
          </p:cNvPicPr>
          <p:nvPr/>
        </p:nvPicPr>
        <p:blipFill>
          <a:blip r:embed="rId5"/>
          <a:stretch>
            <a:fillRect/>
          </a:stretch>
        </p:blipFill>
        <p:spPr>
          <a:xfrm>
            <a:off x="39249243" y="1038190"/>
            <a:ext cx="3803757" cy="3790196"/>
          </a:xfrm>
          <a:prstGeom prst="rect">
            <a:avLst/>
          </a:prstGeom>
        </p:spPr>
      </p:pic>
      <p:grpSp>
        <p:nvGrpSpPr>
          <p:cNvPr id="91" name="组合 530">
            <a:extLst>
              <a:ext uri="{FF2B5EF4-FFF2-40B4-BE49-F238E27FC236}">
                <a16:creationId xmlns:a16="http://schemas.microsoft.com/office/drawing/2014/main" id="{D9B51610-9079-4CF4-B4A9-4B6A4ED06304}"/>
              </a:ext>
            </a:extLst>
          </p:cNvPr>
          <p:cNvGrpSpPr/>
          <p:nvPr/>
        </p:nvGrpSpPr>
        <p:grpSpPr>
          <a:xfrm>
            <a:off x="573867" y="20726400"/>
            <a:ext cx="12047558" cy="1426540"/>
            <a:chOff x="304800" y="7386960"/>
            <a:chExt cx="12047558" cy="1426540"/>
          </a:xfrm>
          <a:solidFill>
            <a:schemeClr val="bg1"/>
          </a:solidFill>
        </p:grpSpPr>
        <p:sp>
          <p:nvSpPr>
            <p:cNvPr id="94" name="燕尾形 531">
              <a:extLst>
                <a:ext uri="{FF2B5EF4-FFF2-40B4-BE49-F238E27FC236}">
                  <a16:creationId xmlns:a16="http://schemas.microsoft.com/office/drawing/2014/main" id="{BEC17E52-1B90-4514-8D34-522F538AB957}"/>
                </a:ext>
              </a:extLst>
            </p:cNvPr>
            <p:cNvSpPr/>
            <p:nvPr/>
          </p:nvSpPr>
          <p:spPr>
            <a:xfrm rot="10800000">
              <a:off x="609599" y="7387999"/>
              <a:ext cx="11742759" cy="1091906"/>
            </a:xfrm>
            <a:prstGeom prst="chevron">
              <a:avLst>
                <a:gd name="adj" fmla="val 4536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5" name="燕尾形 532">
              <a:extLst>
                <a:ext uri="{FF2B5EF4-FFF2-40B4-BE49-F238E27FC236}">
                  <a16:creationId xmlns:a16="http://schemas.microsoft.com/office/drawing/2014/main" id="{7DFC6F05-92D8-499D-907F-7E688D8424B4}"/>
                </a:ext>
              </a:extLst>
            </p:cNvPr>
            <p:cNvSpPr/>
            <p:nvPr/>
          </p:nvSpPr>
          <p:spPr>
            <a:xfrm rot="10800000">
              <a:off x="304800" y="7386960"/>
              <a:ext cx="3892044" cy="1091906"/>
            </a:xfrm>
            <a:prstGeom prst="chevron">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0" name="直角三角形 533">
              <a:extLst>
                <a:ext uri="{FF2B5EF4-FFF2-40B4-BE49-F238E27FC236}">
                  <a16:creationId xmlns:a16="http://schemas.microsoft.com/office/drawing/2014/main" id="{ADA2563E-CC7F-49C2-AFB2-197DB9C78308}"/>
                </a:ext>
              </a:extLst>
            </p:cNvPr>
            <p:cNvSpPr/>
            <p:nvPr/>
          </p:nvSpPr>
          <p:spPr>
            <a:xfrm rot="10800000">
              <a:off x="304800" y="8478864"/>
              <a:ext cx="304797" cy="334636"/>
            </a:xfrm>
            <a:prstGeom prst="rtTriangl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1" name="矩形 534">
            <a:extLst>
              <a:ext uri="{FF2B5EF4-FFF2-40B4-BE49-F238E27FC236}">
                <a16:creationId xmlns:a16="http://schemas.microsoft.com/office/drawing/2014/main" id="{D86F2332-A576-4964-A5F2-1429C57B4B5B}"/>
              </a:ext>
            </a:extLst>
          </p:cNvPr>
          <p:cNvSpPr/>
          <p:nvPr/>
        </p:nvSpPr>
        <p:spPr>
          <a:xfrm>
            <a:off x="947591" y="20878800"/>
            <a:ext cx="6130781" cy="769441"/>
          </a:xfrm>
          <a:prstGeom prst="rect">
            <a:avLst/>
          </a:prstGeom>
        </p:spPr>
        <p:txBody>
          <a:bodyPr wrap="none">
            <a:spAutoFit/>
          </a:bodyPr>
          <a:lstStyle/>
          <a:p>
            <a:r>
              <a:rPr lang="en-US" sz="4400" b="1" dirty="0"/>
              <a:t>Materials and Methods</a:t>
            </a:r>
          </a:p>
        </p:txBody>
      </p:sp>
      <p:pic>
        <p:nvPicPr>
          <p:cNvPr id="103" name="Picture 102">
            <a:extLst>
              <a:ext uri="{FF2B5EF4-FFF2-40B4-BE49-F238E27FC236}">
                <a16:creationId xmlns:a16="http://schemas.microsoft.com/office/drawing/2014/main" id="{57B18CED-74A0-4923-BA50-CA57CEAE0055}"/>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38816" y="21869400"/>
            <a:ext cx="8250376" cy="4035499"/>
          </a:xfrm>
          <a:prstGeom prst="rect">
            <a:avLst/>
          </a:prstGeom>
          <a:noFill/>
          <a:ln>
            <a:noFill/>
          </a:ln>
        </p:spPr>
      </p:pic>
      <p:pic>
        <p:nvPicPr>
          <p:cNvPr id="104" name="Picture 103">
            <a:extLst>
              <a:ext uri="{FF2B5EF4-FFF2-40B4-BE49-F238E27FC236}">
                <a16:creationId xmlns:a16="http://schemas.microsoft.com/office/drawing/2014/main" id="{3DE2B01C-FC5F-4C8B-BD62-9A29826AE84A}"/>
              </a:ext>
            </a:extLst>
          </p:cNvPr>
          <p:cNvPicPr/>
          <p:nvPr/>
        </p:nvPicPr>
        <p:blipFill rotWithShape="1">
          <a:blip r:embed="rId7" cstate="print">
            <a:extLst>
              <a:ext uri="{28A0092B-C50C-407E-A947-70E740481C1C}">
                <a14:useLocalDpi xmlns:a14="http://schemas.microsoft.com/office/drawing/2010/main" val="0"/>
              </a:ext>
            </a:extLst>
          </a:blip>
          <a:srcRect l="19191" t="2714" r="6227" b="10831"/>
          <a:stretch/>
        </p:blipFill>
        <p:spPr>
          <a:xfrm>
            <a:off x="20583381" y="13030200"/>
            <a:ext cx="6696219" cy="4075943"/>
          </a:xfrm>
          <a:prstGeom prst="rect">
            <a:avLst/>
          </a:prstGeom>
        </p:spPr>
      </p:pic>
      <p:grpSp>
        <p:nvGrpSpPr>
          <p:cNvPr id="107" name="组合 530">
            <a:extLst>
              <a:ext uri="{FF2B5EF4-FFF2-40B4-BE49-F238E27FC236}">
                <a16:creationId xmlns:a16="http://schemas.microsoft.com/office/drawing/2014/main" id="{688A1BC9-C3C2-4778-9B14-66C16EA6BD21}"/>
              </a:ext>
            </a:extLst>
          </p:cNvPr>
          <p:cNvGrpSpPr/>
          <p:nvPr/>
        </p:nvGrpSpPr>
        <p:grpSpPr>
          <a:xfrm>
            <a:off x="13568714" y="17797481"/>
            <a:ext cx="12047558" cy="1426540"/>
            <a:chOff x="304800" y="7386960"/>
            <a:chExt cx="12047558" cy="1426540"/>
          </a:xfrm>
          <a:solidFill>
            <a:schemeClr val="bg1"/>
          </a:solidFill>
        </p:grpSpPr>
        <p:sp>
          <p:nvSpPr>
            <p:cNvPr id="108" name="燕尾形 531">
              <a:extLst>
                <a:ext uri="{FF2B5EF4-FFF2-40B4-BE49-F238E27FC236}">
                  <a16:creationId xmlns:a16="http://schemas.microsoft.com/office/drawing/2014/main" id="{C81C2737-9D0A-45E1-9D09-528E14C2B754}"/>
                </a:ext>
              </a:extLst>
            </p:cNvPr>
            <p:cNvSpPr/>
            <p:nvPr/>
          </p:nvSpPr>
          <p:spPr>
            <a:xfrm rot="10800000">
              <a:off x="609599" y="7387999"/>
              <a:ext cx="11742759" cy="1091906"/>
            </a:xfrm>
            <a:prstGeom prst="chevron">
              <a:avLst>
                <a:gd name="adj" fmla="val 4536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9" name="燕尾形 532">
              <a:extLst>
                <a:ext uri="{FF2B5EF4-FFF2-40B4-BE49-F238E27FC236}">
                  <a16:creationId xmlns:a16="http://schemas.microsoft.com/office/drawing/2014/main" id="{71B6E179-5A39-4F54-8049-005FCE259B2C}"/>
                </a:ext>
              </a:extLst>
            </p:cNvPr>
            <p:cNvSpPr/>
            <p:nvPr/>
          </p:nvSpPr>
          <p:spPr>
            <a:xfrm rot="10800000">
              <a:off x="304800" y="7386960"/>
              <a:ext cx="3892044" cy="1091906"/>
            </a:xfrm>
            <a:prstGeom prst="chevron">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0" name="直角三角形 533">
              <a:extLst>
                <a:ext uri="{FF2B5EF4-FFF2-40B4-BE49-F238E27FC236}">
                  <a16:creationId xmlns:a16="http://schemas.microsoft.com/office/drawing/2014/main" id="{DBF9A649-546A-40F3-AAF5-B18F7790F4A5}"/>
                </a:ext>
              </a:extLst>
            </p:cNvPr>
            <p:cNvSpPr/>
            <p:nvPr/>
          </p:nvSpPr>
          <p:spPr>
            <a:xfrm rot="10800000">
              <a:off x="304800" y="8478864"/>
              <a:ext cx="304797" cy="334636"/>
            </a:xfrm>
            <a:prstGeom prst="rtTriangl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1" name="矩形 534">
            <a:extLst>
              <a:ext uri="{FF2B5EF4-FFF2-40B4-BE49-F238E27FC236}">
                <a16:creationId xmlns:a16="http://schemas.microsoft.com/office/drawing/2014/main" id="{CC6D3B24-3725-49DB-8D1A-910382AA057C}"/>
              </a:ext>
            </a:extLst>
          </p:cNvPr>
          <p:cNvSpPr/>
          <p:nvPr/>
        </p:nvSpPr>
        <p:spPr>
          <a:xfrm>
            <a:off x="14142871" y="17975759"/>
            <a:ext cx="2007857" cy="769441"/>
          </a:xfrm>
          <a:prstGeom prst="rect">
            <a:avLst/>
          </a:prstGeom>
        </p:spPr>
        <p:txBody>
          <a:bodyPr wrap="none">
            <a:spAutoFit/>
          </a:bodyPr>
          <a:lstStyle/>
          <a:p>
            <a:r>
              <a:rPr lang="en-US" sz="4400" b="1" dirty="0"/>
              <a:t>Results</a:t>
            </a:r>
          </a:p>
        </p:txBody>
      </p:sp>
      <p:pic>
        <p:nvPicPr>
          <p:cNvPr id="112" name="Picture 111">
            <a:extLst>
              <a:ext uri="{FF2B5EF4-FFF2-40B4-BE49-F238E27FC236}">
                <a16:creationId xmlns:a16="http://schemas.microsoft.com/office/drawing/2014/main" id="{3D1361D6-2CE9-4169-862E-1CDF38DB6EA0}"/>
              </a:ext>
            </a:extLst>
          </p:cNvPr>
          <p:cNvPicPr/>
          <p:nvPr/>
        </p:nvPicPr>
        <p:blipFill rotWithShape="1">
          <a:blip r:embed="rId8">
            <a:extLst>
              <a:ext uri="{28A0092B-C50C-407E-A947-70E740481C1C}">
                <a14:useLocalDpi xmlns:a14="http://schemas.microsoft.com/office/drawing/2010/main" val="0"/>
              </a:ext>
            </a:extLst>
          </a:blip>
          <a:srcRect r="12721"/>
          <a:stretch/>
        </p:blipFill>
        <p:spPr bwMode="auto">
          <a:xfrm>
            <a:off x="15635131" y="18973800"/>
            <a:ext cx="5596562" cy="3465230"/>
          </a:xfrm>
          <a:prstGeom prst="rect">
            <a:avLst/>
          </a:prstGeom>
          <a:noFill/>
          <a:ln>
            <a:noFill/>
          </a:ln>
        </p:spPr>
      </p:pic>
      <p:pic>
        <p:nvPicPr>
          <p:cNvPr id="113" name="Picture 112">
            <a:extLst>
              <a:ext uri="{FF2B5EF4-FFF2-40B4-BE49-F238E27FC236}">
                <a16:creationId xmlns:a16="http://schemas.microsoft.com/office/drawing/2014/main" id="{F52986A4-3A7A-42CB-9DF2-50822C8A6CE5}"/>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23473999" y="19664337"/>
            <a:ext cx="3216964" cy="2185213"/>
          </a:xfrm>
          <a:prstGeom prst="rect">
            <a:avLst/>
          </a:prstGeom>
          <a:noFill/>
          <a:ln>
            <a:noFill/>
          </a:ln>
        </p:spPr>
      </p:pic>
      <p:pic>
        <p:nvPicPr>
          <p:cNvPr id="114" name="Picture 113">
            <a:extLst>
              <a:ext uri="{FF2B5EF4-FFF2-40B4-BE49-F238E27FC236}">
                <a16:creationId xmlns:a16="http://schemas.microsoft.com/office/drawing/2014/main" id="{6C42676D-90A3-4F1A-9A95-26F878DFD269}"/>
              </a:ext>
            </a:extLst>
          </p:cNvPr>
          <p:cNvPicPr/>
          <p:nvPr/>
        </p:nvPicPr>
        <p:blipFill>
          <a:blip r:embed="rId10"/>
          <a:stretch>
            <a:fillRect/>
          </a:stretch>
        </p:blipFill>
        <p:spPr>
          <a:xfrm>
            <a:off x="16915849" y="26441400"/>
            <a:ext cx="7330665" cy="2439537"/>
          </a:xfrm>
          <a:prstGeom prst="rect">
            <a:avLst/>
          </a:prstGeom>
        </p:spPr>
      </p:pic>
      <p:pic>
        <p:nvPicPr>
          <p:cNvPr id="115" name="Picture 114">
            <a:extLst>
              <a:ext uri="{FF2B5EF4-FFF2-40B4-BE49-F238E27FC236}">
                <a16:creationId xmlns:a16="http://schemas.microsoft.com/office/drawing/2014/main" id="{777E59D4-19A9-4848-BDFE-ABD31F128A7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093831" y="7315200"/>
            <a:ext cx="5989819" cy="4485718"/>
          </a:xfrm>
          <a:prstGeom prst="rect">
            <a:avLst/>
          </a:prstGeom>
        </p:spPr>
      </p:pic>
      <p:sp>
        <p:nvSpPr>
          <p:cNvPr id="21" name="TextBox 20">
            <a:extLst>
              <a:ext uri="{FF2B5EF4-FFF2-40B4-BE49-F238E27FC236}">
                <a16:creationId xmlns:a16="http://schemas.microsoft.com/office/drawing/2014/main" id="{EFBAD300-7F29-49AE-8025-15837CA77C54}"/>
              </a:ext>
            </a:extLst>
          </p:cNvPr>
          <p:cNvSpPr txBox="1"/>
          <p:nvPr/>
        </p:nvSpPr>
        <p:spPr>
          <a:xfrm>
            <a:off x="1278945" y="15316200"/>
            <a:ext cx="11378213" cy="3754874"/>
          </a:xfrm>
          <a:prstGeom prst="rect">
            <a:avLst/>
          </a:prstGeom>
          <a:noFill/>
        </p:spPr>
        <p:txBody>
          <a:bodyPr wrap="square" rtlCol="0">
            <a:spAutoFit/>
          </a:bodyPr>
          <a:lstStyle/>
          <a:p>
            <a:r>
              <a:rPr lang="en-US" dirty="0">
                <a:solidFill>
                  <a:schemeClr val="bg1"/>
                </a:solidFill>
              </a:rPr>
              <a:t>Tools currently used in imaging all have their inefficiencies:</a:t>
            </a:r>
          </a:p>
          <a:p>
            <a:endParaRPr lang="en-US" dirty="0">
              <a:solidFill>
                <a:schemeClr val="bg1"/>
              </a:solidFill>
            </a:endParaRPr>
          </a:p>
          <a:p>
            <a:r>
              <a:rPr lang="en-US" dirty="0">
                <a:solidFill>
                  <a:schemeClr val="bg1"/>
                </a:solidFill>
              </a:rPr>
              <a:t>Magnetic Resonance Imaging (MRI) -&gt; High Cost</a:t>
            </a:r>
          </a:p>
          <a:p>
            <a:r>
              <a:rPr lang="en-US" dirty="0">
                <a:solidFill>
                  <a:schemeClr val="bg1"/>
                </a:solidFill>
              </a:rPr>
              <a:t>Computed Tomography (CT) -&gt; Inefficient (limited specificity and sensitivity)</a:t>
            </a:r>
          </a:p>
          <a:p>
            <a:r>
              <a:rPr lang="en-US" dirty="0">
                <a:solidFill>
                  <a:schemeClr val="bg1"/>
                </a:solidFill>
              </a:rPr>
              <a:t>Optical Imaging -&gt; Low depth penetration</a:t>
            </a:r>
          </a:p>
          <a:p>
            <a:endParaRPr lang="en-US" dirty="0">
              <a:solidFill>
                <a:schemeClr val="bg1"/>
              </a:solidFill>
            </a:endParaRPr>
          </a:p>
        </p:txBody>
      </p:sp>
      <p:sp>
        <p:nvSpPr>
          <p:cNvPr id="117" name="TextBox 116">
            <a:extLst>
              <a:ext uri="{FF2B5EF4-FFF2-40B4-BE49-F238E27FC236}">
                <a16:creationId xmlns:a16="http://schemas.microsoft.com/office/drawing/2014/main" id="{1EAB9E6D-3D47-4B14-8CC4-A508838A5836}"/>
              </a:ext>
            </a:extLst>
          </p:cNvPr>
          <p:cNvSpPr txBox="1"/>
          <p:nvPr/>
        </p:nvSpPr>
        <p:spPr>
          <a:xfrm>
            <a:off x="1340743" y="18581608"/>
            <a:ext cx="10584018" cy="2185214"/>
          </a:xfrm>
          <a:prstGeom prst="rect">
            <a:avLst/>
          </a:prstGeom>
          <a:noFill/>
        </p:spPr>
        <p:txBody>
          <a:bodyPr wrap="square" rtlCol="0">
            <a:spAutoFit/>
          </a:bodyPr>
          <a:lstStyle/>
          <a:p>
            <a:r>
              <a:rPr lang="en-US" dirty="0">
                <a:solidFill>
                  <a:schemeClr val="bg1"/>
                </a:solidFill>
              </a:rPr>
              <a:t>Due to the faults of other imaging methods on this we decided to use a combination of ultrasound and photoacoustic imaging in order to receive functional and  molecular information from the region in question.</a:t>
            </a:r>
          </a:p>
        </p:txBody>
      </p:sp>
      <p:sp>
        <p:nvSpPr>
          <p:cNvPr id="23" name="TextBox 22">
            <a:extLst>
              <a:ext uri="{FF2B5EF4-FFF2-40B4-BE49-F238E27FC236}">
                <a16:creationId xmlns:a16="http://schemas.microsoft.com/office/drawing/2014/main" id="{A8DA3C8C-77DC-4BA5-8E1F-54773863E33D}"/>
              </a:ext>
            </a:extLst>
          </p:cNvPr>
          <p:cNvSpPr txBox="1"/>
          <p:nvPr/>
        </p:nvSpPr>
        <p:spPr>
          <a:xfrm>
            <a:off x="1595951" y="27126486"/>
            <a:ext cx="10744200" cy="4801314"/>
          </a:xfrm>
          <a:prstGeom prst="rect">
            <a:avLst/>
          </a:prstGeom>
          <a:noFill/>
        </p:spPr>
        <p:txBody>
          <a:bodyPr wrap="square" rtlCol="0">
            <a:spAutoFit/>
          </a:bodyPr>
          <a:lstStyle/>
          <a:p>
            <a:r>
              <a:rPr lang="en-US" dirty="0">
                <a:solidFill>
                  <a:schemeClr val="bg1"/>
                </a:solidFill>
              </a:rPr>
              <a:t>To complete this development we wanted to utilize an intra-cardiac echocardiography ultrasound catheter that operates at a frequency range of 5-8 MHz as a probe which allowed for high-resolution images in 90-degrees sector. Needing a light delivery system for accurate imaging the endoscope included six optical fibers with a silica core/cladding of 600 µm in diameter. In order to provide light to the space in front of the endoscope a side-firing approach was implemented.</a:t>
            </a:r>
          </a:p>
        </p:txBody>
      </p:sp>
      <p:sp>
        <p:nvSpPr>
          <p:cNvPr id="25" name="TextBox 24">
            <a:extLst>
              <a:ext uri="{FF2B5EF4-FFF2-40B4-BE49-F238E27FC236}">
                <a16:creationId xmlns:a16="http://schemas.microsoft.com/office/drawing/2014/main" id="{34E3D3F9-AE6B-442F-B8E5-996B38EA14FC}"/>
              </a:ext>
            </a:extLst>
          </p:cNvPr>
          <p:cNvSpPr txBox="1"/>
          <p:nvPr/>
        </p:nvSpPr>
        <p:spPr>
          <a:xfrm>
            <a:off x="14956929" y="6936954"/>
            <a:ext cx="12247034" cy="1569660"/>
          </a:xfrm>
          <a:prstGeom prst="rect">
            <a:avLst/>
          </a:prstGeom>
          <a:noFill/>
        </p:spPr>
        <p:txBody>
          <a:bodyPr wrap="square" rtlCol="0">
            <a:spAutoFit/>
          </a:bodyPr>
          <a:lstStyle/>
          <a:p>
            <a:r>
              <a:rPr lang="en-US" sz="3200" dirty="0">
                <a:solidFill>
                  <a:schemeClr val="bg1"/>
                </a:solidFill>
                <a:latin typeface="Times New Roman" panose="02020603050405020304" pitchFamily="18" charset="0"/>
                <a:ea typeface="Times New Roman" panose="02020603050405020304" pitchFamily="18" charset="0"/>
              </a:rPr>
              <a:t>To accurately proceed with this side-firing approach the optical fibers needed to be polished at specific angles to meet a criterion of internal reflection. </a:t>
            </a:r>
            <a:endParaRPr lang="en-US" dirty="0">
              <a:solidFill>
                <a:schemeClr val="bg1"/>
              </a:solidFill>
            </a:endParaRPr>
          </a:p>
        </p:txBody>
      </p:sp>
      <p:pic>
        <p:nvPicPr>
          <p:cNvPr id="118" name="Picture 117" descr="Image result for Siemon Company Automated Fiber Polisher Polishing Machine">
            <a:extLst>
              <a:ext uri="{FF2B5EF4-FFF2-40B4-BE49-F238E27FC236}">
                <a16:creationId xmlns:a16="http://schemas.microsoft.com/office/drawing/2014/main" id="{A5AFF2D4-60D9-41A1-991C-E77A8CED2CBF}"/>
              </a:ext>
            </a:extLst>
          </p:cNvPr>
          <p:cNvPicPr/>
          <p:nvPr/>
        </p:nvPicPr>
        <p:blipFill>
          <a:blip r:embed="rId12">
            <a:extLst>
              <a:ext uri="{28A0092B-C50C-407E-A947-70E740481C1C}">
                <a14:useLocalDpi xmlns:a14="http://schemas.microsoft.com/office/drawing/2010/main" val="0"/>
              </a:ext>
            </a:extLst>
          </a:blip>
          <a:srcRect/>
          <a:stretch>
            <a:fillRect/>
          </a:stretch>
        </p:blipFill>
        <p:spPr bwMode="auto">
          <a:xfrm>
            <a:off x="23600936" y="8647228"/>
            <a:ext cx="2743200" cy="2560320"/>
          </a:xfrm>
          <a:prstGeom prst="rect">
            <a:avLst/>
          </a:prstGeom>
          <a:noFill/>
          <a:ln>
            <a:noFill/>
          </a:ln>
        </p:spPr>
      </p:pic>
      <p:sp>
        <p:nvSpPr>
          <p:cNvPr id="26" name="TextBox 25">
            <a:extLst>
              <a:ext uri="{FF2B5EF4-FFF2-40B4-BE49-F238E27FC236}">
                <a16:creationId xmlns:a16="http://schemas.microsoft.com/office/drawing/2014/main" id="{22069C83-295B-423B-97E6-2614A587A68B}"/>
              </a:ext>
            </a:extLst>
          </p:cNvPr>
          <p:cNvSpPr txBox="1"/>
          <p:nvPr/>
        </p:nvSpPr>
        <p:spPr>
          <a:xfrm>
            <a:off x="15143903" y="8647228"/>
            <a:ext cx="7716097" cy="4801314"/>
          </a:xfrm>
          <a:prstGeom prst="rect">
            <a:avLst/>
          </a:prstGeom>
          <a:noFill/>
        </p:spPr>
        <p:txBody>
          <a:bodyPr wrap="square" rtlCol="0">
            <a:spAutoFit/>
          </a:bodyPr>
          <a:lstStyle/>
          <a:p>
            <a:r>
              <a:rPr lang="en-US" dirty="0">
                <a:solidFill>
                  <a:schemeClr val="bg1"/>
                </a:solidFill>
              </a:rPr>
              <a:t>Using the equations from research about fiber polishing angles implies that with the fibers be polished to an angle of 33 degrees. This would allow the fibers to provide a light beam range of 50.5-79.67 degrees to the horizontal axis. 33 degrees was chosen as the polishing angle based on simulation studies to optimize the largest illumination possible.</a:t>
            </a:r>
          </a:p>
        </p:txBody>
      </p:sp>
      <p:sp>
        <p:nvSpPr>
          <p:cNvPr id="27" name="TextBox 26">
            <a:extLst>
              <a:ext uri="{FF2B5EF4-FFF2-40B4-BE49-F238E27FC236}">
                <a16:creationId xmlns:a16="http://schemas.microsoft.com/office/drawing/2014/main" id="{8E694196-8840-45A2-BF46-E3E54661C3C3}"/>
              </a:ext>
            </a:extLst>
          </p:cNvPr>
          <p:cNvSpPr txBox="1"/>
          <p:nvPr/>
        </p:nvSpPr>
        <p:spPr>
          <a:xfrm>
            <a:off x="15220104" y="23330118"/>
            <a:ext cx="6935219" cy="1815882"/>
          </a:xfrm>
          <a:prstGeom prst="rect">
            <a:avLst/>
          </a:prstGeom>
          <a:noFill/>
        </p:spPr>
        <p:txBody>
          <a:bodyPr wrap="square" rtlCol="0">
            <a:spAutoFit/>
          </a:bodyPr>
          <a:lstStyle/>
          <a:p>
            <a:r>
              <a:rPr lang="en-US" sz="2800" dirty="0">
                <a:solidFill>
                  <a:schemeClr val="bg1"/>
                </a:solidFill>
              </a:rPr>
              <a:t>The endoscope put together with the polished fibers surrounding the ultrasound probe and the sheath to hold all of the parts together with a cap to prevent the fibers from breaking.</a:t>
            </a:r>
          </a:p>
        </p:txBody>
      </p:sp>
      <p:sp>
        <p:nvSpPr>
          <p:cNvPr id="28" name="TextBox 27">
            <a:extLst>
              <a:ext uri="{FF2B5EF4-FFF2-40B4-BE49-F238E27FC236}">
                <a16:creationId xmlns:a16="http://schemas.microsoft.com/office/drawing/2014/main" id="{7F9A1BD9-F602-4558-A7FF-A642EE7EA417}"/>
              </a:ext>
            </a:extLst>
          </p:cNvPr>
          <p:cNvSpPr txBox="1"/>
          <p:nvPr/>
        </p:nvSpPr>
        <p:spPr>
          <a:xfrm>
            <a:off x="15633264" y="29641800"/>
            <a:ext cx="11570699" cy="1815882"/>
          </a:xfrm>
          <a:prstGeom prst="rect">
            <a:avLst/>
          </a:prstGeom>
          <a:noFill/>
        </p:spPr>
        <p:txBody>
          <a:bodyPr wrap="square" rtlCol="0">
            <a:spAutoFit/>
          </a:bodyPr>
          <a:lstStyle/>
          <a:p>
            <a:r>
              <a:rPr lang="en-US" sz="2800" dirty="0">
                <a:solidFill>
                  <a:schemeClr val="bg1"/>
                </a:solidFill>
              </a:rPr>
              <a:t>Collagen phantom testing with scattered cellulose particles was completed and imaged. The US created an image of the molecular background of the phantom and the PA created an image of the functional parts within the phantom. </a:t>
            </a:r>
          </a:p>
        </p:txBody>
      </p:sp>
      <p:sp>
        <p:nvSpPr>
          <p:cNvPr id="29" name="TextBox 28">
            <a:extLst>
              <a:ext uri="{FF2B5EF4-FFF2-40B4-BE49-F238E27FC236}">
                <a16:creationId xmlns:a16="http://schemas.microsoft.com/office/drawing/2014/main" id="{9F49B5A8-3BF9-4A33-9FED-0DB8F4049442}"/>
              </a:ext>
            </a:extLst>
          </p:cNvPr>
          <p:cNvSpPr txBox="1"/>
          <p:nvPr/>
        </p:nvSpPr>
        <p:spPr>
          <a:xfrm>
            <a:off x="29558947" y="12155805"/>
            <a:ext cx="12040869" cy="6894195"/>
          </a:xfrm>
          <a:prstGeom prst="rect">
            <a:avLst/>
          </a:prstGeom>
          <a:noFill/>
        </p:spPr>
        <p:txBody>
          <a:bodyPr wrap="square" rtlCol="0">
            <a:spAutoFit/>
          </a:bodyPr>
          <a:lstStyle/>
          <a:p>
            <a:r>
              <a:rPr lang="en-US" dirty="0">
                <a:solidFill>
                  <a:schemeClr val="bg1"/>
                </a:solidFill>
              </a:rPr>
              <a:t>Further spectroscopic PA testing proved the accuracy of this device. The testing took a vial filled with 0.065 mg/ml dye and tested it with the laser beam at various wavelengths. The maximum absorption was found between 750-820 nm. The PA amplitude showed peak absorption at 800 nm which matched the optical properties of the dye.</a:t>
            </a:r>
          </a:p>
          <a:p>
            <a:endParaRPr lang="en-US" dirty="0">
              <a:solidFill>
                <a:schemeClr val="bg1"/>
              </a:solidFill>
            </a:endParaRPr>
          </a:p>
          <a:p>
            <a:r>
              <a:rPr lang="en-US" dirty="0">
                <a:solidFill>
                  <a:schemeClr val="bg1"/>
                </a:solidFill>
              </a:rPr>
              <a:t>All of this testing together shows the efficacy of this device. Further testing is warranted to show how the device will work with a moving target. Other further experiments will take place. This project was held back by the polishing of the fibers. Polishing by hand was inefficient and a long period of time was lost on this project due to inefficient polishing.</a:t>
            </a:r>
          </a:p>
        </p:txBody>
      </p:sp>
      <p:sp>
        <p:nvSpPr>
          <p:cNvPr id="30" name="TextBox 29">
            <a:extLst>
              <a:ext uri="{FF2B5EF4-FFF2-40B4-BE49-F238E27FC236}">
                <a16:creationId xmlns:a16="http://schemas.microsoft.com/office/drawing/2014/main" id="{52482CE1-A364-4DB0-B0FE-4142B0F901F4}"/>
              </a:ext>
            </a:extLst>
          </p:cNvPr>
          <p:cNvSpPr txBox="1"/>
          <p:nvPr/>
        </p:nvSpPr>
        <p:spPr>
          <a:xfrm>
            <a:off x="22577175" y="22744330"/>
            <a:ext cx="4790721" cy="2246769"/>
          </a:xfrm>
          <a:prstGeom prst="rect">
            <a:avLst/>
          </a:prstGeom>
          <a:noFill/>
        </p:spPr>
        <p:txBody>
          <a:bodyPr wrap="square" rtlCol="0">
            <a:spAutoFit/>
          </a:bodyPr>
          <a:lstStyle/>
          <a:p>
            <a:r>
              <a:rPr lang="en-US" sz="2800" dirty="0">
                <a:solidFill>
                  <a:schemeClr val="bg1"/>
                </a:solidFill>
              </a:rPr>
              <a:t>Primary energy experimentation was completed to make sure the required energy threshold was met by the optical fibers.</a:t>
            </a:r>
          </a:p>
        </p:txBody>
      </p:sp>
      <p:sp>
        <p:nvSpPr>
          <p:cNvPr id="31" name="TextBox 30">
            <a:extLst>
              <a:ext uri="{FF2B5EF4-FFF2-40B4-BE49-F238E27FC236}">
                <a16:creationId xmlns:a16="http://schemas.microsoft.com/office/drawing/2014/main" id="{6446FB00-6630-4944-A597-D66C77E08FD1}"/>
              </a:ext>
            </a:extLst>
          </p:cNvPr>
          <p:cNvSpPr txBox="1"/>
          <p:nvPr/>
        </p:nvSpPr>
        <p:spPr>
          <a:xfrm>
            <a:off x="1905000" y="25908000"/>
            <a:ext cx="9496058" cy="1477328"/>
          </a:xfrm>
          <a:prstGeom prst="rect">
            <a:avLst/>
          </a:prstGeom>
          <a:noFill/>
        </p:spPr>
        <p:txBody>
          <a:bodyPr wrap="square" rtlCol="0">
            <a:spAutoFit/>
          </a:bodyPr>
          <a:lstStyle/>
          <a:p>
            <a:r>
              <a:rPr lang="en-US" sz="1800" b="1" dirty="0">
                <a:solidFill>
                  <a:schemeClr val="bg1"/>
                </a:solidFill>
              </a:rPr>
              <a:t>Fig. 1:</a:t>
            </a:r>
            <a:r>
              <a:rPr lang="en-US" sz="1800" dirty="0">
                <a:solidFill>
                  <a:schemeClr val="bg1"/>
                </a:solidFill>
              </a:rPr>
              <a:t> (a) ICE US probe (core of the endoscope). (b) Schematic of a side-firing fiber indicating the illumination pattern. (c) Simulated US field of view (FOV) and overlapping illumination pattern.  (d) Photograph of a side firing fiber polished at 33 degrees. (e) Schematic of the final proposed endoscope including biocompatible sheath.</a:t>
            </a:r>
          </a:p>
          <a:p>
            <a:endParaRPr lang="en-US" sz="1800" dirty="0">
              <a:solidFill>
                <a:schemeClr val="bg1"/>
              </a:solidFill>
            </a:endParaRPr>
          </a:p>
        </p:txBody>
      </p:sp>
      <p:sp>
        <p:nvSpPr>
          <p:cNvPr id="32" name="TextBox 31">
            <a:extLst>
              <a:ext uri="{FF2B5EF4-FFF2-40B4-BE49-F238E27FC236}">
                <a16:creationId xmlns:a16="http://schemas.microsoft.com/office/drawing/2014/main" id="{F4409F36-C6FA-4820-9C1E-4C6FEC49F903}"/>
              </a:ext>
            </a:extLst>
          </p:cNvPr>
          <p:cNvSpPr txBox="1"/>
          <p:nvPr/>
        </p:nvSpPr>
        <p:spPr>
          <a:xfrm>
            <a:off x="22025276" y="17037657"/>
            <a:ext cx="3882724" cy="646331"/>
          </a:xfrm>
          <a:prstGeom prst="rect">
            <a:avLst/>
          </a:prstGeom>
          <a:noFill/>
        </p:spPr>
        <p:txBody>
          <a:bodyPr wrap="square" rtlCol="0">
            <a:spAutoFit/>
          </a:bodyPr>
          <a:lstStyle/>
          <a:p>
            <a:r>
              <a:rPr lang="en-US" sz="1800" b="1" dirty="0">
                <a:solidFill>
                  <a:schemeClr val="bg1"/>
                </a:solidFill>
              </a:rPr>
              <a:t>Fig. 3:</a:t>
            </a:r>
            <a:r>
              <a:rPr lang="en-US" sz="1800" dirty="0">
                <a:solidFill>
                  <a:schemeClr val="bg1"/>
                </a:solidFill>
              </a:rPr>
              <a:t> Diagram of imaging system</a:t>
            </a:r>
          </a:p>
          <a:p>
            <a:endParaRPr lang="en-US" sz="1800" dirty="0">
              <a:solidFill>
                <a:schemeClr val="bg1"/>
              </a:solidFill>
            </a:endParaRPr>
          </a:p>
        </p:txBody>
      </p:sp>
      <p:sp>
        <p:nvSpPr>
          <p:cNvPr id="33" name="TextBox 32">
            <a:extLst>
              <a:ext uri="{FF2B5EF4-FFF2-40B4-BE49-F238E27FC236}">
                <a16:creationId xmlns:a16="http://schemas.microsoft.com/office/drawing/2014/main" id="{E7AB8F76-B5A1-43E3-BC89-32DDF767BC96}"/>
              </a:ext>
            </a:extLst>
          </p:cNvPr>
          <p:cNvSpPr txBox="1"/>
          <p:nvPr/>
        </p:nvSpPr>
        <p:spPr>
          <a:xfrm>
            <a:off x="23397725" y="11430000"/>
            <a:ext cx="3577075" cy="646331"/>
          </a:xfrm>
          <a:prstGeom prst="rect">
            <a:avLst/>
          </a:prstGeom>
          <a:noFill/>
        </p:spPr>
        <p:txBody>
          <a:bodyPr wrap="square" rtlCol="0">
            <a:spAutoFit/>
          </a:bodyPr>
          <a:lstStyle/>
          <a:p>
            <a:r>
              <a:rPr lang="en-US" sz="1800" b="1" dirty="0">
                <a:solidFill>
                  <a:schemeClr val="bg1"/>
                </a:solidFill>
              </a:rPr>
              <a:t>Fig. 2:</a:t>
            </a:r>
            <a:r>
              <a:rPr lang="en-US" sz="1800" dirty="0">
                <a:solidFill>
                  <a:schemeClr val="bg1"/>
                </a:solidFill>
              </a:rPr>
              <a:t> Picture of Siemons FPOL Polishing Machine</a:t>
            </a:r>
          </a:p>
        </p:txBody>
      </p:sp>
      <p:sp>
        <p:nvSpPr>
          <p:cNvPr id="34" name="TextBox 33">
            <a:extLst>
              <a:ext uri="{FF2B5EF4-FFF2-40B4-BE49-F238E27FC236}">
                <a16:creationId xmlns:a16="http://schemas.microsoft.com/office/drawing/2014/main" id="{AFC7915A-2817-4D10-B3F6-81A7ADE57D48}"/>
              </a:ext>
            </a:extLst>
          </p:cNvPr>
          <p:cNvSpPr txBox="1"/>
          <p:nvPr/>
        </p:nvSpPr>
        <p:spPr>
          <a:xfrm>
            <a:off x="15633264" y="22549007"/>
            <a:ext cx="5596562" cy="646331"/>
          </a:xfrm>
          <a:prstGeom prst="rect">
            <a:avLst/>
          </a:prstGeom>
          <a:noFill/>
        </p:spPr>
        <p:txBody>
          <a:bodyPr wrap="square" rtlCol="0">
            <a:spAutoFit/>
          </a:bodyPr>
          <a:lstStyle/>
          <a:p>
            <a:r>
              <a:rPr lang="en-US" sz="1800" b="1" dirty="0">
                <a:solidFill>
                  <a:schemeClr val="bg1"/>
                </a:solidFill>
              </a:rPr>
              <a:t>Fig. 4:</a:t>
            </a:r>
            <a:r>
              <a:rPr lang="en-US" sz="1800" dirty="0">
                <a:solidFill>
                  <a:schemeClr val="bg1"/>
                </a:solidFill>
              </a:rPr>
              <a:t> Full endoscope with 6 optical fibers, ultrasound probe, and holding sheath</a:t>
            </a:r>
          </a:p>
        </p:txBody>
      </p:sp>
      <p:sp>
        <p:nvSpPr>
          <p:cNvPr id="129" name="TextBox 128">
            <a:extLst>
              <a:ext uri="{FF2B5EF4-FFF2-40B4-BE49-F238E27FC236}">
                <a16:creationId xmlns:a16="http://schemas.microsoft.com/office/drawing/2014/main" id="{2F94650A-E83F-40F2-B117-CCCE912997F6}"/>
              </a:ext>
            </a:extLst>
          </p:cNvPr>
          <p:cNvSpPr txBox="1"/>
          <p:nvPr/>
        </p:nvSpPr>
        <p:spPr>
          <a:xfrm>
            <a:off x="22860000" y="22027388"/>
            <a:ext cx="4377362" cy="369332"/>
          </a:xfrm>
          <a:prstGeom prst="rect">
            <a:avLst/>
          </a:prstGeom>
          <a:noFill/>
        </p:spPr>
        <p:txBody>
          <a:bodyPr wrap="square" rtlCol="0">
            <a:spAutoFit/>
          </a:bodyPr>
          <a:lstStyle/>
          <a:p>
            <a:r>
              <a:rPr lang="en-US" sz="1800" b="1" dirty="0">
                <a:solidFill>
                  <a:schemeClr val="bg1"/>
                </a:solidFill>
              </a:rPr>
              <a:t>Fig. 5:</a:t>
            </a:r>
            <a:r>
              <a:rPr lang="en-US" sz="1800" dirty="0">
                <a:solidFill>
                  <a:schemeClr val="bg1"/>
                </a:solidFill>
              </a:rPr>
              <a:t> Endoscope energy experiment setup</a:t>
            </a:r>
          </a:p>
        </p:txBody>
      </p:sp>
      <p:sp>
        <p:nvSpPr>
          <p:cNvPr id="130" name="TextBox 129">
            <a:extLst>
              <a:ext uri="{FF2B5EF4-FFF2-40B4-BE49-F238E27FC236}">
                <a16:creationId xmlns:a16="http://schemas.microsoft.com/office/drawing/2014/main" id="{91C14037-ED91-4283-85F2-CB9823E90DEE}"/>
              </a:ext>
            </a:extLst>
          </p:cNvPr>
          <p:cNvSpPr txBox="1"/>
          <p:nvPr/>
        </p:nvSpPr>
        <p:spPr>
          <a:xfrm>
            <a:off x="16840200" y="28968644"/>
            <a:ext cx="8190520" cy="369332"/>
          </a:xfrm>
          <a:prstGeom prst="rect">
            <a:avLst/>
          </a:prstGeom>
          <a:noFill/>
        </p:spPr>
        <p:txBody>
          <a:bodyPr wrap="square" rtlCol="0">
            <a:spAutoFit/>
          </a:bodyPr>
          <a:lstStyle/>
          <a:p>
            <a:r>
              <a:rPr lang="en-US" sz="1800" b="1" dirty="0">
                <a:solidFill>
                  <a:schemeClr val="bg1"/>
                </a:solidFill>
              </a:rPr>
              <a:t>Fig. 6:</a:t>
            </a:r>
            <a:r>
              <a:rPr lang="en-US" sz="1800" dirty="0">
                <a:solidFill>
                  <a:schemeClr val="bg1"/>
                </a:solidFill>
              </a:rPr>
              <a:t> Ultrasound and photoacoustic phantom experiment a) US b) PA c) US + PA</a:t>
            </a:r>
            <a:endParaRPr lang="en-US" sz="1050" dirty="0">
              <a:solidFill>
                <a:schemeClr val="bg1"/>
              </a:solidFill>
            </a:endParaRPr>
          </a:p>
        </p:txBody>
      </p:sp>
      <p:sp>
        <p:nvSpPr>
          <p:cNvPr id="131" name="TextBox 130">
            <a:extLst>
              <a:ext uri="{FF2B5EF4-FFF2-40B4-BE49-F238E27FC236}">
                <a16:creationId xmlns:a16="http://schemas.microsoft.com/office/drawing/2014/main" id="{DAB1F630-04A0-4883-905A-BED7E394FD22}"/>
              </a:ext>
            </a:extLst>
          </p:cNvPr>
          <p:cNvSpPr txBox="1"/>
          <p:nvPr/>
        </p:nvSpPr>
        <p:spPr>
          <a:xfrm>
            <a:off x="31966880" y="11827117"/>
            <a:ext cx="8190520" cy="369332"/>
          </a:xfrm>
          <a:prstGeom prst="rect">
            <a:avLst/>
          </a:prstGeom>
          <a:noFill/>
        </p:spPr>
        <p:txBody>
          <a:bodyPr wrap="square" rtlCol="0">
            <a:spAutoFit/>
          </a:bodyPr>
          <a:lstStyle/>
          <a:p>
            <a:r>
              <a:rPr lang="en-US" sz="1800" b="1" dirty="0">
                <a:solidFill>
                  <a:schemeClr val="bg1"/>
                </a:solidFill>
              </a:rPr>
              <a:t>Fig. 7:</a:t>
            </a:r>
            <a:r>
              <a:rPr lang="en-US" sz="1800" dirty="0">
                <a:solidFill>
                  <a:schemeClr val="bg1"/>
                </a:solidFill>
              </a:rPr>
              <a:t> Absorption spectrum of 0.065 mg/ml dye vs. PA amplitude</a:t>
            </a:r>
            <a:endParaRPr lang="en-US" sz="1050" dirty="0">
              <a:solidFill>
                <a:schemeClr val="bg1"/>
              </a:solidFill>
            </a:endParaRPr>
          </a:p>
        </p:txBody>
      </p:sp>
    </p:spTree>
    <p:extLst>
      <p:ext uri="{BB962C8B-B14F-4D97-AF65-F5344CB8AC3E}">
        <p14:creationId xmlns:p14="http://schemas.microsoft.com/office/powerpoint/2010/main" val="1573305458"/>
      </p:ext>
    </p:extLst>
  </p:cSld>
  <p:clrMapOvr>
    <a:masterClrMapping/>
  </p:clrMapOvr>
</p:sld>
</file>

<file path=ppt/theme/theme1.xml><?xml version="1.0" encoding="utf-8"?>
<a:theme xmlns:a="http://schemas.openxmlformats.org/drawingml/2006/main" name="Autum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Autumn">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tumn">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8000"/>
                <a:shade val="100000"/>
                <a:hueMod val="108000"/>
                <a:satMod val="130000"/>
                <a:lumMod val="108000"/>
              </a:schemeClr>
            </a:gs>
            <a:gs pos="92000">
              <a:schemeClr val="phClr">
                <a:shade val="88000"/>
                <a:hueMod val="96000"/>
                <a:satMod val="120000"/>
                <a:lumMod val="74000"/>
              </a:schemeClr>
            </a:gs>
          </a:gsLst>
          <a:lin ang="5400000" scaled="1"/>
        </a:gradFill>
        <a:gradFill rotWithShape="1">
          <a:gsLst>
            <a:gs pos="0">
              <a:schemeClr val="phClr">
                <a:tint val="98000"/>
                <a:shade val="100000"/>
                <a:hueMod val="100000"/>
                <a:satMod val="130000"/>
                <a:lumMod val="112000"/>
              </a:schemeClr>
            </a:gs>
            <a:gs pos="100000">
              <a:schemeClr val="phClr">
                <a:shade val="84000"/>
                <a:hueMod val="96000"/>
                <a:satMod val="120000"/>
                <a:lumMod val="80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36196</TotalTime>
  <Words>921</Words>
  <Application>Microsoft Office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Bell MT</vt:lpstr>
      <vt:lpstr>Courier New</vt:lpstr>
      <vt:lpstr>Times New Roman</vt:lpstr>
      <vt:lpstr>Trebuchet MS</vt:lpstr>
      <vt:lpstr>Verdana</vt:lpstr>
      <vt:lpstr>Wingdings 2</vt:lpstr>
      <vt:lpstr>Autumn</vt:lpstr>
      <vt:lpstr>PowerPoint Presentation</vt:lpstr>
    </vt:vector>
  </TitlesOfParts>
  <Company>University of California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Nutrition Department</dc:creator>
  <cp:lastModifiedBy>Timothy Burton</cp:lastModifiedBy>
  <cp:revision>1029</cp:revision>
  <cp:lastPrinted>2017-03-06T06:42:46Z</cp:lastPrinted>
  <dcterms:created xsi:type="dcterms:W3CDTF">1998-08-31T18:15:40Z</dcterms:created>
  <dcterms:modified xsi:type="dcterms:W3CDTF">2019-03-25T19:01:25Z</dcterms:modified>
</cp:coreProperties>
</file>