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82" r:id="rId6"/>
    <p:sldId id="292" r:id="rId7"/>
    <p:sldId id="293" r:id="rId8"/>
    <p:sldId id="294" r:id="rId9"/>
    <p:sldId id="295" r:id="rId10"/>
    <p:sldId id="296" r:id="rId11"/>
    <p:sldId id="297" r:id="rId12"/>
    <p:sldId id="268" r:id="rId13"/>
    <p:sldId id="267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82AE8FFB-A895-46F2-9256-C9596E9BEDAF}">
          <p14:sldIdLst>
            <p14:sldId id="256"/>
            <p14:sldId id="282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未命名的章節" id="{D33FBA47-D2A1-430C-A8F9-6330BD1A14CA}">
          <p14:sldIdLst>
            <p14:sldId id="268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60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4"/>
    <p:restoredTop sz="94663"/>
  </p:normalViewPr>
  <p:slideViewPr>
    <p:cSldViewPr snapToGrid="0">
      <p:cViewPr>
        <p:scale>
          <a:sx n="100" d="100"/>
          <a:sy n="100" d="100"/>
        </p:scale>
        <p:origin x="498" y="-612"/>
      </p:cViewPr>
      <p:guideLst>
        <p:guide orient="horz" pos="2160"/>
        <p:guide pos="360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966818-6D0D-4D13-8FF3-34AA0A4E44C1}" type="datetimeFigureOut">
              <a:rPr lang="zh-TW" altLang="en-US" smtClean="0"/>
              <a:t>2018/7/31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82CBB-A428-4345-84DB-4599F04CA4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5A585B-2FB2-4EC8-8180-8CF8E07CF35D}" type="datetimeFigureOut">
              <a:rPr lang="zh-TW" altLang="en-US" smtClean="0"/>
              <a:t>2018/7/31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04DE8-D2AF-4FF0-B719-593B2E9622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4515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1043608" y="2348880"/>
            <a:ext cx="7056784" cy="1010543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n-US" altLang="zh-TW" dirty="0" smtClean="0"/>
              <a:t>Presentation Template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041582" y="3117540"/>
            <a:ext cx="7060837" cy="622920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 smtClean="0"/>
              <a:t>Subtitle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1043608" y="4005064"/>
            <a:ext cx="1907232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BF72AC1-228E-0C48-946B-62B62333F98A}" type="datetime1">
              <a:rPr lang="zh-TW" altLang="en-US" smtClean="0"/>
              <a:pPr/>
              <a:t>2018/7/31</a:t>
            </a:fld>
            <a:endParaRPr lang="zh-TW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823783" y="428368"/>
            <a:ext cx="3616411" cy="10888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91" y="809803"/>
            <a:ext cx="2520701" cy="72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30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8305" y="1212127"/>
            <a:ext cx="4101684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98305" y="1851889"/>
            <a:ext cx="4101684" cy="42742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4006" y="1212127"/>
            <a:ext cx="4103442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6" name="內容版面配置區 5"/>
          <p:cNvSpPr>
            <a:spLocks noGrp="1"/>
          </p:cNvSpPr>
          <p:nvPr>
            <p:ph sz="quarter" idx="4"/>
          </p:nvPr>
        </p:nvSpPr>
        <p:spPr>
          <a:xfrm>
            <a:off x="4644006" y="1851889"/>
            <a:ext cx="4103442" cy="1743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17" name="文字版面配置區 2"/>
          <p:cNvSpPr>
            <a:spLocks noGrp="1"/>
          </p:cNvSpPr>
          <p:nvPr>
            <p:ph type="body" idx="16"/>
          </p:nvPr>
        </p:nvSpPr>
        <p:spPr>
          <a:xfrm>
            <a:off x="4644006" y="3742500"/>
            <a:ext cx="4101684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8" name="內容版面配置區 3"/>
          <p:cNvSpPr>
            <a:spLocks noGrp="1"/>
          </p:cNvSpPr>
          <p:nvPr>
            <p:ph sz="half" idx="17"/>
          </p:nvPr>
        </p:nvSpPr>
        <p:spPr>
          <a:xfrm>
            <a:off x="4644006" y="4382262"/>
            <a:ext cx="4101684" cy="1743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pic>
        <p:nvPicPr>
          <p:cNvPr id="13" name="圖片 12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89912"/>
            <a:ext cx="9000000" cy="46800"/>
          </a:xfrm>
          <a:prstGeom prst="rect">
            <a:avLst/>
          </a:prstGeom>
        </p:spPr>
      </p:pic>
      <p:sp>
        <p:nvSpPr>
          <p:cNvPr id="19" name="頁尾版面配置區 4"/>
          <p:cNvSpPr>
            <a:spLocks noGrp="1"/>
          </p:cNvSpPr>
          <p:nvPr>
            <p:ph type="ftr" sz="quarter" idx="18"/>
          </p:nvPr>
        </p:nvSpPr>
        <p:spPr>
          <a:xfrm>
            <a:off x="1869260" y="6449914"/>
            <a:ext cx="3701375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 smtClean="0"/>
              <a:t>Presentation Sample</a:t>
            </a:r>
            <a:endParaRPr lang="zh-TW" altLang="en-US" dirty="0"/>
          </a:p>
        </p:txBody>
      </p:sp>
      <p:grpSp>
        <p:nvGrpSpPr>
          <p:cNvPr id="12" name="群組 11"/>
          <p:cNvGrpSpPr/>
          <p:nvPr userDrawn="1"/>
        </p:nvGrpSpPr>
        <p:grpSpPr>
          <a:xfrm>
            <a:off x="119872" y="6290534"/>
            <a:ext cx="1622126" cy="447411"/>
            <a:chOff x="235202" y="5921565"/>
            <a:chExt cx="1622126" cy="447411"/>
          </a:xfrm>
        </p:grpSpPr>
        <p:sp>
          <p:nvSpPr>
            <p:cNvPr id="14" name="矩形 13"/>
            <p:cNvSpPr/>
            <p:nvPr userDrawn="1"/>
          </p:nvSpPr>
          <p:spPr>
            <a:xfrm>
              <a:off x="235202" y="5921565"/>
              <a:ext cx="1622126" cy="4474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20" name="圖片 1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6" y="5996007"/>
              <a:ext cx="1301459" cy="3729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6189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4006" y="1212127"/>
            <a:ext cx="4103442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4006" y="1851889"/>
            <a:ext cx="4103442" cy="42742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文字版面配置區 4"/>
          <p:cNvSpPr>
            <a:spLocks noGrp="1"/>
          </p:cNvSpPr>
          <p:nvPr>
            <p:ph type="body" sz="quarter" idx="14"/>
          </p:nvPr>
        </p:nvSpPr>
        <p:spPr>
          <a:xfrm>
            <a:off x="395536" y="1212127"/>
            <a:ext cx="4103442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1" name="內容版面配置區 5"/>
          <p:cNvSpPr>
            <a:spLocks noGrp="1"/>
          </p:cNvSpPr>
          <p:nvPr>
            <p:ph sz="quarter" idx="15"/>
          </p:nvPr>
        </p:nvSpPr>
        <p:spPr>
          <a:xfrm>
            <a:off x="395536" y="1851889"/>
            <a:ext cx="4103442" cy="1743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12" name="文字版面配置區 2"/>
          <p:cNvSpPr>
            <a:spLocks noGrp="1"/>
          </p:cNvSpPr>
          <p:nvPr>
            <p:ph type="body" idx="16"/>
          </p:nvPr>
        </p:nvSpPr>
        <p:spPr>
          <a:xfrm>
            <a:off x="395536" y="3742500"/>
            <a:ext cx="4101684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3" name="內容版面配置區 3"/>
          <p:cNvSpPr>
            <a:spLocks noGrp="1"/>
          </p:cNvSpPr>
          <p:nvPr>
            <p:ph sz="half" idx="17"/>
          </p:nvPr>
        </p:nvSpPr>
        <p:spPr>
          <a:xfrm>
            <a:off x="395536" y="4382262"/>
            <a:ext cx="4101684" cy="1743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pic>
        <p:nvPicPr>
          <p:cNvPr id="17" name="圖片 16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89912"/>
            <a:ext cx="9000000" cy="46800"/>
          </a:xfrm>
          <a:prstGeom prst="rect">
            <a:avLst/>
          </a:prstGeom>
        </p:spPr>
      </p:pic>
      <p:sp>
        <p:nvSpPr>
          <p:cNvPr id="16" name="頁尾版面配置區 4"/>
          <p:cNvSpPr>
            <a:spLocks noGrp="1"/>
          </p:cNvSpPr>
          <p:nvPr>
            <p:ph type="ftr" sz="quarter" idx="18"/>
          </p:nvPr>
        </p:nvSpPr>
        <p:spPr>
          <a:xfrm>
            <a:off x="1869260" y="6449914"/>
            <a:ext cx="3701375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 smtClean="0"/>
              <a:t>Presentation Sample</a:t>
            </a:r>
            <a:endParaRPr lang="zh-TW" altLang="en-US" dirty="0"/>
          </a:p>
        </p:txBody>
      </p:sp>
      <p:grpSp>
        <p:nvGrpSpPr>
          <p:cNvPr id="14" name="群組 13"/>
          <p:cNvGrpSpPr/>
          <p:nvPr userDrawn="1"/>
        </p:nvGrpSpPr>
        <p:grpSpPr>
          <a:xfrm>
            <a:off x="119872" y="6290534"/>
            <a:ext cx="1622126" cy="447411"/>
            <a:chOff x="235202" y="5921565"/>
            <a:chExt cx="1622126" cy="447411"/>
          </a:xfrm>
        </p:grpSpPr>
        <p:sp>
          <p:nvSpPr>
            <p:cNvPr id="15" name="矩形 14"/>
            <p:cNvSpPr/>
            <p:nvPr userDrawn="1"/>
          </p:nvSpPr>
          <p:spPr>
            <a:xfrm>
              <a:off x="235202" y="5921565"/>
              <a:ext cx="1622126" cy="4474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8" name="圖片 1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6" y="5996007"/>
              <a:ext cx="1301459" cy="372969"/>
            </a:xfrm>
            <a:prstGeom prst="rect">
              <a:avLst/>
            </a:prstGeom>
          </p:spPr>
        </p:pic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8305" y="1212127"/>
            <a:ext cx="4101684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98305" y="1851889"/>
            <a:ext cx="4101684" cy="1743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4006" y="1212127"/>
            <a:ext cx="4103442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4006" y="1851889"/>
            <a:ext cx="4103442" cy="1743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文字版面配置區 2"/>
          <p:cNvSpPr>
            <a:spLocks noGrp="1"/>
          </p:cNvSpPr>
          <p:nvPr>
            <p:ph type="body" idx="14"/>
          </p:nvPr>
        </p:nvSpPr>
        <p:spPr>
          <a:xfrm>
            <a:off x="395536" y="3742500"/>
            <a:ext cx="4101684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5" name="內容版面配置區 3"/>
          <p:cNvSpPr>
            <a:spLocks noGrp="1"/>
          </p:cNvSpPr>
          <p:nvPr>
            <p:ph sz="half" idx="15"/>
          </p:nvPr>
        </p:nvSpPr>
        <p:spPr>
          <a:xfrm>
            <a:off x="395536" y="4382262"/>
            <a:ext cx="4101684" cy="1743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16" name="文字版面配置區 2"/>
          <p:cNvSpPr>
            <a:spLocks noGrp="1"/>
          </p:cNvSpPr>
          <p:nvPr>
            <p:ph type="body" idx="16"/>
          </p:nvPr>
        </p:nvSpPr>
        <p:spPr>
          <a:xfrm>
            <a:off x="4644006" y="3742500"/>
            <a:ext cx="4101684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7" name="內容版面配置區 3"/>
          <p:cNvSpPr>
            <a:spLocks noGrp="1"/>
          </p:cNvSpPr>
          <p:nvPr>
            <p:ph sz="half" idx="17"/>
          </p:nvPr>
        </p:nvSpPr>
        <p:spPr>
          <a:xfrm>
            <a:off x="4644006" y="4382262"/>
            <a:ext cx="4101684" cy="1743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pic>
        <p:nvPicPr>
          <p:cNvPr id="19" name="圖片 18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89912"/>
            <a:ext cx="9000000" cy="46800"/>
          </a:xfrm>
          <a:prstGeom prst="rect">
            <a:avLst/>
          </a:prstGeom>
        </p:spPr>
      </p:pic>
      <p:sp>
        <p:nvSpPr>
          <p:cNvPr id="20" name="頁尾版面配置區 4"/>
          <p:cNvSpPr>
            <a:spLocks noGrp="1"/>
          </p:cNvSpPr>
          <p:nvPr>
            <p:ph type="ftr" sz="quarter" idx="18"/>
          </p:nvPr>
        </p:nvSpPr>
        <p:spPr>
          <a:xfrm>
            <a:off x="1869260" y="6449914"/>
            <a:ext cx="3701375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 smtClean="0"/>
              <a:t>Presentation Sample</a:t>
            </a:r>
            <a:endParaRPr lang="zh-TW" altLang="en-US" dirty="0"/>
          </a:p>
        </p:txBody>
      </p:sp>
      <p:grpSp>
        <p:nvGrpSpPr>
          <p:cNvPr id="18" name="群組 17"/>
          <p:cNvGrpSpPr/>
          <p:nvPr userDrawn="1"/>
        </p:nvGrpSpPr>
        <p:grpSpPr>
          <a:xfrm>
            <a:off x="119872" y="6290534"/>
            <a:ext cx="1622126" cy="447411"/>
            <a:chOff x="235202" y="5921565"/>
            <a:chExt cx="1622126" cy="447411"/>
          </a:xfrm>
        </p:grpSpPr>
        <p:sp>
          <p:nvSpPr>
            <p:cNvPr id="21" name="矩形 20"/>
            <p:cNvSpPr/>
            <p:nvPr userDrawn="1"/>
          </p:nvSpPr>
          <p:spPr>
            <a:xfrm>
              <a:off x="235202" y="5921565"/>
              <a:ext cx="1622126" cy="4474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22" name="圖片 2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6" y="5996007"/>
              <a:ext cx="1301459" cy="372969"/>
            </a:xfrm>
            <a:prstGeom prst="rect">
              <a:avLst/>
            </a:prstGeom>
          </p:spPr>
        </p:pic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861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89912"/>
            <a:ext cx="9000000" cy="46800"/>
          </a:xfrm>
          <a:prstGeom prst="rect">
            <a:avLst/>
          </a:prstGeom>
        </p:spPr>
      </p:pic>
      <p:sp>
        <p:nvSpPr>
          <p:cNvPr id="7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869260" y="6449914"/>
            <a:ext cx="3701375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 smtClean="0"/>
              <a:t>Presentation Sample</a:t>
            </a:r>
            <a:endParaRPr lang="zh-TW" altLang="en-US" dirty="0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119872" y="6290534"/>
            <a:ext cx="1622126" cy="447411"/>
            <a:chOff x="235202" y="5921565"/>
            <a:chExt cx="1622126" cy="447411"/>
          </a:xfrm>
        </p:grpSpPr>
        <p:sp>
          <p:nvSpPr>
            <p:cNvPr id="9" name="矩形 8"/>
            <p:cNvSpPr/>
            <p:nvPr userDrawn="1"/>
          </p:nvSpPr>
          <p:spPr>
            <a:xfrm>
              <a:off x="235202" y="5921565"/>
              <a:ext cx="1622126" cy="4474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" name="圖片 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6" y="5996007"/>
              <a:ext cx="1301459" cy="3729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731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51920" y="1196752"/>
            <a:ext cx="4885382" cy="492941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95536" y="1196752"/>
            <a:ext cx="3312368" cy="4929411"/>
          </a:xfrm>
        </p:spPr>
        <p:txBody>
          <a:bodyPr>
            <a:normAutofit/>
          </a:bodyPr>
          <a:lstStyle>
            <a:lvl1pPr marL="285750" indent="-285750">
              <a:buFont typeface="Wingdings" charset="2"/>
              <a:buChar char="n"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352928" cy="562074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pic>
        <p:nvPicPr>
          <p:cNvPr id="11" name="圖片 10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89912"/>
            <a:ext cx="9000000" cy="46800"/>
          </a:xfrm>
          <a:prstGeom prst="rect">
            <a:avLst/>
          </a:prstGeom>
        </p:spPr>
      </p:pic>
      <p:sp>
        <p:nvSpPr>
          <p:cNvPr id="10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869260" y="6449914"/>
            <a:ext cx="3701375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 smtClean="0"/>
              <a:t>Presentation Sample</a:t>
            </a:r>
            <a:endParaRPr lang="zh-TW" altLang="en-US" dirty="0"/>
          </a:p>
        </p:txBody>
      </p:sp>
      <p:grpSp>
        <p:nvGrpSpPr>
          <p:cNvPr id="9" name="群組 8"/>
          <p:cNvGrpSpPr/>
          <p:nvPr userDrawn="1"/>
        </p:nvGrpSpPr>
        <p:grpSpPr>
          <a:xfrm>
            <a:off x="119872" y="6290534"/>
            <a:ext cx="1622126" cy="447411"/>
            <a:chOff x="235202" y="5921565"/>
            <a:chExt cx="1622126" cy="447411"/>
          </a:xfrm>
        </p:grpSpPr>
        <p:sp>
          <p:nvSpPr>
            <p:cNvPr id="12" name="矩形 11"/>
            <p:cNvSpPr/>
            <p:nvPr userDrawn="1"/>
          </p:nvSpPr>
          <p:spPr>
            <a:xfrm>
              <a:off x="235202" y="5921565"/>
              <a:ext cx="1622126" cy="4474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3" name="圖片 1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6" y="5996007"/>
              <a:ext cx="1301459" cy="3729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4311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95536" y="1196752"/>
            <a:ext cx="8352928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95536" y="5085184"/>
            <a:ext cx="8352928" cy="80486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352928" cy="562074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pic>
        <p:nvPicPr>
          <p:cNvPr id="11" name="圖片 10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89912"/>
            <a:ext cx="9000000" cy="46800"/>
          </a:xfrm>
          <a:prstGeom prst="rect">
            <a:avLst/>
          </a:prstGeom>
        </p:spPr>
      </p:pic>
      <p:sp>
        <p:nvSpPr>
          <p:cNvPr id="10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869260" y="6449914"/>
            <a:ext cx="3701375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 smtClean="0"/>
              <a:t>Presentation Sample</a:t>
            </a:r>
            <a:endParaRPr lang="zh-TW" altLang="en-US" dirty="0"/>
          </a:p>
        </p:txBody>
      </p:sp>
      <p:grpSp>
        <p:nvGrpSpPr>
          <p:cNvPr id="9" name="群組 8"/>
          <p:cNvGrpSpPr/>
          <p:nvPr userDrawn="1"/>
        </p:nvGrpSpPr>
        <p:grpSpPr>
          <a:xfrm>
            <a:off x="119872" y="6290534"/>
            <a:ext cx="1622126" cy="447411"/>
            <a:chOff x="235202" y="5921565"/>
            <a:chExt cx="1622126" cy="447411"/>
          </a:xfrm>
        </p:grpSpPr>
        <p:sp>
          <p:nvSpPr>
            <p:cNvPr id="12" name="矩形 11"/>
            <p:cNvSpPr/>
            <p:nvPr userDrawn="1"/>
          </p:nvSpPr>
          <p:spPr>
            <a:xfrm>
              <a:off x="235202" y="5921565"/>
              <a:ext cx="1622126" cy="4474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3" name="圖片 1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6" y="5996007"/>
              <a:ext cx="1301459" cy="3729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3222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尾標語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標題 2"/>
          <p:cNvSpPr>
            <a:spLocks noGrp="1"/>
          </p:cNvSpPr>
          <p:nvPr>
            <p:ph type="ctrTitle"/>
          </p:nvPr>
        </p:nvSpPr>
        <p:spPr>
          <a:xfrm>
            <a:off x="1043608" y="2274116"/>
            <a:ext cx="7056784" cy="1010543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n-US" altLang="zh-TW" dirty="0" smtClean="0"/>
              <a:t>Thank you for listening</a:t>
            </a:r>
            <a:endParaRPr lang="zh-TW" alt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尾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881448" y="2340115"/>
            <a:ext cx="6244282" cy="10888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48" y="1992320"/>
            <a:ext cx="5013228" cy="143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509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>
            <p:ph type="ctrTitle" hasCustomPrompt="1"/>
          </p:nvPr>
        </p:nvSpPr>
        <p:spPr>
          <a:xfrm>
            <a:off x="1043608" y="2274116"/>
            <a:ext cx="7056784" cy="1010543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altLang="zh-TW" dirty="0" smtClean="0"/>
              <a:t>CHAPTER TITLE</a:t>
            </a:r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13"/>
          </p:nvPr>
        </p:nvSpPr>
        <p:spPr>
          <a:xfrm>
            <a:off x="1043608" y="3284659"/>
            <a:ext cx="5270728" cy="19461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2000"/>
            </a:lvl1pPr>
            <a:lvl2pPr marL="457200" indent="0">
              <a:lnSpc>
                <a:spcPct val="100000"/>
              </a:lnSpc>
              <a:buFontTx/>
              <a:buNone/>
              <a:defRPr sz="1800"/>
            </a:lvl2pPr>
            <a:lvl3pPr marL="914400" indent="0">
              <a:lnSpc>
                <a:spcPct val="100000"/>
              </a:lnSpc>
              <a:buFontTx/>
              <a:buNone/>
              <a:defRPr sz="1600"/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352928" cy="56207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4929411"/>
          </a:xfrm>
        </p:spPr>
        <p:txBody>
          <a:bodyPr>
            <a:normAutofit/>
          </a:bodyPr>
          <a:lstStyle>
            <a:lvl1pPr marL="342900" indent="-342900">
              <a:buFont typeface="Wingdings" charset="2"/>
              <a:buChar char="n"/>
              <a:defRPr sz="2000"/>
            </a:lvl1pPr>
            <a:lvl2pPr marL="742950" indent="-285750">
              <a:buFont typeface="Wingdings" charset="2"/>
              <a:buChar char="l"/>
              <a:defRPr sz="1800"/>
            </a:lvl2pPr>
            <a:lvl3pPr marL="1143000" indent="-228600">
              <a:buFont typeface="Wingdings" charset="2"/>
              <a:buChar char="u"/>
              <a:defRPr sz="1600"/>
            </a:lvl3pPr>
            <a:lvl4pPr marL="1600200" indent="-228600">
              <a:buFont typeface="Wingdings" charset="2"/>
              <a:buChar char="u"/>
              <a:defRPr sz="1400"/>
            </a:lvl4pPr>
            <a:lvl5pPr marL="2057400" indent="-228600">
              <a:buFont typeface="Wingdings" charset="2"/>
              <a:buChar char="u"/>
              <a:defRPr sz="1200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018B90E8-31B4-41F6-8174-D549C5229FD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5" name="圖片 4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89912"/>
            <a:ext cx="9000000" cy="46800"/>
          </a:xfrm>
          <a:prstGeom prst="rect">
            <a:avLst/>
          </a:prstGeom>
        </p:spPr>
      </p:pic>
      <p:sp>
        <p:nvSpPr>
          <p:cNvPr id="8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869260" y="6449914"/>
            <a:ext cx="3701375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 smtClean="0"/>
              <a:t>Presentation Sample</a:t>
            </a:r>
            <a:endParaRPr lang="zh-TW" altLang="en-US" dirty="0"/>
          </a:p>
        </p:txBody>
      </p:sp>
      <p:grpSp>
        <p:nvGrpSpPr>
          <p:cNvPr id="4" name="群組 3"/>
          <p:cNvGrpSpPr/>
          <p:nvPr userDrawn="1"/>
        </p:nvGrpSpPr>
        <p:grpSpPr>
          <a:xfrm>
            <a:off x="119872" y="6290534"/>
            <a:ext cx="1622126" cy="447411"/>
            <a:chOff x="235202" y="5921565"/>
            <a:chExt cx="1622126" cy="447411"/>
          </a:xfrm>
        </p:grpSpPr>
        <p:sp>
          <p:nvSpPr>
            <p:cNvPr id="9" name="矩形 8"/>
            <p:cNvSpPr/>
            <p:nvPr userDrawn="1"/>
          </p:nvSpPr>
          <p:spPr>
            <a:xfrm>
              <a:off x="235202" y="5921565"/>
              <a:ext cx="1622126" cy="4474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7" name="圖片 6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6" y="5996007"/>
              <a:ext cx="1301459" cy="3729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7313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352928" cy="562074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196753"/>
            <a:ext cx="8352928" cy="230425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395536" y="3645024"/>
            <a:ext cx="4104456" cy="230425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14"/>
          </p:nvPr>
        </p:nvSpPr>
        <p:spPr>
          <a:xfrm>
            <a:off x="4644007" y="3645024"/>
            <a:ext cx="4104457" cy="230425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pic>
        <p:nvPicPr>
          <p:cNvPr id="10" name="圖片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89912"/>
            <a:ext cx="9000000" cy="46800"/>
          </a:xfrm>
          <a:prstGeom prst="rect">
            <a:avLst/>
          </a:prstGeom>
        </p:spPr>
      </p:pic>
      <p:sp>
        <p:nvSpPr>
          <p:cNvPr id="11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869260" y="6449914"/>
            <a:ext cx="3701375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 smtClean="0"/>
              <a:t>Presentation Sample</a:t>
            </a:r>
            <a:endParaRPr lang="zh-TW" altLang="en-US" dirty="0"/>
          </a:p>
        </p:txBody>
      </p:sp>
      <p:grpSp>
        <p:nvGrpSpPr>
          <p:cNvPr id="9" name="群組 8"/>
          <p:cNvGrpSpPr/>
          <p:nvPr userDrawn="1"/>
        </p:nvGrpSpPr>
        <p:grpSpPr>
          <a:xfrm>
            <a:off x="119872" y="6290534"/>
            <a:ext cx="1622126" cy="447411"/>
            <a:chOff x="235202" y="5921565"/>
            <a:chExt cx="1622126" cy="447411"/>
          </a:xfrm>
        </p:grpSpPr>
        <p:sp>
          <p:nvSpPr>
            <p:cNvPr id="12" name="矩形 11"/>
            <p:cNvSpPr/>
            <p:nvPr userDrawn="1"/>
          </p:nvSpPr>
          <p:spPr>
            <a:xfrm>
              <a:off x="235202" y="5921565"/>
              <a:ext cx="1622126" cy="4474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3" name="圖片 1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6" y="5996007"/>
              <a:ext cx="1301459" cy="3729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5179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352928" cy="562074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3645024"/>
            <a:ext cx="8352928" cy="230425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395536" y="1196753"/>
            <a:ext cx="4104456" cy="230425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14"/>
          </p:nvPr>
        </p:nvSpPr>
        <p:spPr>
          <a:xfrm>
            <a:off x="4644007" y="1196753"/>
            <a:ext cx="4104457" cy="230425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pic>
        <p:nvPicPr>
          <p:cNvPr id="11" name="圖片 10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89912"/>
            <a:ext cx="9000000" cy="46800"/>
          </a:xfrm>
          <a:prstGeom prst="rect">
            <a:avLst/>
          </a:prstGeom>
        </p:spPr>
      </p:pic>
      <p:sp>
        <p:nvSpPr>
          <p:cNvPr id="12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869260" y="6449914"/>
            <a:ext cx="3701375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 smtClean="0"/>
              <a:t>Presentation Sample</a:t>
            </a:r>
            <a:endParaRPr lang="zh-TW" altLang="en-US" dirty="0"/>
          </a:p>
        </p:txBody>
      </p:sp>
      <p:grpSp>
        <p:nvGrpSpPr>
          <p:cNvPr id="9" name="群組 8"/>
          <p:cNvGrpSpPr/>
          <p:nvPr userDrawn="1"/>
        </p:nvGrpSpPr>
        <p:grpSpPr>
          <a:xfrm>
            <a:off x="119872" y="6290534"/>
            <a:ext cx="1622126" cy="447411"/>
            <a:chOff x="235202" y="5921565"/>
            <a:chExt cx="1622126" cy="447411"/>
          </a:xfrm>
        </p:grpSpPr>
        <p:sp>
          <p:nvSpPr>
            <p:cNvPr id="10" name="矩形 9"/>
            <p:cNvSpPr/>
            <p:nvPr userDrawn="1"/>
          </p:nvSpPr>
          <p:spPr>
            <a:xfrm>
              <a:off x="235202" y="5921565"/>
              <a:ext cx="1622126" cy="4474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3" name="圖片 1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6" y="5996007"/>
              <a:ext cx="1301459" cy="372969"/>
            </a:xfrm>
            <a:prstGeom prst="rect">
              <a:avLst/>
            </a:prstGeom>
          </p:spPr>
        </p:pic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95536" y="1196752"/>
            <a:ext cx="4392488" cy="492941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2"/>
          <p:cNvSpPr>
            <a:spLocks noGrp="1"/>
          </p:cNvSpPr>
          <p:nvPr>
            <p:ph sz="half" idx="13"/>
          </p:nvPr>
        </p:nvSpPr>
        <p:spPr>
          <a:xfrm>
            <a:off x="4932039" y="1196753"/>
            <a:ext cx="3816425" cy="2392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13" name="內容版面配置區 2"/>
          <p:cNvSpPr>
            <a:spLocks noGrp="1"/>
          </p:cNvSpPr>
          <p:nvPr>
            <p:ph sz="half" idx="14"/>
          </p:nvPr>
        </p:nvSpPr>
        <p:spPr>
          <a:xfrm>
            <a:off x="4932039" y="3733465"/>
            <a:ext cx="3816425" cy="23926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pic>
        <p:nvPicPr>
          <p:cNvPr id="10" name="圖片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89912"/>
            <a:ext cx="9000000" cy="46800"/>
          </a:xfrm>
          <a:prstGeom prst="rect">
            <a:avLst/>
          </a:prstGeom>
        </p:spPr>
      </p:pic>
      <p:sp>
        <p:nvSpPr>
          <p:cNvPr id="12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869260" y="6449914"/>
            <a:ext cx="3701375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 smtClean="0"/>
              <a:t>Presentation Sample</a:t>
            </a:r>
            <a:endParaRPr lang="zh-TW" altLang="en-US" dirty="0"/>
          </a:p>
        </p:txBody>
      </p:sp>
      <p:grpSp>
        <p:nvGrpSpPr>
          <p:cNvPr id="11" name="群組 10"/>
          <p:cNvGrpSpPr/>
          <p:nvPr userDrawn="1"/>
        </p:nvGrpSpPr>
        <p:grpSpPr>
          <a:xfrm>
            <a:off x="119872" y="6290534"/>
            <a:ext cx="1622126" cy="447411"/>
            <a:chOff x="235202" y="5921565"/>
            <a:chExt cx="1622126" cy="447411"/>
          </a:xfrm>
        </p:grpSpPr>
        <p:sp>
          <p:nvSpPr>
            <p:cNvPr id="14" name="矩形 13"/>
            <p:cNvSpPr/>
            <p:nvPr userDrawn="1"/>
          </p:nvSpPr>
          <p:spPr>
            <a:xfrm>
              <a:off x="235202" y="5921565"/>
              <a:ext cx="1622126" cy="4474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5" name="圖片 1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6" y="5996007"/>
              <a:ext cx="1301459" cy="3729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644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355976" y="1196752"/>
            <a:ext cx="4392488" cy="492941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2"/>
          <p:cNvSpPr>
            <a:spLocks noGrp="1"/>
          </p:cNvSpPr>
          <p:nvPr>
            <p:ph sz="half" idx="13"/>
          </p:nvPr>
        </p:nvSpPr>
        <p:spPr>
          <a:xfrm>
            <a:off x="395535" y="1196753"/>
            <a:ext cx="3816425" cy="2392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13" name="內容版面配置區 2"/>
          <p:cNvSpPr>
            <a:spLocks noGrp="1"/>
          </p:cNvSpPr>
          <p:nvPr>
            <p:ph sz="half" idx="14"/>
          </p:nvPr>
        </p:nvSpPr>
        <p:spPr>
          <a:xfrm>
            <a:off x="395535" y="3733465"/>
            <a:ext cx="3816425" cy="23926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pic>
        <p:nvPicPr>
          <p:cNvPr id="11" name="圖片 10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89912"/>
            <a:ext cx="9000000" cy="46800"/>
          </a:xfrm>
          <a:prstGeom prst="rect">
            <a:avLst/>
          </a:prstGeom>
        </p:spPr>
      </p:pic>
      <p:sp>
        <p:nvSpPr>
          <p:cNvPr id="14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869260" y="6449914"/>
            <a:ext cx="3701375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 smtClean="0"/>
              <a:t>Presentation Sample</a:t>
            </a:r>
            <a:endParaRPr lang="zh-TW" altLang="en-US" dirty="0"/>
          </a:p>
        </p:txBody>
      </p:sp>
      <p:grpSp>
        <p:nvGrpSpPr>
          <p:cNvPr id="10" name="群組 9"/>
          <p:cNvGrpSpPr/>
          <p:nvPr userDrawn="1"/>
        </p:nvGrpSpPr>
        <p:grpSpPr>
          <a:xfrm>
            <a:off x="119872" y="6290534"/>
            <a:ext cx="1622126" cy="447411"/>
            <a:chOff x="235202" y="5921565"/>
            <a:chExt cx="1622126" cy="447411"/>
          </a:xfrm>
        </p:grpSpPr>
        <p:sp>
          <p:nvSpPr>
            <p:cNvPr id="12" name="矩形 11"/>
            <p:cNvSpPr/>
            <p:nvPr userDrawn="1"/>
          </p:nvSpPr>
          <p:spPr>
            <a:xfrm>
              <a:off x="235202" y="5921565"/>
              <a:ext cx="1622126" cy="4474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5" name="圖片 1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6" y="5996007"/>
              <a:ext cx="1301459" cy="372969"/>
            </a:xfrm>
            <a:prstGeom prst="rect">
              <a:avLst/>
            </a:prstGeom>
          </p:spPr>
        </p:pic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內容版面配置區 3"/>
          <p:cNvSpPr>
            <a:spLocks noGrp="1"/>
          </p:cNvSpPr>
          <p:nvPr>
            <p:ph sz="half" idx="13"/>
          </p:nvPr>
        </p:nvSpPr>
        <p:spPr>
          <a:xfrm>
            <a:off x="395536" y="1212127"/>
            <a:ext cx="4101684" cy="23836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</p:txBody>
      </p:sp>
      <p:sp>
        <p:nvSpPr>
          <p:cNvPr id="11" name="內容版面配置區 3"/>
          <p:cNvSpPr>
            <a:spLocks noGrp="1"/>
          </p:cNvSpPr>
          <p:nvPr>
            <p:ph sz="half" idx="14"/>
          </p:nvPr>
        </p:nvSpPr>
        <p:spPr>
          <a:xfrm>
            <a:off x="4644006" y="1212127"/>
            <a:ext cx="4101684" cy="23836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</p:txBody>
      </p:sp>
      <p:sp>
        <p:nvSpPr>
          <p:cNvPr id="12" name="內容版面配置區 3"/>
          <p:cNvSpPr>
            <a:spLocks noGrp="1"/>
          </p:cNvSpPr>
          <p:nvPr>
            <p:ph sz="half" idx="15"/>
          </p:nvPr>
        </p:nvSpPr>
        <p:spPr>
          <a:xfrm>
            <a:off x="395536" y="3742539"/>
            <a:ext cx="4101684" cy="23836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</p:txBody>
      </p:sp>
      <p:sp>
        <p:nvSpPr>
          <p:cNvPr id="13" name="內容版面配置區 3"/>
          <p:cNvSpPr>
            <a:spLocks noGrp="1"/>
          </p:cNvSpPr>
          <p:nvPr>
            <p:ph sz="half" idx="16"/>
          </p:nvPr>
        </p:nvSpPr>
        <p:spPr>
          <a:xfrm>
            <a:off x="4644006" y="3742539"/>
            <a:ext cx="4101684" cy="23836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</p:txBody>
      </p:sp>
      <p:pic>
        <p:nvPicPr>
          <p:cNvPr id="16" name="圖片 15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89912"/>
            <a:ext cx="9000000" cy="46800"/>
          </a:xfrm>
          <a:prstGeom prst="rect">
            <a:avLst/>
          </a:prstGeom>
        </p:spPr>
      </p:pic>
      <p:sp>
        <p:nvSpPr>
          <p:cNvPr id="17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869260" y="6449914"/>
            <a:ext cx="3701375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 smtClean="0"/>
              <a:t>Presentation Sample</a:t>
            </a:r>
            <a:endParaRPr lang="zh-TW" altLang="en-US" dirty="0"/>
          </a:p>
        </p:txBody>
      </p:sp>
      <p:grpSp>
        <p:nvGrpSpPr>
          <p:cNvPr id="14" name="群組 13"/>
          <p:cNvGrpSpPr/>
          <p:nvPr userDrawn="1"/>
        </p:nvGrpSpPr>
        <p:grpSpPr>
          <a:xfrm>
            <a:off x="119872" y="6290534"/>
            <a:ext cx="1622126" cy="447411"/>
            <a:chOff x="235202" y="5921565"/>
            <a:chExt cx="1622126" cy="447411"/>
          </a:xfrm>
        </p:grpSpPr>
        <p:sp>
          <p:nvSpPr>
            <p:cNvPr id="15" name="矩形 14"/>
            <p:cNvSpPr/>
            <p:nvPr userDrawn="1"/>
          </p:nvSpPr>
          <p:spPr>
            <a:xfrm>
              <a:off x="235202" y="5921565"/>
              <a:ext cx="1622126" cy="4474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8" name="圖片 1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6" y="5996007"/>
              <a:ext cx="1301459" cy="372969"/>
            </a:xfrm>
            <a:prstGeom prst="rect">
              <a:avLst/>
            </a:prstGeom>
          </p:spPr>
        </p:pic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96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8305" y="1212127"/>
            <a:ext cx="4101684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98305" y="1851889"/>
            <a:ext cx="4101684" cy="42742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4006" y="1212127"/>
            <a:ext cx="4103442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4006" y="1851889"/>
            <a:ext cx="4103442" cy="42742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2" name="圖片 11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89912"/>
            <a:ext cx="9000000" cy="46800"/>
          </a:xfrm>
          <a:prstGeom prst="rect">
            <a:avLst/>
          </a:prstGeom>
        </p:spPr>
      </p:pic>
      <p:sp>
        <p:nvSpPr>
          <p:cNvPr id="11" name="頁尾版面配置區 4"/>
          <p:cNvSpPr>
            <a:spLocks noGrp="1"/>
          </p:cNvSpPr>
          <p:nvPr>
            <p:ph type="ftr" sz="quarter" idx="13"/>
          </p:nvPr>
        </p:nvSpPr>
        <p:spPr>
          <a:xfrm>
            <a:off x="1869260" y="6449914"/>
            <a:ext cx="3701375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 smtClean="0"/>
              <a:t>Presentation Sample</a:t>
            </a:r>
            <a:endParaRPr lang="zh-TW" altLang="en-US" dirty="0"/>
          </a:p>
        </p:txBody>
      </p:sp>
      <p:grpSp>
        <p:nvGrpSpPr>
          <p:cNvPr id="10" name="群組 9"/>
          <p:cNvGrpSpPr/>
          <p:nvPr userDrawn="1"/>
        </p:nvGrpSpPr>
        <p:grpSpPr>
          <a:xfrm>
            <a:off x="119872" y="6290534"/>
            <a:ext cx="1622126" cy="447411"/>
            <a:chOff x="235202" y="5921565"/>
            <a:chExt cx="1622126" cy="447411"/>
          </a:xfrm>
        </p:grpSpPr>
        <p:sp>
          <p:nvSpPr>
            <p:cNvPr id="13" name="矩形 12"/>
            <p:cNvSpPr/>
            <p:nvPr userDrawn="1"/>
          </p:nvSpPr>
          <p:spPr>
            <a:xfrm>
              <a:off x="235202" y="5921565"/>
              <a:ext cx="1622126" cy="4474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4" name="圖片 13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6" y="5996007"/>
              <a:ext cx="1301459" cy="372969"/>
            </a:xfrm>
            <a:prstGeom prst="rect">
              <a:avLst/>
            </a:prstGeom>
          </p:spPr>
        </p:pic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28" y="6521391"/>
            <a:ext cx="8729472" cy="228122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352928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5536" y="1196752"/>
            <a:ext cx="8352928" cy="4929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58808" y="6449913"/>
            <a:ext cx="485192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1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869260" y="6449914"/>
            <a:ext cx="3701375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 smtClean="0"/>
              <a:t>Presentation Sample</a:t>
            </a:r>
            <a:endParaRPr lang="zh-TW" altLang="en-US" dirty="0"/>
          </a:p>
        </p:txBody>
      </p:sp>
      <p:grpSp>
        <p:nvGrpSpPr>
          <p:cNvPr id="7" name="群組 6"/>
          <p:cNvGrpSpPr/>
          <p:nvPr userDrawn="1"/>
        </p:nvGrpSpPr>
        <p:grpSpPr>
          <a:xfrm>
            <a:off x="119872" y="6290534"/>
            <a:ext cx="1622126" cy="447411"/>
            <a:chOff x="235202" y="5921565"/>
            <a:chExt cx="1622126" cy="447411"/>
          </a:xfrm>
        </p:grpSpPr>
        <p:sp>
          <p:nvSpPr>
            <p:cNvPr id="8" name="矩形 7"/>
            <p:cNvSpPr/>
            <p:nvPr userDrawn="1"/>
          </p:nvSpPr>
          <p:spPr>
            <a:xfrm>
              <a:off x="235202" y="5921565"/>
              <a:ext cx="1622126" cy="4474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" name="圖片 9"/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6" y="5996007"/>
              <a:ext cx="1301459" cy="3729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3443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50" r:id="rId3"/>
    <p:sldLayoutId id="2147483664" r:id="rId4"/>
    <p:sldLayoutId id="2147483668" r:id="rId5"/>
    <p:sldLayoutId id="2147483652" r:id="rId6"/>
    <p:sldLayoutId id="2147483667" r:id="rId7"/>
    <p:sldLayoutId id="2147483669" r:id="rId8"/>
    <p:sldLayoutId id="2147483672" r:id="rId9"/>
    <p:sldLayoutId id="2147483653" r:id="rId10"/>
    <p:sldLayoutId id="2147483673" r:id="rId11"/>
    <p:sldLayoutId id="2147483670" r:id="rId12"/>
    <p:sldLayoutId id="2147483654" r:id="rId13"/>
    <p:sldLayoutId id="2147483656" r:id="rId14"/>
    <p:sldLayoutId id="2147483657" r:id="rId15"/>
    <p:sldLayoutId id="2147483666" r:id="rId16"/>
    <p:sldLayoutId id="2147483662" r:id="rId1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Clr>
          <a:schemeClr val="tx1"/>
        </a:buClr>
        <a:buFont typeface="Wingdings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Clr>
          <a:schemeClr val="tx1"/>
        </a:buClr>
        <a:buFont typeface="Wingdings" charset="2"/>
        <a:buChar char="l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Clr>
          <a:schemeClr val="tx1"/>
        </a:buClr>
        <a:buSzPct val="80000"/>
        <a:buFont typeface="Wingdings" charset="2"/>
        <a:buChar char="u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Clr>
          <a:schemeClr val="tx1"/>
        </a:buClr>
        <a:buSzPct val="80000"/>
        <a:buFont typeface="Wingdings" charset="2"/>
        <a:buChar char="u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Clr>
          <a:schemeClr val="tx1"/>
        </a:buClr>
        <a:buSzPct val="80000"/>
        <a:buFont typeface="Wingdings" charset="2"/>
        <a:buChar char="u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badboy.com.au/" TargetMode="Externa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How to record </a:t>
            </a:r>
            <a:r>
              <a:rPr lang="en-US" altLang="zh-TW" dirty="0" err="1" smtClean="0"/>
              <a:t>jMeter</a:t>
            </a:r>
            <a:r>
              <a:rPr lang="en-US" altLang="zh-TW" dirty="0" smtClean="0"/>
              <a:t> script via </a:t>
            </a:r>
            <a:r>
              <a:rPr lang="en-US" altLang="zh-TW" dirty="0" err="1"/>
              <a:t>B</a:t>
            </a:r>
            <a:r>
              <a:rPr lang="en-US" altLang="zh-TW" dirty="0" err="1" smtClean="0"/>
              <a:t>adboy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69292" y="3339220"/>
            <a:ext cx="7060837" cy="62292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How to use it?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6F86-C0D9-7642-A27D-F573171A2D65}" type="datetime1">
              <a:rPr lang="zh-TW" altLang="en-US" smtClean="0"/>
              <a:t>2018/7/31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988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445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Badboy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r>
              <a:rPr lang="zh-TW" altLang="en-US" dirty="0"/>
              <a:t> </a:t>
            </a:r>
            <a:r>
              <a:rPr lang="en-US" altLang="zh-TW" dirty="0"/>
              <a:t>Automation Testing - Introduction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395536" y="931979"/>
            <a:ext cx="2738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666666"/>
                </a:solidFill>
                <a:latin typeface="Times New Roman" panose="02020603050405020304" pitchFamily="18" charset="0"/>
                <a:hlinkClick r:id="rId2"/>
              </a:rPr>
              <a:t>http://www.badboy.com.au/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31380"/>
            <a:ext cx="8579924" cy="488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85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Badboy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r>
              <a:rPr lang="zh-TW" altLang="en-US" dirty="0"/>
              <a:t> </a:t>
            </a:r>
            <a:r>
              <a:rPr lang="en-US" altLang="zh-TW" dirty="0"/>
              <a:t>Automation Testing - Introduction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52047"/>
            <a:ext cx="6553200" cy="465437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76300" y="1543050"/>
            <a:ext cx="2724150" cy="190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81024" y="2224553"/>
            <a:ext cx="3019425" cy="15187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757362" y="1733549"/>
            <a:ext cx="2998367" cy="3819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423114" y="1278493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目標主機</a:t>
            </a:r>
            <a:r>
              <a:rPr lang="en-US" altLang="zh-TW" dirty="0" smtClean="0"/>
              <a:t>URL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423114" y="175152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目標主機畫面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423114" y="2224553"/>
            <a:ext cx="1413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Http Request</a:t>
            </a:r>
            <a:endParaRPr lang="zh-TW" altLang="en-US" dirty="0"/>
          </a:p>
        </p:txBody>
      </p:sp>
      <p:grpSp>
        <p:nvGrpSpPr>
          <p:cNvPr id="32" name="群組 31"/>
          <p:cNvGrpSpPr/>
          <p:nvPr/>
        </p:nvGrpSpPr>
        <p:grpSpPr>
          <a:xfrm>
            <a:off x="6784305" y="1936189"/>
            <a:ext cx="638809" cy="215336"/>
            <a:chOff x="6784305" y="1936189"/>
            <a:chExt cx="638809" cy="215336"/>
          </a:xfrm>
        </p:grpSpPr>
        <p:cxnSp>
          <p:nvCxnSpPr>
            <p:cNvPr id="24" name="直線接點 23"/>
            <p:cNvCxnSpPr>
              <a:stCxn id="12" idx="1"/>
            </p:cNvCxnSpPr>
            <p:nvPr/>
          </p:nvCxnSpPr>
          <p:spPr>
            <a:xfrm flipH="1">
              <a:off x="7005099" y="1936189"/>
              <a:ext cx="418015" cy="0"/>
            </a:xfrm>
            <a:prstGeom prst="line">
              <a:avLst/>
            </a:prstGeom>
            <a:ln w="1905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 flipH="1">
              <a:off x="6784305" y="1936189"/>
              <a:ext cx="220794" cy="215336"/>
            </a:xfrm>
            <a:prstGeom prst="line">
              <a:avLst/>
            </a:prstGeom>
            <a:ln w="1905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3" name="群組 32"/>
          <p:cNvGrpSpPr/>
          <p:nvPr/>
        </p:nvGrpSpPr>
        <p:grpSpPr>
          <a:xfrm>
            <a:off x="3629024" y="1435382"/>
            <a:ext cx="3762459" cy="215336"/>
            <a:chOff x="6784305" y="1936189"/>
            <a:chExt cx="3762459" cy="215336"/>
          </a:xfrm>
        </p:grpSpPr>
        <p:cxnSp>
          <p:nvCxnSpPr>
            <p:cNvPr id="34" name="直線接點 33"/>
            <p:cNvCxnSpPr/>
            <p:nvPr/>
          </p:nvCxnSpPr>
          <p:spPr>
            <a:xfrm flipH="1">
              <a:off x="7005100" y="1936189"/>
              <a:ext cx="3541664" cy="0"/>
            </a:xfrm>
            <a:prstGeom prst="line">
              <a:avLst/>
            </a:prstGeom>
            <a:ln w="1905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 flipH="1">
              <a:off x="6784305" y="1936189"/>
              <a:ext cx="220794" cy="215336"/>
            </a:xfrm>
            <a:prstGeom prst="line">
              <a:avLst/>
            </a:prstGeom>
            <a:ln w="1905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8" name="群組 37"/>
          <p:cNvGrpSpPr/>
          <p:nvPr/>
        </p:nvGrpSpPr>
        <p:grpSpPr>
          <a:xfrm>
            <a:off x="3643539" y="2409219"/>
            <a:ext cx="3779575" cy="221722"/>
            <a:chOff x="6784305" y="1929803"/>
            <a:chExt cx="3779575" cy="221722"/>
          </a:xfrm>
        </p:grpSpPr>
        <p:cxnSp>
          <p:nvCxnSpPr>
            <p:cNvPr id="39" name="直線接點 38"/>
            <p:cNvCxnSpPr>
              <a:stCxn id="13" idx="1"/>
            </p:cNvCxnSpPr>
            <p:nvPr/>
          </p:nvCxnSpPr>
          <p:spPr>
            <a:xfrm flipH="1">
              <a:off x="7005100" y="1929803"/>
              <a:ext cx="3558780" cy="6386"/>
            </a:xfrm>
            <a:prstGeom prst="line">
              <a:avLst/>
            </a:prstGeom>
            <a:ln w="1905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0" name="直線接點 39"/>
            <p:cNvCxnSpPr/>
            <p:nvPr/>
          </p:nvCxnSpPr>
          <p:spPr>
            <a:xfrm flipH="1">
              <a:off x="6784305" y="1936189"/>
              <a:ext cx="220794" cy="215336"/>
            </a:xfrm>
            <a:prstGeom prst="line">
              <a:avLst/>
            </a:prstGeom>
            <a:ln w="1905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998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52047"/>
            <a:ext cx="6553200" cy="4654370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Badboy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r>
              <a:rPr lang="zh-TW" altLang="en-US" dirty="0"/>
              <a:t> </a:t>
            </a:r>
            <a:r>
              <a:rPr lang="en-US" altLang="zh-TW" dirty="0"/>
              <a:t>Automation Testing - Introduction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3486149" y="4124324"/>
            <a:ext cx="371475" cy="219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822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52047"/>
            <a:ext cx="6553200" cy="4654370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Badboy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r>
              <a:rPr lang="zh-TW" altLang="en-US" dirty="0"/>
              <a:t> </a:t>
            </a:r>
            <a:r>
              <a:rPr lang="en-US" altLang="zh-TW" dirty="0"/>
              <a:t>Automation Testing - Introduction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800100" y="2105025"/>
            <a:ext cx="2724150" cy="1790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7423114" y="2224553"/>
            <a:ext cx="1558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Request Parameters</a:t>
            </a:r>
            <a:endParaRPr lang="zh-TW" altLang="en-US" dirty="0"/>
          </a:p>
        </p:txBody>
      </p:sp>
      <p:grpSp>
        <p:nvGrpSpPr>
          <p:cNvPr id="10" name="群組 9"/>
          <p:cNvGrpSpPr/>
          <p:nvPr/>
        </p:nvGrpSpPr>
        <p:grpSpPr>
          <a:xfrm>
            <a:off x="3643539" y="2415605"/>
            <a:ext cx="3779575" cy="215336"/>
            <a:chOff x="6784305" y="1936189"/>
            <a:chExt cx="3779575" cy="215336"/>
          </a:xfrm>
        </p:grpSpPr>
        <p:cxnSp>
          <p:nvCxnSpPr>
            <p:cNvPr id="11" name="直線接點 10"/>
            <p:cNvCxnSpPr/>
            <p:nvPr/>
          </p:nvCxnSpPr>
          <p:spPr>
            <a:xfrm flipH="1">
              <a:off x="7005100" y="1936189"/>
              <a:ext cx="3558780" cy="0"/>
            </a:xfrm>
            <a:prstGeom prst="line">
              <a:avLst/>
            </a:prstGeom>
            <a:ln w="1905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 flipH="1">
              <a:off x="6784305" y="1936189"/>
              <a:ext cx="220794" cy="215336"/>
            </a:xfrm>
            <a:prstGeom prst="line">
              <a:avLst/>
            </a:prstGeom>
            <a:ln w="1905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375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52047"/>
            <a:ext cx="6553200" cy="4654370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Badboy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r>
              <a:rPr lang="zh-TW" altLang="en-US" dirty="0"/>
              <a:t> </a:t>
            </a:r>
            <a:r>
              <a:rPr lang="en-US" altLang="zh-TW" dirty="0"/>
              <a:t>Automation Testing - Introduction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800100" y="1895475"/>
            <a:ext cx="2724150" cy="1790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7423114" y="2015003"/>
            <a:ext cx="1558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移除不需要的</a:t>
            </a:r>
            <a:r>
              <a:rPr lang="en-US" altLang="zh-TW" dirty="0" smtClean="0"/>
              <a:t>item</a:t>
            </a:r>
            <a:endParaRPr lang="zh-TW" altLang="en-US" dirty="0"/>
          </a:p>
        </p:txBody>
      </p:sp>
      <p:grpSp>
        <p:nvGrpSpPr>
          <p:cNvPr id="10" name="群組 9"/>
          <p:cNvGrpSpPr/>
          <p:nvPr/>
        </p:nvGrpSpPr>
        <p:grpSpPr>
          <a:xfrm>
            <a:off x="3643539" y="2206055"/>
            <a:ext cx="3779575" cy="215336"/>
            <a:chOff x="6784305" y="1936189"/>
            <a:chExt cx="3779575" cy="215336"/>
          </a:xfrm>
        </p:grpSpPr>
        <p:cxnSp>
          <p:nvCxnSpPr>
            <p:cNvPr id="11" name="直線接點 10"/>
            <p:cNvCxnSpPr/>
            <p:nvPr/>
          </p:nvCxnSpPr>
          <p:spPr>
            <a:xfrm flipH="1">
              <a:off x="7005100" y="1936189"/>
              <a:ext cx="3558780" cy="0"/>
            </a:xfrm>
            <a:prstGeom prst="line">
              <a:avLst/>
            </a:prstGeom>
            <a:ln w="1905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 flipH="1">
              <a:off x="6784305" y="1936189"/>
              <a:ext cx="220794" cy="215336"/>
            </a:xfrm>
            <a:prstGeom prst="line">
              <a:avLst/>
            </a:prstGeom>
            <a:ln w="1905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863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52047"/>
            <a:ext cx="6553200" cy="4654370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Badboy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r>
              <a:rPr lang="zh-TW" altLang="en-US" dirty="0"/>
              <a:t> </a:t>
            </a:r>
            <a:r>
              <a:rPr lang="en-US" altLang="zh-TW" dirty="0"/>
              <a:t>Automation Testing - Introduction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395536" y="2028825"/>
            <a:ext cx="1890464" cy="238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7383919" y="1620619"/>
            <a:ext cx="1558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匯出成</a:t>
            </a:r>
            <a:r>
              <a:rPr lang="en-US" altLang="zh-TW" dirty="0" err="1" smtClean="0"/>
              <a:t>jmeter</a:t>
            </a:r>
            <a:r>
              <a:rPr lang="en-US" altLang="zh-TW" dirty="0" smtClean="0"/>
              <a:t> script</a:t>
            </a:r>
            <a:endParaRPr lang="zh-TW" altLang="en-US" dirty="0"/>
          </a:p>
        </p:txBody>
      </p:sp>
      <p:grpSp>
        <p:nvGrpSpPr>
          <p:cNvPr id="10" name="群組 9"/>
          <p:cNvGrpSpPr/>
          <p:nvPr/>
        </p:nvGrpSpPr>
        <p:grpSpPr>
          <a:xfrm>
            <a:off x="2389680" y="1896711"/>
            <a:ext cx="4887420" cy="215336"/>
            <a:chOff x="6784305" y="1936189"/>
            <a:chExt cx="4887420" cy="215336"/>
          </a:xfrm>
        </p:grpSpPr>
        <p:cxnSp>
          <p:nvCxnSpPr>
            <p:cNvPr id="11" name="直線接點 10"/>
            <p:cNvCxnSpPr/>
            <p:nvPr/>
          </p:nvCxnSpPr>
          <p:spPr>
            <a:xfrm flipH="1">
              <a:off x="7005100" y="1936189"/>
              <a:ext cx="4666625" cy="0"/>
            </a:xfrm>
            <a:prstGeom prst="line">
              <a:avLst/>
            </a:prstGeom>
            <a:ln w="1905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 flipH="1">
              <a:off x="6784305" y="1936189"/>
              <a:ext cx="220794" cy="215336"/>
            </a:xfrm>
            <a:prstGeom prst="line">
              <a:avLst/>
            </a:prstGeom>
            <a:ln w="1905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402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Badboy</a:t>
            </a:r>
            <a:r>
              <a:rPr lang="en-US" altLang="zh-TW" dirty="0" smtClean="0"/>
              <a:t> – </a:t>
            </a:r>
            <a:r>
              <a:rPr lang="en-US" altLang="zh-TW" dirty="0" err="1" smtClean="0"/>
              <a:t>jmeter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r>
              <a:rPr lang="zh-TW" altLang="en-US" dirty="0"/>
              <a:t> </a:t>
            </a:r>
            <a:r>
              <a:rPr lang="en-US" altLang="zh-TW" dirty="0"/>
              <a:t>Automation Testing - Introduction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52048"/>
            <a:ext cx="6849795" cy="451748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7383919" y="2030194"/>
            <a:ext cx="1558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Jmeter</a:t>
            </a:r>
            <a:r>
              <a:rPr lang="zh-TW" altLang="en-US" dirty="0" smtClean="0"/>
              <a:t>開啓</a:t>
            </a:r>
            <a:r>
              <a:rPr lang="en-US" altLang="zh-TW" dirty="0" smtClean="0"/>
              <a:t>script</a:t>
            </a:r>
            <a:r>
              <a:rPr lang="zh-TW" altLang="en-US" dirty="0" smtClean="0"/>
              <a:t>修改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809625" y="2533649"/>
            <a:ext cx="2724150" cy="2066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" name="群組 9"/>
          <p:cNvGrpSpPr/>
          <p:nvPr/>
        </p:nvGrpSpPr>
        <p:grpSpPr>
          <a:xfrm>
            <a:off x="3643539" y="2329880"/>
            <a:ext cx="3779575" cy="215336"/>
            <a:chOff x="6784305" y="1936189"/>
            <a:chExt cx="3779575" cy="215336"/>
          </a:xfrm>
        </p:grpSpPr>
        <p:cxnSp>
          <p:nvCxnSpPr>
            <p:cNvPr id="11" name="直線接點 10"/>
            <p:cNvCxnSpPr/>
            <p:nvPr/>
          </p:nvCxnSpPr>
          <p:spPr>
            <a:xfrm flipH="1">
              <a:off x="7005100" y="1936189"/>
              <a:ext cx="3558780" cy="0"/>
            </a:xfrm>
            <a:prstGeom prst="line">
              <a:avLst/>
            </a:prstGeom>
            <a:ln w="1905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 flipH="1">
              <a:off x="6784305" y="1936189"/>
              <a:ext cx="220794" cy="215336"/>
            </a:xfrm>
            <a:prstGeom prst="line">
              <a:avLst/>
            </a:prstGeom>
            <a:ln w="1905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525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Thank you for listening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743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國泰輔助色">
      <a:dk1>
        <a:sysClr val="windowText" lastClr="000000"/>
      </a:dk1>
      <a:lt1>
        <a:sysClr val="window" lastClr="FFFFFF"/>
      </a:lt1>
      <a:dk2>
        <a:srgbClr val="FFF200"/>
      </a:dk2>
      <a:lt2>
        <a:srgbClr val="00A94F"/>
      </a:lt2>
      <a:accent1>
        <a:srgbClr val="004C8D"/>
      </a:accent1>
      <a:accent2>
        <a:srgbClr val="4F8940"/>
      </a:accent2>
      <a:accent3>
        <a:srgbClr val="FBC93E"/>
      </a:accent3>
      <a:accent4>
        <a:srgbClr val="8C297A"/>
      </a:accent4>
      <a:accent5>
        <a:srgbClr val="C53246"/>
      </a:accent5>
      <a:accent6>
        <a:srgbClr val="29A4B1"/>
      </a:accent6>
      <a:hlink>
        <a:srgbClr val="0000FF"/>
      </a:hlink>
      <a:folHlink>
        <a:srgbClr val="800080"/>
      </a:folHlink>
    </a:clrScheme>
    <a:fontScheme name="國泰字體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67195268B749D74FBA2B0A0A7D827056" ma:contentTypeVersion="2" ma:contentTypeDescription="建立新的文件。" ma:contentTypeScope="" ma:versionID="7ee9da3b428120f2a837d39f1e64de43">
  <xsd:schema xmlns:xsd="http://www.w3.org/2001/XMLSchema" xmlns:p="http://schemas.microsoft.com/office/2006/metadata/properties" targetNamespace="http://schemas.microsoft.com/office/2006/metadata/properties" ma:root="true" ma:fieldsID="56698e70a9a1074c8f38a635a0b2051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E9C5F079-FE9E-41FA-A5BD-BDEA5F324556}">
  <ds:schemaRefs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purl.org/dc/terms/"/>
    <ds:schemaRef ds:uri="http://purl.org/dc/elements/1.1/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6EE7B26-5282-4F9A-A383-FA8E27EB4F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0D1D97-8974-4BC1-B266-7135B7B661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2089</TotalTime>
  <Words>96</Words>
  <Application>Microsoft Office PowerPoint</Application>
  <PresentationFormat>如螢幕大小 (4:3)</PresentationFormat>
  <Paragraphs>33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微軟正黑體</vt:lpstr>
      <vt:lpstr>新細明體</vt:lpstr>
      <vt:lpstr>Arial</vt:lpstr>
      <vt:lpstr>Calibri</vt:lpstr>
      <vt:lpstr>Times New Roman</vt:lpstr>
      <vt:lpstr>Wingdings</vt:lpstr>
      <vt:lpstr>Office 佈景主題</vt:lpstr>
      <vt:lpstr>How to record jMeter script via Badboy </vt:lpstr>
      <vt:lpstr>Badboy</vt:lpstr>
      <vt:lpstr>Badboy</vt:lpstr>
      <vt:lpstr>Badboy</vt:lpstr>
      <vt:lpstr>Badboy</vt:lpstr>
      <vt:lpstr>Badboy</vt:lpstr>
      <vt:lpstr>Badboy</vt:lpstr>
      <vt:lpstr>Badboy – jmeter</vt:lpstr>
      <vt:lpstr>Thank you for listening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Anderson Liao</dc:creator>
  <cp:lastModifiedBy>鄒政倫</cp:lastModifiedBy>
  <cp:revision>121</cp:revision>
  <dcterms:created xsi:type="dcterms:W3CDTF">2017-09-01T09:14:34Z</dcterms:created>
  <dcterms:modified xsi:type="dcterms:W3CDTF">2018-07-31T06:14:23Z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0x01010067195268B749D74FBA2B0A0A7D827056</vt:lpwstr>
  </property>
</Properties>
</file>