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  <p:sldMasterId id="2147483666" r:id="rId12"/>
    <p:sldMasterId id="2147483667" r:id="rId13"/>
    <p:sldMasterId id="2147483668" r:id="rId14"/>
    <p:sldMasterId id="2147483669" r:id="rId15"/>
    <p:sldMasterId id="2147483670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</p:sldIdLst>
  <p:sldSz cy="6858000" cx="9144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F98708-0495-4A35-91C0-6FE884744E8F}">
  <a:tblStyle styleId="{D1F98708-0495-4A35-91C0-6FE884744E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2.xml"/><Relationship Id="rId19" Type="http://schemas.openxmlformats.org/officeDocument/2006/relationships/slide" Target="slides/slide2.xml"/><Relationship Id="rId1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垂直文字">
  <p:cSld name="標題及垂直文字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 rot="5400000">
            <a:off x="2247900" y="-266700"/>
            <a:ext cx="4648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標題及文字" type="vertTitleAndTx">
  <p:cSld name="VERTICAL_TITLE_AND_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>
  <p:cSld name="標題及物件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540544" y="2250280"/>
            <a:ext cx="8062912" cy="216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36576" algn="r"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9DB25E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1371600" y="6011862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1371600" y="5649912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391525" y="5753100"/>
            <a:ext cx="503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頁首" showMasterSp="0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6956425" y="63627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2619375" y="6367462"/>
            <a:ext cx="42608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450262" y="809625"/>
            <a:ext cx="5032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物件">
  <p:cSld name="兩個物件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457200" y="1524001"/>
            <a:ext cx="403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2" type="body"/>
          </p:nvPr>
        </p:nvSpPr>
        <p:spPr>
          <a:xfrm>
            <a:off x="4648200" y="1524001"/>
            <a:ext cx="403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showMasterSp="0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 rot="-5400000">
            <a:off x="-2197236" y="2736166"/>
            <a:ext cx="595766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3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 rot="-5400000">
            <a:off x="200684" y="1455054"/>
            <a:ext cx="2909668" cy="581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 rot="-5400000">
            <a:off x="244880" y="4547250"/>
            <a:ext cx="2821276" cy="581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3" type="body"/>
          </p:nvPr>
        </p:nvSpPr>
        <p:spPr>
          <a:xfrm>
            <a:off x="2022230" y="290732"/>
            <a:ext cx="6858000" cy="2897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4" type="body"/>
          </p:nvPr>
        </p:nvSpPr>
        <p:spPr>
          <a:xfrm>
            <a:off x="2022230" y="3350924"/>
            <a:ext cx="6858000" cy="2897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8" name="Google Shape;128;p15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showMasterSp="0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 rot="-5400000">
            <a:off x="-2264897" y="2852017"/>
            <a:ext cx="5883105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1828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entury Gothic"/>
              <a:buNone/>
              <a:defRPr b="0" sz="29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135856" y="367664"/>
            <a:ext cx="2438400" cy="588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2" type="body"/>
          </p:nvPr>
        </p:nvSpPr>
        <p:spPr>
          <a:xfrm>
            <a:off x="3651250" y="320040"/>
            <a:ext cx="5276088" cy="592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⚫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showMasterSp="0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 rot="-5400000">
            <a:off x="-2372096" y="2742448"/>
            <a:ext cx="60975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/>
          <p:nvPr>
            <p:ph idx="2" type="pic"/>
          </p:nvPr>
        </p:nvSpPr>
        <p:spPr>
          <a:xfrm>
            <a:off x="1138237" y="373966"/>
            <a:ext cx="7333488" cy="5264834"/>
          </a:xfrm>
          <a:prstGeom prst="rect">
            <a:avLst/>
          </a:prstGeom>
          <a:solidFill>
            <a:srgbClr val="B9B692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143000" y="5638800"/>
            <a:ext cx="7333488" cy="6096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⚫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9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8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444D26"/>
              </a:gs>
              <a:gs pos="69999">
                <a:srgbClr val="444D26"/>
              </a:gs>
              <a:gs pos="100000">
                <a:srgbClr val="444D26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FFFFD6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" name="Google Shape;12;p1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FFFFDA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444D26"/>
              </a:gs>
              <a:gs pos="69999">
                <a:srgbClr val="444D26"/>
              </a:gs>
              <a:gs pos="100000">
                <a:srgbClr val="444D26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0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FFFFD6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FFFFDA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" name="Google Shape;159;p20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444D26"/>
              </a:gs>
              <a:gs pos="69999">
                <a:srgbClr val="444D26"/>
              </a:gs>
              <a:gs pos="100000">
                <a:srgbClr val="444D26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FFFFD6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22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FFFFDA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22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444D26"/>
              </a:gs>
              <a:gs pos="69999">
                <a:srgbClr val="444D26"/>
              </a:gs>
              <a:gs pos="100000">
                <a:srgbClr val="444D26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FFFFD6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" name="Google Shape;26;p3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FFFFDA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" name="Google Shape;27;p3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444D26"/>
              </a:gs>
              <a:gs pos="69999">
                <a:srgbClr val="444D26"/>
              </a:gs>
              <a:gs pos="100000">
                <a:srgbClr val="444D26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FFFFD6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" name="Google Shape;42;p5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FFFFDA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444D26"/>
              </a:gs>
              <a:gs pos="69999">
                <a:srgbClr val="444D26"/>
              </a:gs>
              <a:gs pos="100000">
                <a:srgbClr val="444D26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6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FFFFD6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" name="Google Shape;52;p6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FFFFDA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" name="Google Shape;53;p6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 rot="-5400000">
            <a:off x="7553325" y="5254625"/>
            <a:ext cx="1893887" cy="1293812"/>
          </a:xfrm>
          <a:prstGeom prst="triangle">
            <a:avLst>
              <a:gd fmla="val 11086" name="adj"/>
            </a:avLst>
          </a:prstGeom>
          <a:gradFill>
            <a:gsLst>
              <a:gs pos="0">
                <a:srgbClr val="5F6E4D"/>
              </a:gs>
              <a:gs pos="60000">
                <a:srgbClr val="A6BF88"/>
              </a:gs>
              <a:gs pos="100000">
                <a:srgbClr val="C6D9B2"/>
              </a:gs>
            </a:gsLst>
            <a:lin ang="1547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1371600" y="6011862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1371600" y="5649912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391525" y="5753100"/>
            <a:ext cx="503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  <a:defRPr b="0" i="0" sz="13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 flipH="1" rot="10800000">
            <a:off x="6350" y="6350"/>
            <a:ext cx="9131300" cy="6837362"/>
          </a:xfrm>
          <a:prstGeom prst="rtTriangle">
            <a:avLst/>
          </a:prstGeom>
          <a:gradFill>
            <a:gsLst>
              <a:gs pos="0">
                <a:srgbClr val="444D26"/>
              </a:gs>
              <a:gs pos="69999">
                <a:srgbClr val="444D26"/>
              </a:gs>
              <a:gs pos="100000">
                <a:srgbClr val="444D26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 flipH="1" rot="-5400000">
            <a:off x="7553325" y="309562"/>
            <a:ext cx="1893887" cy="1293812"/>
          </a:xfrm>
          <a:prstGeom prst="triangle">
            <a:avLst>
              <a:gd fmla="val 11086" name="adj"/>
            </a:avLst>
          </a:prstGeom>
          <a:gradFill>
            <a:gsLst>
              <a:gs pos="0">
                <a:srgbClr val="5F6E4D"/>
              </a:gs>
              <a:gs pos="60000">
                <a:srgbClr val="A6BF88"/>
              </a:gs>
              <a:gs pos="100000">
                <a:srgbClr val="C6D9B2"/>
              </a:gs>
            </a:gsLst>
            <a:lin ang="1547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8"/>
          <p:cNvCxnSpPr/>
          <p:nvPr/>
        </p:nvCxnSpPr>
        <p:spPr>
          <a:xfrm rot="10800000">
            <a:off x="6469062" y="9525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FFFFDA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" name="Google Shape;70;p8"/>
          <p:cNvCxnSpPr/>
          <p:nvPr/>
        </p:nvCxnSpPr>
        <p:spPr>
          <a:xfrm flipH="1" rot="10800000"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FFFFD6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" name="Google Shape;71;p8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6956425" y="63627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2619375" y="6367462"/>
            <a:ext cx="42608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450262" y="809625"/>
            <a:ext cx="5032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444D26"/>
              </a:gs>
              <a:gs pos="69999">
                <a:srgbClr val="444D26"/>
              </a:gs>
              <a:gs pos="100000">
                <a:srgbClr val="444D26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0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FFFFD6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" name="Google Shape;85;p10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FFFFDA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" name="Google Shape;86;p10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444D26"/>
              </a:gs>
              <a:gs pos="69999">
                <a:srgbClr val="444D26"/>
              </a:gs>
              <a:gs pos="100000">
                <a:srgbClr val="444D26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FFFFD6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FFFFDA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" name="Google Shape;118;p14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8B8B8"/>
            </a:gs>
            <a:gs pos="60000">
              <a:srgbClr val="F6F6F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268287"/>
            <a:ext cx="8229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C1CBB6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0CBB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0CBB5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0" type="dt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7589837" y="63658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484187" y="1292225"/>
            <a:ext cx="8048625" cy="3829050"/>
            <a:chOff x="0" y="0"/>
            <a:chExt cx="2147483647" cy="2147483647"/>
          </a:xfrm>
        </p:grpSpPr>
        <p:sp>
          <p:nvSpPr>
            <p:cNvPr id="191" name="Google Shape;191;p24"/>
            <p:cNvSpPr/>
            <p:nvPr/>
          </p:nvSpPr>
          <p:spPr>
            <a:xfrm>
              <a:off x="1802276627" y="291139352"/>
              <a:ext cx="345207019" cy="1856344215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434197059" y="291139352"/>
              <a:ext cx="349866218" cy="185634421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23449" y="292919711"/>
              <a:ext cx="356219732" cy="18545639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3F3F3"/>
                </a:gs>
                <a:gs pos="33999">
                  <a:srgbClr val="EFEFEF"/>
                </a:gs>
                <a:gs pos="100000">
                  <a:srgbClr val="AAAAAA"/>
                </a:gs>
              </a:gsLst>
              <a:lin ang="5400000" scaled="0"/>
            </a:gra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56643180" y="292919711"/>
              <a:ext cx="356643172" cy="18545639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3F3F3"/>
                </a:gs>
                <a:gs pos="33999">
                  <a:srgbClr val="EFEFEF"/>
                </a:gs>
                <a:gs pos="100000">
                  <a:srgbClr val="AAAAAA"/>
                </a:gs>
              </a:gsLst>
              <a:lin ang="5400000" scaled="0"/>
            </a:gra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714556910" y="292919711"/>
              <a:ext cx="356643172" cy="18545639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3F3F3"/>
                </a:gs>
                <a:gs pos="33999">
                  <a:srgbClr val="EFEFEF"/>
                </a:gs>
                <a:gs pos="100000">
                  <a:srgbClr val="AAAAAA"/>
                </a:gs>
              </a:gsLst>
              <a:lin ang="5400000" scaled="0"/>
            </a:gra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072471279" y="292919711"/>
              <a:ext cx="356643172" cy="18545639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3F3F3"/>
                </a:gs>
                <a:gs pos="33999">
                  <a:srgbClr val="EFEFEF"/>
                </a:gs>
                <a:gs pos="100000">
                  <a:srgbClr val="AAAAAA"/>
                </a:gs>
              </a:gsLst>
              <a:lin ang="5400000" scaled="0"/>
            </a:gra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0" y="0"/>
              <a:ext cx="356643172" cy="2555258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4E3"/>
                </a:gs>
                <a:gs pos="50000">
                  <a:srgbClr val="CDDAEC"/>
                </a:gs>
                <a:gs pos="100000">
                  <a:srgbClr val="E6ECF5"/>
                </a:gs>
              </a:gsLst>
              <a:lin ang="16200000" scaled="0"/>
            </a:gradFill>
            <a:ln cap="flat" cmpd="sng" w="254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zh-TW" sz="18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Sprint #1</a:t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56219462" y="0"/>
              <a:ext cx="356643172" cy="2555258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4E3"/>
                </a:gs>
                <a:gs pos="50000">
                  <a:srgbClr val="CDDAEC"/>
                </a:gs>
                <a:gs pos="100000">
                  <a:srgbClr val="E6ECF5"/>
                </a:gs>
              </a:gsLst>
              <a:lin ang="16200000" scaled="0"/>
            </a:gradFill>
            <a:ln cap="flat" cmpd="sng" w="254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zh-TW" sz="18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Sprint #2</a:t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714556910" y="0"/>
              <a:ext cx="356643172" cy="2555258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4E3"/>
                </a:gs>
                <a:gs pos="50000">
                  <a:srgbClr val="CDDAEC"/>
                </a:gs>
                <a:gs pos="100000">
                  <a:srgbClr val="E6ECF5"/>
                </a:gs>
              </a:gsLst>
              <a:lin ang="16200000" scaled="0"/>
            </a:gradFill>
            <a:ln cap="flat" cmpd="sng" w="254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zh-TW" sz="18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Sprint #3</a:t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072894694" y="0"/>
              <a:ext cx="356643172" cy="2555258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4E3"/>
                </a:gs>
                <a:gs pos="50000">
                  <a:srgbClr val="CDDAEC"/>
                </a:gs>
                <a:gs pos="100000">
                  <a:srgbClr val="E6ECF5"/>
                </a:gs>
              </a:gsLst>
              <a:lin ang="16200000" scaled="0"/>
            </a:gradFill>
            <a:ln cap="flat" cmpd="sng" w="254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zh-TW" sz="18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Sprint #4</a:t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27420126" y="0"/>
              <a:ext cx="356643172" cy="2555258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4E3"/>
                </a:gs>
                <a:gs pos="50000">
                  <a:srgbClr val="CDDAEC"/>
                </a:gs>
                <a:gs pos="100000">
                  <a:srgbClr val="E6ECF5"/>
                </a:gs>
              </a:gsLst>
              <a:lin ang="16200000" scaled="0"/>
            </a:gradFill>
            <a:ln cap="flat" cmpd="sng" w="254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zh-TW" sz="18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Sprint #5</a:t>
              </a:r>
              <a:endParaRPr/>
            </a:p>
          </p:txBody>
        </p:sp>
      </p:grpSp>
      <p:grpSp>
        <p:nvGrpSpPr>
          <p:cNvPr id="202" name="Google Shape;202;p24"/>
          <p:cNvGrpSpPr/>
          <p:nvPr/>
        </p:nvGrpSpPr>
        <p:grpSpPr>
          <a:xfrm>
            <a:off x="1825625" y="4564062"/>
            <a:ext cx="4014787" cy="485775"/>
            <a:chOff x="0" y="0"/>
            <a:chExt cx="2147483647" cy="2147483647"/>
          </a:xfrm>
        </p:grpSpPr>
        <p:sp>
          <p:nvSpPr>
            <p:cNvPr id="203" name="Google Shape;203;p24"/>
            <p:cNvSpPr txBox="1"/>
            <p:nvPr/>
          </p:nvSpPr>
          <p:spPr>
            <a:xfrm>
              <a:off x="0" y="0"/>
              <a:ext cx="2147483647" cy="2070285546"/>
            </a:xfrm>
            <a:prstGeom prst="rect">
              <a:avLst/>
            </a:prstGeom>
            <a:solidFill>
              <a:srgbClr val="F1D77F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131962276" y="71733320"/>
              <a:ext cx="426500362" cy="2040792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Bug fix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Sprint #1</a:t>
              </a:r>
              <a:endParaRPr/>
            </a:p>
          </p:txBody>
        </p:sp>
        <p:sp>
          <p:nvSpPr>
            <p:cNvPr id="205" name="Google Shape;205;p24"/>
            <p:cNvSpPr txBox="1"/>
            <p:nvPr/>
          </p:nvSpPr>
          <p:spPr>
            <a:xfrm>
              <a:off x="882072108" y="71733320"/>
              <a:ext cx="426500362" cy="2040792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Bug fix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Sprint #2</a:t>
              </a:r>
              <a:endParaRPr/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1601590431" y="106691622"/>
              <a:ext cx="426500362" cy="2040792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Bug fix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Sprint #3</a:t>
              </a:r>
              <a:endParaRPr/>
            </a:p>
          </p:txBody>
        </p:sp>
      </p:grpSp>
      <p:sp>
        <p:nvSpPr>
          <p:cNvPr id="207" name="Google Shape;207;p24"/>
          <p:cNvSpPr txBox="1"/>
          <p:nvPr/>
        </p:nvSpPr>
        <p:spPr>
          <a:xfrm>
            <a:off x="5432425" y="777875"/>
            <a:ext cx="18256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Complete</a:t>
            </a:r>
            <a:endParaRPr/>
          </a:p>
        </p:txBody>
      </p:sp>
      <p:cxnSp>
        <p:nvCxnSpPr>
          <p:cNvPr id="208" name="Google Shape;208;p24"/>
          <p:cNvCxnSpPr/>
          <p:nvPr/>
        </p:nvCxnSpPr>
        <p:spPr>
          <a:xfrm flipH="1">
            <a:off x="5173662" y="947737"/>
            <a:ext cx="258762" cy="3444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09" name="Google Shape;209;p24"/>
          <p:cNvGrpSpPr/>
          <p:nvPr/>
        </p:nvGrpSpPr>
        <p:grpSpPr>
          <a:xfrm>
            <a:off x="1763712" y="954087"/>
            <a:ext cx="360362" cy="288925"/>
            <a:chOff x="0" y="0"/>
            <a:chExt cx="2147483647" cy="2147483647"/>
          </a:xfrm>
        </p:grpSpPr>
        <p:sp>
          <p:nvSpPr>
            <p:cNvPr id="210" name="Google Shape;210;p24"/>
            <p:cNvSpPr/>
            <p:nvPr/>
          </p:nvSpPr>
          <p:spPr>
            <a:xfrm flipH="1" rot="10800000">
              <a:off x="0" y="0"/>
              <a:ext cx="1069011567" cy="2017686634"/>
            </a:xfrm>
            <a:prstGeom prst="curvedRightArrow">
              <a:avLst>
                <a:gd fmla="val 13474" name="adj1"/>
                <a:gd fmla="val 19568" name="adj2"/>
                <a:gd fmla="val 16200" name="adj3"/>
              </a:avLst>
            </a:prstGeom>
            <a:solidFill>
              <a:srgbClr val="809EC2"/>
            </a:solidFill>
            <a:ln cap="flat" cmpd="sng" w="127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 flipH="1">
              <a:off x="1144692550" y="129791340"/>
              <a:ext cx="1002791096" cy="2017692306"/>
            </a:xfrm>
            <a:prstGeom prst="curvedRightArrow">
              <a:avLst>
                <a:gd fmla="val 13978" name="adj1"/>
                <a:gd fmla="val 19695" name="adj2"/>
                <a:gd fmla="val 16200" name="adj3"/>
              </a:avLst>
            </a:prstGeom>
            <a:solidFill>
              <a:srgbClr val="809EC2"/>
            </a:solidFill>
            <a:ln cap="flat" cmpd="sng" w="127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4"/>
          <p:cNvGrpSpPr/>
          <p:nvPr/>
        </p:nvGrpSpPr>
        <p:grpSpPr>
          <a:xfrm>
            <a:off x="3109912" y="954087"/>
            <a:ext cx="360362" cy="288925"/>
            <a:chOff x="0" y="0"/>
            <a:chExt cx="2147483647" cy="2147483647"/>
          </a:xfrm>
        </p:grpSpPr>
        <p:sp>
          <p:nvSpPr>
            <p:cNvPr id="213" name="Google Shape;213;p24"/>
            <p:cNvSpPr/>
            <p:nvPr/>
          </p:nvSpPr>
          <p:spPr>
            <a:xfrm flipH="1" rot="10800000">
              <a:off x="0" y="0"/>
              <a:ext cx="1069011567" cy="2017686634"/>
            </a:xfrm>
            <a:prstGeom prst="curvedRightArrow">
              <a:avLst>
                <a:gd fmla="val 13474" name="adj1"/>
                <a:gd fmla="val 19568" name="adj2"/>
                <a:gd fmla="val 16200" name="adj3"/>
              </a:avLst>
            </a:prstGeom>
            <a:solidFill>
              <a:srgbClr val="809EC2"/>
            </a:solidFill>
            <a:ln cap="flat" cmpd="sng" w="127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 flipH="1">
              <a:off x="1144692550" y="129791340"/>
              <a:ext cx="1002791096" cy="2017692306"/>
            </a:xfrm>
            <a:prstGeom prst="curvedRightArrow">
              <a:avLst>
                <a:gd fmla="val 13978" name="adj1"/>
                <a:gd fmla="val 19695" name="adj2"/>
                <a:gd fmla="val 16200" name="adj3"/>
              </a:avLst>
            </a:prstGeom>
            <a:solidFill>
              <a:srgbClr val="809EC2"/>
            </a:solidFill>
            <a:ln cap="flat" cmpd="sng" w="127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24"/>
          <p:cNvGrpSpPr/>
          <p:nvPr/>
        </p:nvGrpSpPr>
        <p:grpSpPr>
          <a:xfrm>
            <a:off x="4456112" y="954087"/>
            <a:ext cx="360362" cy="288925"/>
            <a:chOff x="0" y="0"/>
            <a:chExt cx="2147483647" cy="2147483647"/>
          </a:xfrm>
        </p:grpSpPr>
        <p:sp>
          <p:nvSpPr>
            <p:cNvPr id="216" name="Google Shape;216;p24"/>
            <p:cNvSpPr/>
            <p:nvPr/>
          </p:nvSpPr>
          <p:spPr>
            <a:xfrm flipH="1" rot="10800000">
              <a:off x="0" y="0"/>
              <a:ext cx="1069011567" cy="2017686634"/>
            </a:xfrm>
            <a:prstGeom prst="curvedRightArrow">
              <a:avLst>
                <a:gd fmla="val 13474" name="adj1"/>
                <a:gd fmla="val 19568" name="adj2"/>
                <a:gd fmla="val 16200" name="adj3"/>
              </a:avLst>
            </a:prstGeom>
            <a:solidFill>
              <a:srgbClr val="809EC2"/>
            </a:solidFill>
            <a:ln cap="flat" cmpd="sng" w="127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 flipH="1">
              <a:off x="1144692550" y="129791340"/>
              <a:ext cx="1002791096" cy="2017692306"/>
            </a:xfrm>
            <a:prstGeom prst="curvedRightArrow">
              <a:avLst>
                <a:gd fmla="val 13978" name="adj1"/>
                <a:gd fmla="val 19695" name="adj2"/>
                <a:gd fmla="val 16200" name="adj3"/>
              </a:avLst>
            </a:prstGeom>
            <a:solidFill>
              <a:srgbClr val="809EC2"/>
            </a:solidFill>
            <a:ln cap="flat" cmpd="sng" w="127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24"/>
          <p:cNvGrpSpPr/>
          <p:nvPr/>
        </p:nvGrpSpPr>
        <p:grpSpPr>
          <a:xfrm>
            <a:off x="501650" y="2519362"/>
            <a:ext cx="6665912" cy="400050"/>
            <a:chOff x="0" y="0"/>
            <a:chExt cx="2147483647" cy="2147483646"/>
          </a:xfrm>
        </p:grpSpPr>
        <p:sp>
          <p:nvSpPr>
            <p:cNvPr id="219" name="Google Shape;219;p24"/>
            <p:cNvSpPr txBox="1"/>
            <p:nvPr/>
          </p:nvSpPr>
          <p:spPr>
            <a:xfrm>
              <a:off x="0" y="0"/>
              <a:ext cx="1718395973" cy="2147483646"/>
            </a:xfrm>
            <a:prstGeom prst="rect">
              <a:avLst/>
            </a:prstGeom>
            <a:solidFill>
              <a:srgbClr val="BECB95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4"/>
            <p:cNvSpPr txBox="1"/>
            <p:nvPr/>
          </p:nvSpPr>
          <p:spPr>
            <a:xfrm>
              <a:off x="477994894" y="301506884"/>
              <a:ext cx="305747624" cy="1486941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SIT Testing</a:t>
              </a:r>
              <a:endParaRPr/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918704992" y="301506884"/>
              <a:ext cx="305747624" cy="1486941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SIT Testing</a:t>
              </a:r>
              <a:endParaRPr/>
            </a:p>
          </p:txBody>
        </p:sp>
        <p:sp>
          <p:nvSpPr>
            <p:cNvPr id="222" name="Google Shape;222;p24"/>
            <p:cNvSpPr txBox="1"/>
            <p:nvPr/>
          </p:nvSpPr>
          <p:spPr>
            <a:xfrm>
              <a:off x="1336219761" y="301506884"/>
              <a:ext cx="305747624" cy="1486941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SIT Testing</a:t>
              </a:r>
              <a:endParaRPr/>
            </a:p>
          </p:txBody>
        </p:sp>
        <p:sp>
          <p:nvSpPr>
            <p:cNvPr id="223" name="Google Shape;223;p24"/>
            <p:cNvSpPr txBox="1"/>
            <p:nvPr/>
          </p:nvSpPr>
          <p:spPr>
            <a:xfrm>
              <a:off x="60480103" y="272385912"/>
              <a:ext cx="305747624" cy="1486941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SIT Testing</a:t>
              </a:r>
              <a:endParaRPr/>
            </a:p>
          </p:txBody>
        </p:sp>
        <p:sp>
          <p:nvSpPr>
            <p:cNvPr id="224" name="Google Shape;224;p24"/>
            <p:cNvSpPr txBox="1"/>
            <p:nvPr/>
          </p:nvSpPr>
          <p:spPr>
            <a:xfrm>
              <a:off x="1724021834" y="0"/>
              <a:ext cx="423461812" cy="2147483646"/>
            </a:xfrm>
            <a:prstGeom prst="rect">
              <a:avLst/>
            </a:prstGeom>
            <a:solidFill>
              <a:srgbClr val="9EB160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endParaRPr/>
            </a:p>
          </p:txBody>
        </p:sp>
      </p:grpSp>
      <p:sp>
        <p:nvSpPr>
          <p:cNvPr id="225" name="Google Shape;225;p24"/>
          <p:cNvSpPr txBox="1"/>
          <p:nvPr/>
        </p:nvSpPr>
        <p:spPr>
          <a:xfrm>
            <a:off x="5829300" y="4591050"/>
            <a:ext cx="13684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zh-TW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Code Freeze</a:t>
            </a:r>
            <a:endParaRPr/>
          </a:p>
        </p:txBody>
      </p:sp>
      <p:grpSp>
        <p:nvGrpSpPr>
          <p:cNvPr id="226" name="Google Shape;226;p24"/>
          <p:cNvGrpSpPr/>
          <p:nvPr/>
        </p:nvGrpSpPr>
        <p:grpSpPr>
          <a:xfrm>
            <a:off x="477837" y="5311775"/>
            <a:ext cx="2006600" cy="1184275"/>
            <a:chOff x="0" y="0"/>
            <a:chExt cx="2147483647" cy="2147483646"/>
          </a:xfrm>
        </p:grpSpPr>
        <p:sp>
          <p:nvSpPr>
            <p:cNvPr id="227" name="Google Shape;227;p24"/>
            <p:cNvSpPr/>
            <p:nvPr/>
          </p:nvSpPr>
          <p:spPr>
            <a:xfrm>
              <a:off x="0" y="0"/>
              <a:ext cx="2147483647" cy="2147483646"/>
            </a:xfrm>
            <a:prstGeom prst="roundRect">
              <a:avLst>
                <a:gd fmla="val 16667" name="adj"/>
              </a:avLst>
            </a:prstGeom>
            <a:solidFill>
              <a:srgbClr val="FAF2D4"/>
            </a:solidFill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rPr b="0" i="0" lang="zh-TW" sz="1800" u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24"/>
            <p:cNvSpPr txBox="1"/>
            <p:nvPr/>
          </p:nvSpPr>
          <p:spPr>
            <a:xfrm>
              <a:off x="178389838" y="175598613"/>
              <a:ext cx="1197766647" cy="587247543"/>
            </a:xfrm>
            <a:prstGeom prst="rect">
              <a:avLst/>
            </a:prstGeom>
            <a:solidFill>
              <a:srgbClr val="B3C5DA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4"/>
            <p:cNvSpPr txBox="1"/>
            <p:nvPr/>
          </p:nvSpPr>
          <p:spPr>
            <a:xfrm>
              <a:off x="178389838" y="814662718"/>
              <a:ext cx="1197766647" cy="587247543"/>
            </a:xfrm>
            <a:prstGeom prst="rect">
              <a:avLst/>
            </a:prstGeom>
            <a:solidFill>
              <a:srgbClr val="E3BECA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178389838" y="1453725909"/>
              <a:ext cx="1197766647" cy="587247543"/>
            </a:xfrm>
            <a:prstGeom prst="rect">
              <a:avLst/>
            </a:prstGeom>
            <a:solidFill>
              <a:srgbClr val="F1D77F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24"/>
          <p:cNvSpPr txBox="1"/>
          <p:nvPr/>
        </p:nvSpPr>
        <p:spPr>
          <a:xfrm>
            <a:off x="3779837" y="152400"/>
            <a:ext cx="5006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1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entury Gothic"/>
              <a:buNone/>
            </a:pPr>
            <a:r>
              <a:rPr b="1" i="0" lang="zh-TW" sz="31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Process</a:t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468312" y="674687"/>
            <a:ext cx="16160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zh-TW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Retrospective &amp; Planning</a:t>
            </a:r>
            <a:endParaRPr/>
          </a:p>
        </p:txBody>
      </p:sp>
      <p:grpSp>
        <p:nvGrpSpPr>
          <p:cNvPr id="233" name="Google Shape;233;p24"/>
          <p:cNvGrpSpPr/>
          <p:nvPr/>
        </p:nvGrpSpPr>
        <p:grpSpPr>
          <a:xfrm>
            <a:off x="501650" y="2024062"/>
            <a:ext cx="5327650" cy="400050"/>
            <a:chOff x="0" y="0"/>
            <a:chExt cx="2147483647" cy="2147483647"/>
          </a:xfrm>
        </p:grpSpPr>
        <p:sp>
          <p:nvSpPr>
            <p:cNvPr id="234" name="Google Shape;234;p24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solidFill>
              <a:srgbClr val="B3C5DA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51846128" y="336490607"/>
              <a:ext cx="437432099" cy="1486941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/>
            </a:p>
          </p:txBody>
        </p:sp>
        <p:sp>
          <p:nvSpPr>
            <p:cNvPr id="236" name="Google Shape;236;p24"/>
            <p:cNvSpPr txBox="1"/>
            <p:nvPr/>
          </p:nvSpPr>
          <p:spPr>
            <a:xfrm>
              <a:off x="574299272" y="336490607"/>
              <a:ext cx="437432099" cy="1486941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/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1125777794" y="336490607"/>
              <a:ext cx="437432099" cy="1486941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/>
            </a:p>
          </p:txBody>
        </p:sp>
        <p:sp>
          <p:nvSpPr>
            <p:cNvPr id="238" name="Google Shape;238;p24"/>
            <p:cNvSpPr txBox="1"/>
            <p:nvPr/>
          </p:nvSpPr>
          <p:spPr>
            <a:xfrm>
              <a:off x="1648231014" y="336490607"/>
              <a:ext cx="437432099" cy="1486941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/>
            </a:p>
          </p:txBody>
        </p:sp>
      </p:grpSp>
      <p:sp>
        <p:nvSpPr>
          <p:cNvPr id="239" name="Google Shape;239;p24"/>
          <p:cNvSpPr txBox="1"/>
          <p:nvPr/>
        </p:nvSpPr>
        <p:spPr>
          <a:xfrm>
            <a:off x="7421562" y="3203575"/>
            <a:ext cx="9350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Official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endParaRPr/>
          </a:p>
        </p:txBody>
      </p:sp>
      <p:grpSp>
        <p:nvGrpSpPr>
          <p:cNvPr id="240" name="Google Shape;240;p24"/>
          <p:cNvGrpSpPr/>
          <p:nvPr/>
        </p:nvGrpSpPr>
        <p:grpSpPr>
          <a:xfrm>
            <a:off x="1443037" y="3506787"/>
            <a:ext cx="5718175" cy="400050"/>
            <a:chOff x="0" y="0"/>
            <a:chExt cx="2147483647" cy="2147483646"/>
          </a:xfrm>
        </p:grpSpPr>
        <p:sp>
          <p:nvSpPr>
            <p:cNvPr id="241" name="Google Shape;241;p24"/>
            <p:cNvSpPr txBox="1"/>
            <p:nvPr/>
          </p:nvSpPr>
          <p:spPr>
            <a:xfrm>
              <a:off x="1653836826" y="0"/>
              <a:ext cx="493646820" cy="2147483646"/>
            </a:xfrm>
            <a:prstGeom prst="rect">
              <a:avLst/>
            </a:prstGeom>
            <a:solidFill>
              <a:srgbClr val="9C85C0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zh-TW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UAT Testing</a:t>
              </a:r>
              <a:endParaRPr/>
            </a:p>
          </p:txBody>
        </p:sp>
        <p:sp>
          <p:nvSpPr>
            <p:cNvPr id="242" name="Google Shape;242;p24"/>
            <p:cNvSpPr txBox="1"/>
            <p:nvPr/>
          </p:nvSpPr>
          <p:spPr>
            <a:xfrm>
              <a:off x="0" y="0"/>
              <a:ext cx="141893580" cy="2147483646"/>
            </a:xfrm>
            <a:prstGeom prst="rect">
              <a:avLst/>
            </a:prstGeom>
            <a:solidFill>
              <a:srgbClr val="C4B6D9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 txBox="1"/>
            <p:nvPr/>
          </p:nvSpPr>
          <p:spPr>
            <a:xfrm>
              <a:off x="503781959" y="0"/>
              <a:ext cx="141893580" cy="2147483646"/>
            </a:xfrm>
            <a:prstGeom prst="rect">
              <a:avLst/>
            </a:prstGeom>
            <a:solidFill>
              <a:srgbClr val="C4B6D9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>
              <a:off x="1008160507" y="0"/>
              <a:ext cx="141893580" cy="2147483646"/>
            </a:xfrm>
            <a:prstGeom prst="rect">
              <a:avLst/>
            </a:prstGeom>
            <a:solidFill>
              <a:srgbClr val="C4B6D9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1507173120" y="0"/>
              <a:ext cx="141893580" cy="2147483646"/>
            </a:xfrm>
            <a:prstGeom prst="rect">
              <a:avLst/>
            </a:prstGeom>
            <a:solidFill>
              <a:srgbClr val="C4B6D9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24"/>
          <p:cNvSpPr txBox="1"/>
          <p:nvPr/>
        </p:nvSpPr>
        <p:spPr>
          <a:xfrm>
            <a:off x="5856287" y="3013075"/>
            <a:ext cx="1314450" cy="40005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zh-TW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UAT support</a:t>
            </a:r>
            <a:endParaRPr/>
          </a:p>
        </p:txBody>
      </p:sp>
      <p:grpSp>
        <p:nvGrpSpPr>
          <p:cNvPr id="247" name="Google Shape;247;p24"/>
          <p:cNvGrpSpPr/>
          <p:nvPr/>
        </p:nvGrpSpPr>
        <p:grpSpPr>
          <a:xfrm>
            <a:off x="2532062" y="5311775"/>
            <a:ext cx="2006600" cy="1184275"/>
            <a:chOff x="0" y="0"/>
            <a:chExt cx="2147483647" cy="2147483646"/>
          </a:xfrm>
        </p:grpSpPr>
        <p:sp>
          <p:nvSpPr>
            <p:cNvPr id="248" name="Google Shape;248;p24"/>
            <p:cNvSpPr/>
            <p:nvPr/>
          </p:nvSpPr>
          <p:spPr>
            <a:xfrm>
              <a:off x="0" y="0"/>
              <a:ext cx="2147483647" cy="2147483646"/>
            </a:xfrm>
            <a:prstGeom prst="roundRect">
              <a:avLst>
                <a:gd fmla="val 16667" name="adj"/>
              </a:avLst>
            </a:prstGeom>
            <a:solidFill>
              <a:srgbClr val="FAF2D4"/>
            </a:solidFill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rPr b="0" i="0" lang="zh-TW" sz="1800" u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Google Shape;249;p24"/>
            <p:cNvSpPr txBox="1"/>
            <p:nvPr/>
          </p:nvSpPr>
          <p:spPr>
            <a:xfrm>
              <a:off x="178389838" y="175598613"/>
              <a:ext cx="1197766647" cy="587247543"/>
            </a:xfrm>
            <a:prstGeom prst="rect">
              <a:avLst/>
            </a:prstGeom>
            <a:solidFill>
              <a:srgbClr val="BECB95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178389838" y="814662718"/>
              <a:ext cx="1197766647" cy="587247543"/>
            </a:xfrm>
            <a:prstGeom prst="rect">
              <a:avLst/>
            </a:prstGeom>
            <a:solidFill>
              <a:srgbClr val="9EB160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 txBox="1"/>
            <p:nvPr/>
          </p:nvSpPr>
          <p:spPr>
            <a:xfrm>
              <a:off x="178389838" y="1453725909"/>
              <a:ext cx="1197766647" cy="587247543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4"/>
          <p:cNvGrpSpPr/>
          <p:nvPr/>
        </p:nvGrpSpPr>
        <p:grpSpPr>
          <a:xfrm>
            <a:off x="4586287" y="5311775"/>
            <a:ext cx="2005012" cy="1184275"/>
            <a:chOff x="0" y="0"/>
            <a:chExt cx="2147483647" cy="2147483646"/>
          </a:xfrm>
        </p:grpSpPr>
        <p:sp>
          <p:nvSpPr>
            <p:cNvPr id="253" name="Google Shape;253;p24"/>
            <p:cNvSpPr/>
            <p:nvPr/>
          </p:nvSpPr>
          <p:spPr>
            <a:xfrm>
              <a:off x="0" y="0"/>
              <a:ext cx="2147483647" cy="2147483646"/>
            </a:xfrm>
            <a:prstGeom prst="roundRect">
              <a:avLst>
                <a:gd fmla="val 16667" name="adj"/>
              </a:avLst>
            </a:prstGeom>
            <a:solidFill>
              <a:srgbClr val="FAF2D4"/>
            </a:solidFill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rPr b="0" i="0" lang="zh-TW" sz="1800" u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rPr b="0" i="0" lang="zh-TW" sz="1800" u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24"/>
            <p:cNvSpPr txBox="1"/>
            <p:nvPr/>
          </p:nvSpPr>
          <p:spPr>
            <a:xfrm>
              <a:off x="178531187" y="175598613"/>
              <a:ext cx="1198715232" cy="587247543"/>
            </a:xfrm>
            <a:prstGeom prst="rect">
              <a:avLst/>
            </a:prstGeom>
            <a:solidFill>
              <a:srgbClr val="C4B6D9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178531187" y="814662718"/>
              <a:ext cx="1198715232" cy="587247543"/>
            </a:xfrm>
            <a:prstGeom prst="rect">
              <a:avLst/>
            </a:prstGeom>
            <a:solidFill>
              <a:srgbClr val="9C85C0"/>
            </a:solidFill>
            <a:ln cap="flat" cmpd="sng" w="1905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4"/>
          <p:cNvSpPr txBox="1"/>
          <p:nvPr/>
        </p:nvSpPr>
        <p:spPr>
          <a:xfrm>
            <a:off x="7239000" y="2027237"/>
            <a:ext cx="1290637" cy="400050"/>
          </a:xfrm>
          <a:prstGeom prst="rect">
            <a:avLst/>
          </a:prstGeom>
          <a:solidFill>
            <a:srgbClr val="7F7F7F"/>
          </a:solidFill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zh-TW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 to CAB</a:t>
            </a:r>
            <a:endParaRPr/>
          </a:p>
        </p:txBody>
      </p:sp>
      <p:grpSp>
        <p:nvGrpSpPr>
          <p:cNvPr id="257" name="Google Shape;257;p24"/>
          <p:cNvGrpSpPr/>
          <p:nvPr/>
        </p:nvGrpSpPr>
        <p:grpSpPr>
          <a:xfrm>
            <a:off x="493712" y="941387"/>
            <a:ext cx="358775" cy="288925"/>
            <a:chOff x="0" y="0"/>
            <a:chExt cx="2147483647" cy="2147483647"/>
          </a:xfrm>
        </p:grpSpPr>
        <p:sp>
          <p:nvSpPr>
            <p:cNvPr id="258" name="Google Shape;258;p24"/>
            <p:cNvSpPr/>
            <p:nvPr/>
          </p:nvSpPr>
          <p:spPr>
            <a:xfrm flipH="1" rot="10800000">
              <a:off x="0" y="0"/>
              <a:ext cx="1064241639" cy="2017686634"/>
            </a:xfrm>
            <a:prstGeom prst="curvedRightArrow">
              <a:avLst>
                <a:gd fmla="val 13511" name="adj1"/>
                <a:gd fmla="val 19578" name="adj2"/>
                <a:gd fmla="val 16200" name="adj3"/>
              </a:avLst>
            </a:prstGeom>
            <a:solidFill>
              <a:srgbClr val="809EC2"/>
            </a:solidFill>
            <a:ln cap="flat" cmpd="sng" w="127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 flipH="1">
              <a:off x="1140255123" y="129791340"/>
              <a:ext cx="1007228523" cy="2017692306"/>
            </a:xfrm>
            <a:prstGeom prst="curvedRightArrow">
              <a:avLst>
                <a:gd fmla="val 13944" name="adj1"/>
                <a:gd fmla="val 19686" name="adj2"/>
                <a:gd fmla="val 16200" name="adj3"/>
              </a:avLst>
            </a:prstGeom>
            <a:solidFill>
              <a:srgbClr val="809EC2"/>
            </a:solidFill>
            <a:ln cap="flat" cmpd="sng" w="12700">
              <a:solidFill>
                <a:srgbClr val="5C73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24"/>
          <p:cNvSpPr txBox="1"/>
          <p:nvPr/>
        </p:nvSpPr>
        <p:spPr>
          <a:xfrm>
            <a:off x="7021512" y="5186362"/>
            <a:ext cx="8016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7023100" y="4941887"/>
            <a:ext cx="290512" cy="215900"/>
          </a:xfrm>
          <a:custGeom>
            <a:rect b="b" l="l" r="r" t="t"/>
            <a:pathLst>
              <a:path extrusionOk="0" h="215900" w="290513">
                <a:moveTo>
                  <a:pt x="0" y="82466"/>
                </a:moveTo>
                <a:lnTo>
                  <a:pt x="110967" y="82467"/>
                </a:lnTo>
                <a:lnTo>
                  <a:pt x="145257" y="0"/>
                </a:lnTo>
                <a:lnTo>
                  <a:pt x="179546" y="82467"/>
                </a:lnTo>
                <a:lnTo>
                  <a:pt x="290513" y="82466"/>
                </a:lnTo>
                <a:lnTo>
                  <a:pt x="200739" y="133433"/>
                </a:lnTo>
                <a:lnTo>
                  <a:pt x="235030" y="215899"/>
                </a:lnTo>
                <a:lnTo>
                  <a:pt x="145257" y="164932"/>
                </a:lnTo>
                <a:lnTo>
                  <a:pt x="55483" y="215899"/>
                </a:lnTo>
                <a:lnTo>
                  <a:pt x="89774" y="133433"/>
                </a:lnTo>
                <a:lnTo>
                  <a:pt x="0" y="82466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4699927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7050087" y="5526087"/>
            <a:ext cx="2025650" cy="919162"/>
          </a:xfrm>
          <a:prstGeom prst="flowChartDocument">
            <a:avLst/>
          </a:prstGeom>
          <a:solidFill>
            <a:srgbClr val="FAF2D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4699927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 Report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NFT Report (optional)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UAT Report</a:t>
            </a:r>
            <a:endParaRPr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501650" y="4002087"/>
            <a:ext cx="6659562" cy="466725"/>
            <a:chOff x="0" y="0"/>
            <a:chExt cx="2147483647" cy="2147483647"/>
          </a:xfrm>
        </p:grpSpPr>
        <p:grpSp>
          <p:nvGrpSpPr>
            <p:cNvPr id="264" name="Google Shape;264;p24"/>
            <p:cNvGrpSpPr/>
            <p:nvPr/>
          </p:nvGrpSpPr>
          <p:grpSpPr>
            <a:xfrm>
              <a:off x="0" y="0"/>
              <a:ext cx="1719010415" cy="2147483638"/>
              <a:chOff x="0" y="0"/>
              <a:chExt cx="2147483647" cy="2147483647"/>
            </a:xfrm>
          </p:grpSpPr>
          <p:sp>
            <p:nvSpPr>
              <p:cNvPr id="265" name="Google Shape;265;p24"/>
              <p:cNvSpPr txBox="1"/>
              <p:nvPr/>
            </p:nvSpPr>
            <p:spPr>
              <a:xfrm>
                <a:off x="0" y="0"/>
                <a:ext cx="2147483647" cy="2147483647"/>
              </a:xfrm>
              <a:prstGeom prst="rect">
                <a:avLst/>
              </a:prstGeom>
              <a:solidFill>
                <a:srgbClr val="E3BECA"/>
              </a:solidFill>
              <a:ln cap="flat" cmpd="sng" w="1905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4"/>
              <p:cNvSpPr txBox="1"/>
              <p:nvPr/>
            </p:nvSpPr>
            <p:spPr>
              <a:xfrm>
                <a:off x="15868883" y="14576704"/>
                <a:ext cx="469542726" cy="2118415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Critical Bug fix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Sprint #1</a:t>
                </a:r>
                <a:endParaRPr/>
              </a:p>
            </p:txBody>
          </p:sp>
          <p:sp>
            <p:nvSpPr>
              <p:cNvPr id="267" name="Google Shape;267;p24"/>
              <p:cNvSpPr txBox="1"/>
              <p:nvPr/>
            </p:nvSpPr>
            <p:spPr>
              <a:xfrm>
                <a:off x="555314595" y="14576704"/>
                <a:ext cx="469542726" cy="2118415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Critical Bug fix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Sprint #2</a:t>
                </a:r>
                <a:endParaRPr/>
              </a:p>
            </p:txBody>
          </p:sp>
          <p:sp>
            <p:nvSpPr>
              <p:cNvPr id="268" name="Google Shape;268;p24"/>
              <p:cNvSpPr txBox="1"/>
              <p:nvPr/>
            </p:nvSpPr>
            <p:spPr>
              <a:xfrm>
                <a:off x="1120627665" y="14576704"/>
                <a:ext cx="469542726" cy="2118415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Critical Bug fix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Sprint #3</a:t>
                </a:r>
                <a:endParaRPr/>
              </a:p>
            </p:txBody>
          </p:sp>
          <p:sp>
            <p:nvSpPr>
              <p:cNvPr id="269" name="Google Shape;269;p24"/>
              <p:cNvSpPr txBox="1"/>
              <p:nvPr/>
            </p:nvSpPr>
            <p:spPr>
              <a:xfrm>
                <a:off x="1648179809" y="14576704"/>
                <a:ext cx="469542726" cy="2118415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Critical Bug fix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Sprint #4</a:t>
                </a:r>
                <a:endParaRPr/>
              </a:p>
            </p:txBody>
          </p:sp>
        </p:grpSp>
        <p:grpSp>
          <p:nvGrpSpPr>
            <p:cNvPr id="270" name="Google Shape;270;p24"/>
            <p:cNvGrpSpPr/>
            <p:nvPr/>
          </p:nvGrpSpPr>
          <p:grpSpPr>
            <a:xfrm>
              <a:off x="1729760988" y="8"/>
              <a:ext cx="417722658" cy="2147483638"/>
              <a:chOff x="0" y="0"/>
              <a:chExt cx="2147483647" cy="2147483647"/>
            </a:xfrm>
          </p:grpSpPr>
          <p:sp>
            <p:nvSpPr>
              <p:cNvPr id="271" name="Google Shape;271;p24"/>
              <p:cNvSpPr txBox="1"/>
              <p:nvPr/>
            </p:nvSpPr>
            <p:spPr>
              <a:xfrm>
                <a:off x="0" y="0"/>
                <a:ext cx="2147483647" cy="2147483647"/>
              </a:xfrm>
              <a:prstGeom prst="rect">
                <a:avLst/>
              </a:prstGeom>
              <a:solidFill>
                <a:srgbClr val="E3BECA"/>
              </a:solidFill>
              <a:ln cap="flat" cmpd="sng" w="1905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4"/>
              <p:cNvSpPr txBox="1"/>
              <p:nvPr/>
            </p:nvSpPr>
            <p:spPr>
              <a:xfrm>
                <a:off x="64050353" y="14567446"/>
                <a:ext cx="1932260358" cy="2118415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Critical Bug fix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0" i="0" lang="zh-TW" sz="12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Sprint #5</a:t>
                </a:r>
                <a:endParaRPr/>
              </a:p>
            </p:txBody>
          </p:sp>
        </p:grpSp>
      </p:grpSp>
      <p:sp>
        <p:nvSpPr>
          <p:cNvPr id="273" name="Google Shape;273;p24"/>
          <p:cNvSpPr txBox="1"/>
          <p:nvPr/>
        </p:nvSpPr>
        <p:spPr>
          <a:xfrm>
            <a:off x="1370012" y="3576637"/>
            <a:ext cx="5032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zh-TW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2722562" y="3573462"/>
            <a:ext cx="5032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zh-TW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4059237" y="3573462"/>
            <a:ext cx="5048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zh-TW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5387975" y="3570287"/>
            <a:ext cx="5048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zh-TW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692150"/>
            <a:ext cx="8143875" cy="57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>
            <p:ph type="title"/>
          </p:nvPr>
        </p:nvSpPr>
        <p:spPr>
          <a:xfrm>
            <a:off x="3779837" y="152400"/>
            <a:ext cx="5006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18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2900"/>
              <a:buFont typeface="Arial"/>
              <a:buNone/>
            </a:pPr>
            <a:r>
              <a:rPr b="1" i="0" lang="zh-TW" sz="2900" u="none">
                <a:solidFill>
                  <a:srgbClr val="444D26"/>
                </a:solidFill>
                <a:latin typeface="Arial"/>
                <a:ea typeface="Arial"/>
                <a:cs typeface="Arial"/>
                <a:sym typeface="Arial"/>
              </a:rPr>
              <a:t>Workflow – DEV stage</a:t>
            </a:r>
            <a:endParaRPr/>
          </a:p>
        </p:txBody>
      </p:sp>
      <p:cxnSp>
        <p:nvCxnSpPr>
          <p:cNvPr id="283" name="Google Shape;283;p25"/>
          <p:cNvCxnSpPr/>
          <p:nvPr/>
        </p:nvCxnSpPr>
        <p:spPr>
          <a:xfrm>
            <a:off x="2627312" y="1916112"/>
            <a:ext cx="338455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4" name="Google Shape;284;p25"/>
          <p:cNvSpPr txBox="1"/>
          <p:nvPr/>
        </p:nvSpPr>
        <p:spPr>
          <a:xfrm>
            <a:off x="5508625" y="1196975"/>
            <a:ext cx="3455987" cy="2879725"/>
          </a:xfrm>
          <a:prstGeom prst="rect">
            <a:avLst/>
          </a:prstGeom>
          <a:solidFill>
            <a:srgbClr val="FAF2D4"/>
          </a:solidFill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1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Check </a:t>
            </a:r>
            <a:r>
              <a:rPr b="0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automatic build check which ensures existing modules are not impacted by new committed 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test, Major function validation, DB integration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Usually executed on </a:t>
            </a:r>
            <a:r>
              <a:rPr b="1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</a:t>
            </a:r>
            <a:r>
              <a:rPr b="0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environment.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3779837" y="152400"/>
            <a:ext cx="5006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18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2900"/>
              <a:buFont typeface="Arial"/>
              <a:buNone/>
            </a:pPr>
            <a:r>
              <a:rPr b="1" i="0" lang="zh-TW" sz="2900" u="none">
                <a:solidFill>
                  <a:srgbClr val="444D26"/>
                </a:solidFill>
                <a:latin typeface="Arial"/>
                <a:ea typeface="Arial"/>
                <a:cs typeface="Arial"/>
                <a:sym typeface="Arial"/>
              </a:rPr>
              <a:t>Workflow – SIT stage</a:t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107950" y="5373687"/>
            <a:ext cx="3311525" cy="13827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809E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Acceptance Test = Smoke + Sanity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Scope: 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Smoke: Core functions which can be automatized and </a:t>
            </a:r>
            <a:r>
              <a:rPr b="0" i="0" lang="zh-TW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Usually executed on </a:t>
            </a:r>
            <a:r>
              <a:rPr b="1" i="0" lang="zh-TW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</a:t>
            </a:r>
            <a:r>
              <a:rPr b="0" i="0" lang="zh-TW" sz="1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environment.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Sanity: new features &amp; bug fixes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3563937" y="5368925"/>
            <a:ext cx="2736850" cy="1387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809E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Scope: 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Functional Test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zh-TW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Non-Functional Test (Performance, Security, Compatibility…etc.)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-100012"/>
            <a:ext cx="7943850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3779837" y="152400"/>
            <a:ext cx="5006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18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2900"/>
              <a:buFont typeface="Arial"/>
              <a:buNone/>
            </a:pPr>
            <a:r>
              <a:rPr b="1" i="0" lang="zh-TW" sz="2900" u="none">
                <a:solidFill>
                  <a:srgbClr val="444D26"/>
                </a:solidFill>
                <a:latin typeface="Arial"/>
                <a:ea typeface="Arial"/>
                <a:cs typeface="Arial"/>
                <a:sym typeface="Arial"/>
              </a:rPr>
              <a:t>Workflow – UAT stage</a:t>
            </a:r>
            <a:endParaRPr/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350" y="-9525"/>
            <a:ext cx="7096125" cy="66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5" y="111125"/>
            <a:ext cx="6846887" cy="64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/>
          <p:nvPr>
            <p:ph type="title"/>
          </p:nvPr>
        </p:nvSpPr>
        <p:spPr>
          <a:xfrm>
            <a:off x="3779837" y="152400"/>
            <a:ext cx="5006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18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2900"/>
              <a:buFont typeface="Arial"/>
              <a:buNone/>
            </a:pPr>
            <a:r>
              <a:rPr b="1" i="0" lang="zh-TW" sz="2900" u="none">
                <a:solidFill>
                  <a:srgbClr val="444D26"/>
                </a:solidFill>
                <a:latin typeface="Arial"/>
                <a:ea typeface="Arial"/>
                <a:cs typeface="Arial"/>
                <a:sym typeface="Arial"/>
              </a:rPr>
              <a:t>Workflow – BAT</a:t>
            </a:r>
            <a:endParaRPr/>
          </a:p>
        </p:txBody>
      </p:sp>
      <p:cxnSp>
        <p:nvCxnSpPr>
          <p:cNvPr id="305" name="Google Shape;305;p28"/>
          <p:cNvCxnSpPr/>
          <p:nvPr/>
        </p:nvCxnSpPr>
        <p:spPr>
          <a:xfrm>
            <a:off x="4859337" y="3716337"/>
            <a:ext cx="1173162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6" name="Google Shape;306;p28"/>
          <p:cNvSpPr txBox="1"/>
          <p:nvPr/>
        </p:nvSpPr>
        <p:spPr>
          <a:xfrm>
            <a:off x="5816600" y="3068637"/>
            <a:ext cx="3168650" cy="1081087"/>
          </a:xfrm>
          <a:prstGeom prst="rect">
            <a:avLst/>
          </a:prstGeom>
          <a:solidFill>
            <a:srgbClr val="FAF2D4"/>
          </a:solidFill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1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Sanity Test </a:t>
            </a:r>
            <a:r>
              <a:rPr b="0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manual build check which ensures the new feature and bug fixes are checked-in this build .</a:t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7" name="Google Shape;307;p28"/>
          <p:cNvCxnSpPr/>
          <p:nvPr/>
        </p:nvCxnSpPr>
        <p:spPr>
          <a:xfrm flipH="1" rot="10800000">
            <a:off x="4859337" y="1412875"/>
            <a:ext cx="1173162" cy="1587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8" name="Google Shape;308;p28"/>
          <p:cNvSpPr txBox="1"/>
          <p:nvPr/>
        </p:nvSpPr>
        <p:spPr>
          <a:xfrm>
            <a:off x="5816600" y="1011237"/>
            <a:ext cx="3168650" cy="1373187"/>
          </a:xfrm>
          <a:prstGeom prst="rect">
            <a:avLst/>
          </a:prstGeom>
          <a:solidFill>
            <a:srgbClr val="FAF2D4"/>
          </a:solidFill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1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Smoke Test </a:t>
            </a:r>
            <a:r>
              <a:rPr b="0" i="0" lang="zh-TW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automatic build check which ensures the core functions are not impacted by new committed codes.</a:t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/>
        </p:nvSpPr>
        <p:spPr>
          <a:xfrm>
            <a:off x="457200" y="63674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2700337" y="152400"/>
            <a:ext cx="60864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1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Gothic"/>
              <a:buNone/>
            </a:pPr>
            <a:r>
              <a:rPr b="1" i="0" lang="zh-TW" sz="28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Stages definition &amp; ENV Roles</a:t>
            </a:r>
            <a:endParaRPr/>
          </a:p>
        </p:txBody>
      </p:sp>
      <p:graphicFrame>
        <p:nvGraphicFramePr>
          <p:cNvPr id="315" name="Google Shape;315;p29"/>
          <p:cNvGraphicFramePr/>
          <p:nvPr/>
        </p:nvGraphicFramePr>
        <p:xfrm>
          <a:off x="457200" y="16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{D1F98708-0495-4A35-91C0-6FE884744E8F}</a:tableStyleId>
              </a:tblPr>
              <a:tblGrid>
                <a:gridCol w="2271700"/>
                <a:gridCol w="693725"/>
                <a:gridCol w="850900"/>
                <a:gridCol w="849300"/>
                <a:gridCol w="850900"/>
                <a:gridCol w="850900"/>
                <a:gridCol w="1011225"/>
                <a:gridCol w="850900"/>
              </a:tblGrid>
              <a:tr h="40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 開發環境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專案經理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測試組組長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測試組人員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開發組組長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開發組人員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主機管理人員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資管人員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測試環境維護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負責/審查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測試版本決定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負責/審查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版本部署執行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負責/審查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DB部署執行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負責/審查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 測試環境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專案經理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測試組組長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測試組人員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開發組組長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開發組人員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主機管理人員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資管人員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2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測試環境維護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負責/審查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測試版本決定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負責/審查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版本部署執行 - 手動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負責/審查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支援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版本部署執行 - 自動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負責/審查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支援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DB部署執行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負責/審查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支援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25" marB="0" marR="9125" marL="91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UAT 測試環境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專案經理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測試組組長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測試組人員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開發組組長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開發組人員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主機管理人員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資管人員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2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測試環境維護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支援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測試版本決定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支援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版本部署執行 - 手動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支援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版本部署執行 - 自動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支援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DB部署執行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負責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審查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支援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zh-TW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</a:t>
                      </a:r>
                      <a:endParaRPr/>
                    </a:p>
                  </a:txBody>
                  <a:tcPr marT="9125" marB="0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29"/>
          <p:cNvSpPr txBox="1"/>
          <p:nvPr/>
        </p:nvSpPr>
        <p:spPr>
          <a:xfrm>
            <a:off x="433387" y="565150"/>
            <a:ext cx="835342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zh-TW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負責: 為此項工作的負責人，負責協調人力與統整工作進度，確認工作如期完成。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zh-TW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審查: 為此項工作進行審視查閱人員，確認工作產出完整、正確並符合需求。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zh-TW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執行: 為此項工作之執行人員。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zh-TW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支援: 為此項工作之協助人員。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2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9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0_Unistar_簡報範本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