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pp.m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8297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 Apps Project Demo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7772400" cy="1199704"/>
          </a:xfrm>
        </p:spPr>
        <p:txBody>
          <a:bodyPr/>
          <a:lstStyle/>
          <a:p>
            <a:r>
              <a:rPr lang="en-US" altLang="zh-TW" dirty="0" smtClean="0"/>
              <a:t>101502014 </a:t>
            </a:r>
            <a:r>
              <a:rPr lang="zh-TW" altLang="en-US" dirty="0" smtClean="0"/>
              <a:t>資工</a:t>
            </a:r>
            <a:r>
              <a:rPr lang="en-US" altLang="zh-TW" dirty="0" smtClean="0"/>
              <a:t>4A </a:t>
            </a:r>
            <a:r>
              <a:rPr lang="zh-TW" altLang="en-US" dirty="0" smtClean="0"/>
              <a:t>鄭俊廷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5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App </a:t>
            </a:r>
            <a:r>
              <a:rPr lang="zh-TW" altLang="en-US" sz="5400" dirty="0" smtClean="0"/>
              <a:t>簡介</a:t>
            </a:r>
            <a:endParaRPr lang="zh-TW" altLang="en-US" sz="5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名字：暗棋對戰</a:t>
            </a:r>
            <a:endParaRPr lang="en-US" altLang="zh-TW" sz="3600" dirty="0" smtClean="0"/>
          </a:p>
          <a:p>
            <a:r>
              <a:rPr lang="zh-TW" altLang="en-US" sz="3600" dirty="0" smtClean="0"/>
              <a:t>種類：雙人棋類遊戲</a:t>
            </a:r>
            <a:endParaRPr lang="en-US" altLang="zh-TW" sz="3600" dirty="0" smtClean="0"/>
          </a:p>
          <a:p>
            <a:r>
              <a:rPr lang="zh-TW" altLang="en-US" sz="3600" dirty="0" smtClean="0"/>
              <a:t>遊戲目的：將敵方的棋子全部吃完</a:t>
            </a:r>
            <a:endParaRPr lang="en-US" altLang="zh-TW" sz="3600" dirty="0" smtClean="0"/>
          </a:p>
          <a:p>
            <a:endParaRPr lang="zh-TW" altLang="en-US" sz="360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81893" y="2503083"/>
            <a:ext cx="2674128" cy="4525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0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一開始先決定雙方的顏色</a:t>
            </a:r>
            <a:endParaRPr lang="en-US" altLang="zh-TW" sz="3600" dirty="0" smtClean="0"/>
          </a:p>
          <a:p>
            <a:r>
              <a:rPr lang="zh-TW" altLang="en-US" sz="3600" dirty="0" smtClean="0"/>
              <a:t>每次點選的動作：</a:t>
            </a:r>
            <a:endParaRPr lang="en-US" altLang="zh-TW" sz="3600" dirty="0" smtClean="0"/>
          </a:p>
          <a:p>
            <a:pPr lvl="1"/>
            <a:r>
              <a:rPr lang="zh-TW" altLang="en-US" sz="3200" dirty="0"/>
              <a:t>翻開棋子</a:t>
            </a:r>
            <a:endParaRPr lang="en-US" altLang="zh-TW" sz="3200" dirty="0"/>
          </a:p>
          <a:p>
            <a:pPr lvl="1"/>
            <a:r>
              <a:rPr lang="zh-TW" altLang="en-US" sz="3200" dirty="0" smtClean="0"/>
              <a:t>移動棋子</a:t>
            </a:r>
            <a:endParaRPr lang="en-US" altLang="zh-TW" sz="3200" dirty="0" smtClean="0"/>
          </a:p>
          <a:p>
            <a:pPr lvl="1"/>
            <a:r>
              <a:rPr lang="zh-TW" altLang="en-US" sz="3200" dirty="0"/>
              <a:t>吃</a:t>
            </a:r>
            <a:r>
              <a:rPr lang="zh-TW" altLang="en-US" sz="3200" dirty="0" smtClean="0"/>
              <a:t>掉</a:t>
            </a:r>
            <a:r>
              <a:rPr lang="zh-TW" altLang="en-US" sz="3200" dirty="0"/>
              <a:t>敵方</a:t>
            </a:r>
            <a:r>
              <a:rPr lang="zh-TW" altLang="en-US" sz="3200" dirty="0" smtClean="0"/>
              <a:t>的</a:t>
            </a:r>
            <a:r>
              <a:rPr lang="zh-TW" altLang="en-US" sz="3200" dirty="0"/>
              <a:t>棋子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玩法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20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hlinkClick r:id="rId2" action="ppaction://hlinkfile"/>
              </a:rPr>
              <a:t>app.mp4</a:t>
            </a:r>
            <a:endParaRPr lang="zh-TW" altLang="en-US" sz="36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App </a:t>
            </a:r>
            <a:r>
              <a:rPr lang="zh-TW" altLang="en-US" sz="5400" dirty="0" smtClean="0"/>
              <a:t>影片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437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843808" y="2857500"/>
            <a:ext cx="3456384" cy="1143000"/>
          </a:xfrm>
        </p:spPr>
        <p:txBody>
          <a:bodyPr>
            <a:noAutofit/>
          </a:bodyPr>
          <a:lstStyle/>
          <a:p>
            <a:r>
              <a:rPr lang="zh-TW" altLang="en-US" sz="5400" dirty="0" smtClean="0"/>
              <a:t>謝謝聆聽</a:t>
            </a:r>
            <a:r>
              <a:rPr lang="zh-TW" altLang="en-US" sz="5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1741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62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Web Apps Project Demo</vt:lpstr>
      <vt:lpstr>App 簡介</vt:lpstr>
      <vt:lpstr>玩法</vt:lpstr>
      <vt:lpstr>App 影片</vt:lpstr>
      <vt:lpstr>謝謝聆聽！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Project Demo</dc:title>
  <dc:creator>timmy</dc:creator>
  <cp:lastModifiedBy>timmy</cp:lastModifiedBy>
  <cp:revision>12</cp:revision>
  <dcterms:created xsi:type="dcterms:W3CDTF">2015-12-03T13:30:49Z</dcterms:created>
  <dcterms:modified xsi:type="dcterms:W3CDTF">2015-12-04T08:36:55Z</dcterms:modified>
</cp:coreProperties>
</file>