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  <p:sldMasterId id="2147483735" r:id="rId2"/>
  </p:sldMasterIdLst>
  <p:notesMasterIdLst>
    <p:notesMasterId r:id="rId8"/>
  </p:notesMasterIdLst>
  <p:sldIdLst>
    <p:sldId id="263" r:id="rId3"/>
    <p:sldId id="259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" initials="A" lastIdx="0" clrIdx="0">
    <p:extLst>
      <p:ext uri="{19B8F6BF-5375-455C-9EA6-DF929625EA0E}">
        <p15:presenceInfo xmlns:p15="http://schemas.microsoft.com/office/powerpoint/2012/main" userId="Alessan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4C7D3-5448-4110-9B0B-4C8FD2A222C5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5A84B-77BA-439A-B7AF-7C7EFF280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18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C3942-0505-41E1-A3C2-760FAE7ECC0F}" type="slidenum"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95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1FE14-07BA-4125-9BEC-2C4CDC9C3DDC}" type="slidenum"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08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8E0CD-0292-4587-8DFC-E4C9199049B5}" type="slidenum"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81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7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50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3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9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81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256" y="1447801"/>
            <a:ext cx="8827957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256" y="4777380"/>
            <a:ext cx="882795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F6D9A-4AA7-4A5F-85FB-3178C9B35F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81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3685B5-0702-4B40-B2AF-FE2C1E540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47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40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8" y="2861734"/>
            <a:ext cx="8827956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256" y="4777381"/>
            <a:ext cx="8827957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975B3-3B59-4B08-A9DB-8467EDD7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299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601" y="2060577"/>
            <a:ext cx="4397485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5967" y="2056093"/>
            <a:ext cx="4397487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63FC9A-75BE-4756-AA2C-BAD1BF89A4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743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601" y="1905000"/>
            <a:ext cx="439748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601" y="2514601"/>
            <a:ext cx="4397485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5968" y="1905000"/>
            <a:ext cx="43974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5968" y="2514601"/>
            <a:ext cx="4397485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CEE8DA-D2AF-4952-B93D-39D31E89D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591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DF2C40-A3C4-4C22-A7E8-2CBE4EADBE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933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96479F-07BC-4756-B071-9A9CAE52E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7731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4" y="1447801"/>
            <a:ext cx="34019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863" y="1447801"/>
            <a:ext cx="5197351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4" y="3129281"/>
            <a:ext cx="3401950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E21651-6365-4DF5-B41C-FD4655424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360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09" y="1854192"/>
            <a:ext cx="5094232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51357" y="1143000"/>
            <a:ext cx="320123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3" indent="0">
              <a:buNone/>
              <a:defRPr sz="1600"/>
            </a:lvl2pPr>
            <a:lvl3pPr marL="914406" indent="0">
              <a:buNone/>
              <a:defRPr sz="1600"/>
            </a:lvl3pPr>
            <a:lvl4pPr marL="1371609" indent="0">
              <a:buNone/>
              <a:defRPr sz="1600"/>
            </a:lvl4pPr>
            <a:lvl5pPr marL="1828812" indent="0">
              <a:buNone/>
              <a:defRPr sz="1600"/>
            </a:lvl5pPr>
            <a:lvl6pPr marL="2286015" indent="0">
              <a:buNone/>
              <a:defRPr sz="1600"/>
            </a:lvl6pPr>
            <a:lvl7pPr marL="2743218" indent="0">
              <a:buNone/>
              <a:defRPr sz="1600"/>
            </a:lvl7pPr>
            <a:lvl8pPr marL="3200421" indent="0">
              <a:buNone/>
              <a:defRPr sz="1600"/>
            </a:lvl8pPr>
            <a:lvl9pPr marL="3657624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5" y="3657601"/>
            <a:ext cx="508630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6C7B03-AB8C-4E41-B343-D3464DB2C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880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8" y="4800587"/>
            <a:ext cx="882795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5256" y="685800"/>
            <a:ext cx="8827957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3" indent="0">
              <a:buNone/>
              <a:defRPr sz="1600"/>
            </a:lvl2pPr>
            <a:lvl3pPr marL="914406" indent="0">
              <a:buNone/>
              <a:defRPr sz="1600"/>
            </a:lvl3pPr>
            <a:lvl4pPr marL="1371609" indent="0">
              <a:buNone/>
              <a:defRPr sz="1600"/>
            </a:lvl4pPr>
            <a:lvl5pPr marL="1828812" indent="0">
              <a:buNone/>
              <a:defRPr sz="1600"/>
            </a:lvl5pPr>
            <a:lvl6pPr marL="2286015" indent="0">
              <a:buNone/>
              <a:defRPr sz="1600"/>
            </a:lvl6pPr>
            <a:lvl7pPr marL="2743218" indent="0">
              <a:buNone/>
              <a:defRPr sz="1600"/>
            </a:lvl7pPr>
            <a:lvl8pPr marL="3200421" indent="0">
              <a:buNone/>
              <a:defRPr sz="1600"/>
            </a:lvl8pPr>
            <a:lvl9pPr marL="3657624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8" y="5367325"/>
            <a:ext cx="882795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DFB03-0AA4-4ADA-B0C6-FF99F4254F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8900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6" y="1447800"/>
            <a:ext cx="8827957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6" y="3657600"/>
            <a:ext cx="8827957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DFB03-0AA4-4ADA-B0C6-FF99F4254F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675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213" y="1447801"/>
            <a:ext cx="800139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9374" y="3765449"/>
            <a:ext cx="726649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6" y="4350657"/>
            <a:ext cx="8827957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DFB03-0AA4-4ADA-B0C6-FF99F4254F48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898530" y="971253"/>
            <a:ext cx="8021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2921" y="2613787"/>
            <a:ext cx="8021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8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39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5" y="3124201"/>
            <a:ext cx="88279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256" y="4777381"/>
            <a:ext cx="8827957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DFB03-0AA4-4ADA-B0C6-FF99F4254F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082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113" y="1981200"/>
            <a:ext cx="29476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633" y="2667000"/>
            <a:ext cx="2928112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4673" y="1981200"/>
            <a:ext cx="29370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4116" y="2667000"/>
            <a:ext cx="294756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6556" y="1981200"/>
            <a:ext cx="29328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6556" y="2667000"/>
            <a:ext cx="293287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711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4040" y="2133601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DFB03-0AA4-4ADA-B0C6-FF99F4254F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96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633" y="4250949"/>
            <a:ext cx="294081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633" y="2209800"/>
            <a:ext cx="294081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3" indent="0">
              <a:buNone/>
              <a:defRPr sz="1600"/>
            </a:lvl2pPr>
            <a:lvl3pPr marL="914406" indent="0">
              <a:buNone/>
              <a:defRPr sz="1600"/>
            </a:lvl3pPr>
            <a:lvl4pPr marL="1371609" indent="0">
              <a:buNone/>
              <a:defRPr sz="1600"/>
            </a:lvl4pPr>
            <a:lvl5pPr marL="1828812" indent="0">
              <a:buNone/>
              <a:defRPr sz="1600"/>
            </a:lvl5pPr>
            <a:lvl6pPr marL="2286015" indent="0">
              <a:buNone/>
              <a:defRPr sz="1600"/>
            </a:lvl6pPr>
            <a:lvl7pPr marL="2743218" indent="0">
              <a:buNone/>
              <a:defRPr sz="1600"/>
            </a:lvl7pPr>
            <a:lvl8pPr marL="3200421" indent="0">
              <a:buNone/>
              <a:defRPr sz="1600"/>
            </a:lvl8pPr>
            <a:lvl9pPr marL="3657624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633" y="4827213"/>
            <a:ext cx="294081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0389" y="4250949"/>
            <a:ext cx="29312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90388" y="2209800"/>
            <a:ext cx="293128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3" indent="0">
              <a:buNone/>
              <a:defRPr sz="1600"/>
            </a:lvl2pPr>
            <a:lvl3pPr marL="914406" indent="0">
              <a:buNone/>
              <a:defRPr sz="1600"/>
            </a:lvl3pPr>
            <a:lvl4pPr marL="1371609" indent="0">
              <a:buNone/>
              <a:defRPr sz="1600"/>
            </a:lvl4pPr>
            <a:lvl5pPr marL="1828812" indent="0">
              <a:buNone/>
              <a:defRPr sz="1600"/>
            </a:lvl5pPr>
            <a:lvl6pPr marL="2286015" indent="0">
              <a:buNone/>
              <a:defRPr sz="1600"/>
            </a:lvl6pPr>
            <a:lvl7pPr marL="2743218" indent="0">
              <a:buNone/>
              <a:defRPr sz="1600"/>
            </a:lvl7pPr>
            <a:lvl8pPr marL="3200421" indent="0">
              <a:buNone/>
              <a:defRPr sz="1600"/>
            </a:lvl8pPr>
            <a:lvl9pPr marL="3657624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9035" y="4827212"/>
            <a:ext cx="293517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6556" y="4250949"/>
            <a:ext cx="29328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6555" y="2209800"/>
            <a:ext cx="29328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3" indent="0">
              <a:buNone/>
              <a:defRPr sz="1600"/>
            </a:lvl2pPr>
            <a:lvl3pPr marL="914406" indent="0">
              <a:buNone/>
              <a:defRPr sz="1600"/>
            </a:lvl3pPr>
            <a:lvl4pPr marL="1371609" indent="0">
              <a:buNone/>
              <a:defRPr sz="1600"/>
            </a:lvl4pPr>
            <a:lvl5pPr marL="1828812" indent="0">
              <a:buNone/>
              <a:defRPr sz="1600"/>
            </a:lvl5pPr>
            <a:lvl6pPr marL="2286015" indent="0">
              <a:buNone/>
              <a:defRPr sz="1600"/>
            </a:lvl6pPr>
            <a:lvl7pPr marL="2743218" indent="0">
              <a:buNone/>
              <a:defRPr sz="1600"/>
            </a:lvl7pPr>
            <a:lvl8pPr marL="3200421" indent="0">
              <a:buNone/>
              <a:defRPr sz="1600"/>
            </a:lvl8pPr>
            <a:lvl9pPr marL="3657624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6433" y="4827209"/>
            <a:ext cx="293676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711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4040" y="2133601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DFB03-0AA4-4ADA-B0C6-FF99F4254F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58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366C6C-8FB9-4902-8BF9-9E5A7E8490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3750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6377" y="430215"/>
            <a:ext cx="1753057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634" y="773205"/>
            <a:ext cx="7425083" cy="548313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DFB03-0AA4-4ADA-B0C6-FF99F4254F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01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9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7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41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399243" y="1676400"/>
            <a:ext cx="37592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7586443" y="-457200"/>
            <a:ext cx="21336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399242" y="6096000"/>
            <a:ext cx="13208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05317" y="2667001"/>
            <a:ext cx="5587999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19717" y="2895600"/>
            <a:ext cx="3149599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0327526" y="1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280" y="452719"/>
            <a:ext cx="940717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601" y="2052926"/>
            <a:ext cx="894887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8419" y="1790662"/>
            <a:ext cx="990599" cy="30487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4414" y="3225261"/>
            <a:ext cx="3859795" cy="304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5242" y="295737"/>
            <a:ext cx="83841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05DFB03-0AA4-4ADA-B0C6-FF99F4254F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42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3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3" indent="-342903" algn="l" defTabSz="45720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5" indent="-285752" algn="l" defTabSz="45720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8" indent="-228602" algn="l" defTabSz="45720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10" indent="-228602" algn="l" defTabSz="45720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13" indent="-228602" algn="l" defTabSz="45720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17" indent="-228602" algn="l" defTabSz="45720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19" indent="-228602" algn="l" defTabSz="45720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23" indent="-228602" algn="l" defTabSz="45720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25" indent="-228602" algn="l" defTabSz="45720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457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457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457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457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457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457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457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457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158221" y="5049203"/>
            <a:ext cx="5593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latin typeface="Algerian" panose="04020705040A02060702" pitchFamily="82" charset="0"/>
              </a:rPr>
              <a:t>Belluzzi-Fioravanti</a:t>
            </a:r>
            <a:r>
              <a:rPr lang="it-IT" sz="2400" dirty="0" smtClean="0"/>
              <a:t> </a:t>
            </a:r>
          </a:p>
          <a:p>
            <a:endParaRPr lang="it-IT" sz="2400" dirty="0" smtClean="0"/>
          </a:p>
        </p:txBody>
      </p:sp>
      <p:sp>
        <p:nvSpPr>
          <p:cNvPr id="7" name="Rettangolo 6"/>
          <p:cNvSpPr/>
          <p:nvPr/>
        </p:nvSpPr>
        <p:spPr>
          <a:xfrm>
            <a:off x="2723029" y="3351086"/>
            <a:ext cx="75376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0" dirty="0">
                <a:ln w="3175" cmpd="sng">
                  <a:noFill/>
                </a:ln>
                <a:latin typeface="Arial Black" panose="020B0A04020102020204" pitchFamily="34" charset="0"/>
                <a:ea typeface="+mj-ea"/>
                <a:cs typeface="+mj-cs"/>
              </a:rPr>
              <a:t>Spine Sensor</a:t>
            </a:r>
            <a:endParaRPr lang="it-IT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52164" y="954741"/>
            <a:ext cx="6019800" cy="1143000"/>
          </a:xfrm>
        </p:spPr>
        <p:txBody>
          <a:bodyPr>
            <a:normAutofit/>
          </a:bodyPr>
          <a:lstStyle/>
          <a:p>
            <a:r>
              <a:rPr lang="it-IT" sz="4400" cap="none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Spine Sensor</a:t>
            </a:r>
            <a:endParaRPr lang="it-IT" sz="4400" cap="non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252164" y="2214284"/>
            <a:ext cx="6021388" cy="1107140"/>
          </a:xfrm>
        </p:spPr>
        <p:txBody>
          <a:bodyPr>
            <a:normAutofit/>
          </a:bodyPr>
          <a:lstStyle/>
          <a:p>
            <a:r>
              <a:rPr lang="it-IT" sz="2000" i="1" dirty="0" smtClean="0"/>
              <a:t>Spine Sensor è un dispositivo elettronico ideato e prodotto dalla BelTronics Spa utilizzato per prevenire i problemi alla schiena</a:t>
            </a:r>
            <a:r>
              <a:rPr lang="it-IT" sz="2000" i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it-IT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28" y="837175"/>
            <a:ext cx="3297678" cy="44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36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 txBox="1">
            <a:spLocks noGrp="1"/>
          </p:cNvSpPr>
          <p:nvPr>
            <p:ph type="title" idx="4294967295"/>
          </p:nvPr>
        </p:nvSpPr>
        <p:spPr>
          <a:xfrm>
            <a:off x="1523521" y="273630"/>
            <a:ext cx="8230465" cy="650819"/>
          </a:xfrm>
        </p:spPr>
        <p:txBody>
          <a:bodyPr>
            <a:spAutoFit/>
          </a:bodyPr>
          <a:lstStyle/>
          <a:p>
            <a:pPr lvl="0"/>
            <a:r>
              <a:rPr lang="it-IT" sz="3629" dirty="0">
                <a:solidFill>
                  <a:srgbClr val="FFFFFF"/>
                </a:solidFill>
                <a:latin typeface="Impact" pitchFamily="34"/>
              </a:rPr>
              <a:t> </a:t>
            </a:r>
            <a:r>
              <a:rPr lang="it-IT" sz="3629" b="1" dirty="0" err="1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Harmful</a:t>
            </a:r>
            <a:r>
              <a:rPr lang="it-IT" sz="3629" b="1" dirty="0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it-IT" sz="3629" b="1" dirty="0" err="1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postures</a:t>
            </a:r>
            <a:endParaRPr lang="it-IT" sz="3629" b="1" dirty="0">
              <a:solidFill>
                <a:srgbClr val="FFFFFF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06218" y="2078140"/>
            <a:ext cx="2383450" cy="2877422"/>
          </a:xfrm>
          <a:ln w="3600">
            <a:solidFill>
              <a:srgbClr val="000000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69157" y="2078140"/>
            <a:ext cx="2383451" cy="2877422"/>
          </a:xfrm>
          <a:ln w="0">
            <a:solidFill>
              <a:srgbClr val="000000"/>
            </a:solidFill>
            <a:prstDash val="solid"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83458" y="2220781"/>
            <a:ext cx="2391911" cy="2591456"/>
          </a:xfrm>
          <a:prstGeom prst="rect">
            <a:avLst/>
          </a:prstGeom>
          <a:noFill/>
          <a:ln w="36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1734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 txBox="1">
            <a:spLocks noGrp="1"/>
          </p:cNvSpPr>
          <p:nvPr>
            <p:ph type="title" idx="4294967295"/>
          </p:nvPr>
        </p:nvSpPr>
        <p:spPr>
          <a:xfrm>
            <a:off x="1523521" y="273630"/>
            <a:ext cx="8230465" cy="650819"/>
          </a:xfrm>
        </p:spPr>
        <p:txBody>
          <a:bodyPr>
            <a:spAutoFit/>
          </a:bodyPr>
          <a:lstStyle/>
          <a:p>
            <a:pPr lvl="0"/>
            <a:r>
              <a:rPr lang="it-IT" sz="3629" b="1" dirty="0">
                <a:solidFill>
                  <a:srgbClr val="FFFFFF"/>
                </a:solidFill>
                <a:latin typeface="Arial Black" panose="020B0A04020102020204" pitchFamily="34" charset="0"/>
              </a:rPr>
              <a:t>The </a:t>
            </a:r>
            <a:r>
              <a:rPr lang="it-IT" sz="3629" b="1" dirty="0" err="1">
                <a:solidFill>
                  <a:srgbClr val="FFFFFF"/>
                </a:solidFill>
                <a:latin typeface="Arial Black" panose="020B0A04020102020204" pitchFamily="34" charset="0"/>
              </a:rPr>
              <a:t>postures</a:t>
            </a:r>
            <a:endParaRPr lang="it-IT" sz="3629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35495" y="1418550"/>
            <a:ext cx="3603258" cy="4526396"/>
          </a:xfrm>
          <a:ln w="0">
            <a:solidFill>
              <a:srgbClr val="000000"/>
            </a:solidFill>
            <a:prstDash val="solid"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09829" y="1418549"/>
            <a:ext cx="3613339" cy="4526396"/>
          </a:xfrm>
          <a:ln w="3600">
            <a:solidFill>
              <a:srgbClr val="000000"/>
            </a:solidFill>
            <a:prstDash val="solid"/>
          </a:ln>
        </p:spPr>
      </p:pic>
      <p:sp>
        <p:nvSpPr>
          <p:cNvPr id="5" name="CasellaDiTesto 4"/>
          <p:cNvSpPr txBox="1"/>
          <p:nvPr/>
        </p:nvSpPr>
        <p:spPr>
          <a:xfrm>
            <a:off x="2842507" y="5964021"/>
            <a:ext cx="1989233" cy="104687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defTabSz="414772" hangingPunct="0"/>
            <a:r>
              <a:rPr lang="it-IT" sz="4000" b="1" dirty="0" err="1">
                <a:solidFill>
                  <a:srgbClr val="009900"/>
                </a:solidFill>
                <a:latin typeface="Arial" pitchFamily="18"/>
                <a:ea typeface="Microsoft YaHei" pitchFamily="2"/>
                <a:cs typeface="Mangal" pitchFamily="2"/>
              </a:rPr>
              <a:t>Correct</a:t>
            </a:r>
            <a:endParaRPr lang="it-IT" sz="4000" b="1" dirty="0">
              <a:solidFill>
                <a:srgbClr val="0099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algn="ctr" defTabSz="414772" hangingPunct="0"/>
            <a:endParaRPr lang="it-IT" sz="2540" dirty="0">
              <a:solidFill>
                <a:srgbClr val="0099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351370" y="5926177"/>
            <a:ext cx="4254276" cy="1380106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defTabSz="414772" hangingPunct="0"/>
            <a:r>
              <a:rPr lang="it-IT" sz="44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		     	</a:t>
            </a:r>
            <a:r>
              <a:rPr lang="it-IT" sz="4400" b="1" dirty="0" err="1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Incorrect</a:t>
            </a:r>
            <a:endParaRPr lang="it-IT" sz="4400" b="1" dirty="0">
              <a:solidFill>
                <a:srgbClr val="FF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defTabSz="414772" hangingPunct="0"/>
            <a:endParaRPr lang="it-IT" sz="4400" dirty="0">
              <a:solidFill>
                <a:srgbClr val="FF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351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 txBox="1">
            <a:spLocks noGrp="1"/>
          </p:cNvSpPr>
          <p:nvPr>
            <p:ph type="title" idx="4294967295"/>
          </p:nvPr>
        </p:nvSpPr>
        <p:spPr>
          <a:xfrm>
            <a:off x="3050081" y="135375"/>
            <a:ext cx="7618400" cy="738664"/>
          </a:xfrm>
        </p:spPr>
        <p:txBody>
          <a:bodyPr wrap="square">
            <a:spAutoFit/>
          </a:bodyPr>
          <a:lstStyle/>
          <a:p>
            <a:pPr lvl="0"/>
            <a: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</a:rPr>
              <a:t>The </a:t>
            </a:r>
            <a:r>
              <a:rPr lang="it-IT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product</a:t>
            </a:r>
            <a:endParaRPr lang="it-IT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51109" y="1570441"/>
            <a:ext cx="3258996" cy="3890286"/>
          </a:xfrm>
          <a:prstGeom prst="rect">
            <a:avLst/>
          </a:prstGeom>
          <a:noFill/>
          <a:ln w="3600">
            <a:solidFill>
              <a:srgbClr val="000000"/>
            </a:solidFill>
            <a:prstDash val="solid"/>
          </a:ln>
        </p:spPr>
      </p:pic>
      <p:sp>
        <p:nvSpPr>
          <p:cNvPr id="5" name="CasellaDiTesto 4"/>
          <p:cNvSpPr txBox="1"/>
          <p:nvPr/>
        </p:nvSpPr>
        <p:spPr>
          <a:xfrm>
            <a:off x="5577535" y="1762801"/>
            <a:ext cx="5134196" cy="92549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defTabSz="414772" hangingPunct="0">
              <a:defRPr>
                <a:solidFill>
                  <a:srgbClr val="FFFFFF"/>
                </a:solidFill>
              </a:defRPr>
            </a:pPr>
            <a:r>
              <a:rPr lang="it-IT" sz="2359" dirty="0" err="1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Thanks</a:t>
            </a:r>
            <a:r>
              <a:rPr lang="it-IT" sz="2359" dirty="0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 to </a:t>
            </a:r>
            <a:r>
              <a:rPr lang="it-IT" sz="2359" dirty="0" err="1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our</a:t>
            </a:r>
            <a:r>
              <a:rPr lang="it-IT" sz="2359" dirty="0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 </a:t>
            </a:r>
            <a:r>
              <a:rPr lang="it-IT" sz="2359" dirty="0" err="1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product</a:t>
            </a:r>
            <a:r>
              <a:rPr lang="it-IT" sz="2359" dirty="0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 </a:t>
            </a:r>
            <a:r>
              <a:rPr lang="it-IT" sz="2359" dirty="0" err="1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we</a:t>
            </a:r>
            <a:r>
              <a:rPr lang="it-IT" sz="2359" dirty="0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 can </a:t>
            </a:r>
            <a:r>
              <a:rPr lang="it-IT" sz="2359" dirty="0" err="1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make</a:t>
            </a:r>
            <a:endParaRPr lang="it-IT" sz="2359" dirty="0">
              <a:solidFill>
                <a:srgbClr val="FFFFFF"/>
              </a:solidFill>
              <a:latin typeface="Comic Sans MS" pitchFamily="66"/>
              <a:ea typeface="Microsoft YaHei" pitchFamily="2"/>
              <a:cs typeface="Mangal" pitchFamily="2"/>
            </a:endParaRPr>
          </a:p>
          <a:p>
            <a:pPr defTabSz="414772" hangingPunct="0">
              <a:defRPr>
                <a:solidFill>
                  <a:srgbClr val="FFFFFF"/>
                </a:solidFill>
              </a:defRPr>
            </a:pPr>
            <a:r>
              <a:rPr lang="it-IT" sz="2359" dirty="0" err="1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you</a:t>
            </a:r>
            <a:r>
              <a:rPr lang="it-IT" sz="2359" dirty="0">
                <a:solidFill>
                  <a:srgbClr val="FFFFFF"/>
                </a:solidFill>
                <a:latin typeface="Comic Sans MS" pitchFamily="66"/>
                <a:ea typeface="Microsoft YaHei" pitchFamily="2"/>
                <a:cs typeface="Mangal" pitchFamily="2"/>
              </a:rPr>
              <a:t> take a right position</a:t>
            </a:r>
          </a:p>
        </p:txBody>
      </p:sp>
    </p:spTree>
    <p:extLst>
      <p:ext uri="{BB962C8B-B14F-4D97-AF65-F5344CB8AC3E}">
        <p14:creationId xmlns:p14="http://schemas.microsoft.com/office/powerpoint/2010/main" val="123451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1_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</TotalTime>
  <Words>48</Words>
  <Application>Microsoft Office PowerPoint</Application>
  <PresentationFormat>Widescreen</PresentationFormat>
  <Paragraphs>14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9" baseType="lpstr">
      <vt:lpstr>Microsoft YaHei</vt:lpstr>
      <vt:lpstr>Algerian</vt:lpstr>
      <vt:lpstr>Arial</vt:lpstr>
      <vt:lpstr>Arial Black</vt:lpstr>
      <vt:lpstr>Calibri</vt:lpstr>
      <vt:lpstr>Century Gothic</vt:lpstr>
      <vt:lpstr>Comic Sans MS</vt:lpstr>
      <vt:lpstr>Impact</vt:lpstr>
      <vt:lpstr>Mangal</vt:lpstr>
      <vt:lpstr>Tahoma</vt:lpstr>
      <vt:lpstr>Times New Roman</vt:lpstr>
      <vt:lpstr>Wingdings 3</vt:lpstr>
      <vt:lpstr>Ione</vt:lpstr>
      <vt:lpstr>1_Ione</vt:lpstr>
      <vt:lpstr>Presentazione standard di PowerPoint</vt:lpstr>
      <vt:lpstr>Spine Sensor</vt:lpstr>
      <vt:lpstr> Harmful postures</vt:lpstr>
      <vt:lpstr>The postures</vt:lpstr>
      <vt:lpstr>The product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         straight        everywhere</dc:title>
  <dc:creator>Alessandro</dc:creator>
  <cp:lastModifiedBy>Alessandro</cp:lastModifiedBy>
  <cp:revision>20</cp:revision>
  <dcterms:created xsi:type="dcterms:W3CDTF">2016-05-26T07:22:25Z</dcterms:created>
  <dcterms:modified xsi:type="dcterms:W3CDTF">2016-05-31T23:58:42Z</dcterms:modified>
</cp:coreProperties>
</file>