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2"/>
  </p:sldMasterIdLst>
  <p:sldIdLst>
    <p:sldId id="256" r:id="rId3"/>
    <p:sldId id="270" r:id="rId4"/>
    <p:sldId id="271" r:id="rId5"/>
    <p:sldId id="258" r:id="rId6"/>
    <p:sldId id="259" r:id="rId7"/>
    <p:sldId id="260" r:id="rId8"/>
    <p:sldId id="261" r:id="rId9"/>
    <p:sldId id="262" r:id="rId10"/>
    <p:sldId id="264" r:id="rId11"/>
    <p:sldId id="266" r:id="rId12"/>
    <p:sldId id="265" r:id="rId13"/>
    <p:sldId id="267" r:id="rId14"/>
    <p:sldId id="268" r:id="rId15"/>
    <p:sldId id="263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, Timmy" initials="TT" lastIdx="3" clrIdx="0">
    <p:extLst>
      <p:ext uri="{19B8F6BF-5375-455C-9EA6-DF929625EA0E}">
        <p15:presenceInfo xmlns:p15="http://schemas.microsoft.com/office/powerpoint/2012/main" userId="S-1-5-21-1229272821-1123561945-839522115-7710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2T17:31:22.432" idx="1">
    <p:pos x="10" y="10"/>
    <p:text>In template-driven forms, you don't have direct access to the FormControl instance, so you can't pass the validator in like you can for reactive forms. Instead, you need to add a directive to the template.</p:text>
    <p:extLst>
      <p:ext uri="{C676402C-5697-4E1C-873F-D02D1690AC5C}">
        <p15:threadingInfo xmlns:p15="http://schemas.microsoft.com/office/powerpoint/2012/main" timeZoneBias="-660"/>
      </p:ext>
    </p:extLst>
  </p:cm>
  <p:cm authorId="1" dt="2017-10-02T17:32:52.218" idx="2">
    <p:pos x="146" y="146"/>
    <p:text>The corresponding ForbiddenValidatorDirective serves as a wrapper around the forbiddenNameValidator.
Angular recognizes the directive's role in the validation process because the directive registers itself with the NG_VALIDATORS provider, a provider with an extensible collection of validators.</p:text>
    <p:extLst>
      <p:ext uri="{C676402C-5697-4E1C-873F-D02D1690AC5C}">
        <p15:threadingInfo xmlns:p15="http://schemas.microsoft.com/office/powerpoint/2012/main" timeZoneBias="-660"/>
      </p:ext>
    </p:extLst>
  </p:cm>
  <p:cm authorId="1" dt="2017-10-02T17:56:48.036" idx="3">
    <p:pos x="282" y="282"/>
    <p:text/>
    <p:extLst>
      <p:ext uri="{C676402C-5697-4E1C-873F-D02D1690AC5C}">
        <p15:threadingInfo xmlns:p15="http://schemas.microsoft.com/office/powerpoint/2012/main" timeZoneBias="-6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3425" y="2038363"/>
            <a:ext cx="9753601" cy="1986294"/>
          </a:xfrm>
        </p:spPr>
        <p:txBody>
          <a:bodyPr/>
          <a:lstStyle/>
          <a:p>
            <a:r>
              <a:rPr lang="en-AU" cap="none" dirty="0" smtClean="0"/>
              <a:t>Custom Validators </a:t>
            </a:r>
            <a:br>
              <a:rPr lang="en-AU" cap="none" dirty="0" smtClean="0"/>
            </a:br>
            <a:r>
              <a:rPr lang="en-AU" cap="none" dirty="0" smtClean="0"/>
              <a:t>&amp; Directives</a:t>
            </a:r>
            <a:endParaRPr lang="en-AU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744994"/>
            <a:ext cx="12191999" cy="1639329"/>
          </a:xfrm>
        </p:spPr>
        <p:txBody>
          <a:bodyPr>
            <a:noAutofit/>
          </a:bodyPr>
          <a:lstStyle/>
          <a:p>
            <a:r>
              <a:rPr lang="en-AU" sz="3600" b="1" dirty="0" smtClean="0"/>
              <a:t>Timmy Tom</a:t>
            </a:r>
            <a:br>
              <a:rPr lang="en-AU" sz="3600" b="1" dirty="0" smtClean="0"/>
            </a:br>
            <a:r>
              <a:rPr lang="en-AU" sz="3600" dirty="0" smtClean="0"/>
              <a:t/>
            </a:r>
            <a:br>
              <a:rPr lang="en-AU" sz="3600" dirty="0" smtClean="0"/>
            </a:br>
            <a:r>
              <a:rPr lang="en-AU" sz="3600" dirty="0" smtClean="0"/>
              <a:t>Tata Consultancy Services</a:t>
            </a:r>
            <a:endParaRPr lang="en-AU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98" y="2117015"/>
            <a:ext cx="1656577" cy="164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11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658" y="0"/>
            <a:ext cx="10223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Custom </a:t>
            </a:r>
            <a:r>
              <a:rPr lang="en-AU" sz="2800" b="1" dirty="0" smtClean="0"/>
              <a:t>Directive using Custom Validator without dependency</a:t>
            </a:r>
            <a:endParaRPr lang="en-A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757568" y="770574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Directive</a:t>
            </a:r>
            <a:endParaRPr lang="en-AU" b="1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02" y="676146"/>
            <a:ext cx="8039100" cy="570547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778180" y="872844"/>
            <a:ext cx="1095633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35103" y="1963708"/>
            <a:ext cx="1095633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57568" y="1963708"/>
            <a:ext cx="210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rgbClr val="FFFF00"/>
                </a:solidFill>
              </a:rPr>
              <a:t>NG_VALIDATORS</a:t>
            </a:r>
            <a:endParaRPr lang="en-AU" b="1" dirty="0">
              <a:solidFill>
                <a:srgbClr val="FFFF0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813302" y="1176670"/>
            <a:ext cx="132907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709629" y="3002887"/>
            <a:ext cx="132907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757568" y="1387260"/>
            <a:ext cx="163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chemeClr val="accent6">
                    <a:lumMod val="75000"/>
                  </a:schemeClr>
                </a:solidFill>
              </a:rPr>
              <a:t>Validator</a:t>
            </a:r>
            <a:endParaRPr lang="en-AU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438944" y="1169219"/>
            <a:ext cx="845978" cy="7451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023672" y="4029559"/>
            <a:ext cx="1028057" cy="9129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87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712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183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337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140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861751" y="2702012"/>
            <a:ext cx="7825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5400" b="1" dirty="0" smtClean="0">
                <a:latin typeface="Calibri" panose="020F0502020204030204" pitchFamily="34" charset="0"/>
              </a:rPr>
              <a:t>Thank You</a:t>
            </a:r>
            <a:endParaRPr lang="en-AU" sz="5400" b="1" dirty="0">
              <a:latin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1237" y="4614531"/>
            <a:ext cx="6315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https://angular.io/guide/form-validation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1237" y="5305647"/>
            <a:ext cx="10823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https://blog.thoughtram.io/angular/2016/03/14/custom-validators-in-angular-2.html#custom-validators-with-dependencies</a:t>
            </a:r>
          </a:p>
        </p:txBody>
      </p:sp>
    </p:spTree>
    <p:extLst>
      <p:ext uri="{BB962C8B-B14F-4D97-AF65-F5344CB8AC3E}">
        <p14:creationId xmlns:p14="http://schemas.microsoft.com/office/powerpoint/2010/main" val="118336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861751" y="2702012"/>
            <a:ext cx="7825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5400" b="1" dirty="0" smtClean="0">
                <a:latin typeface="Calibri" panose="020F0502020204030204" pitchFamily="34" charset="0"/>
              </a:rPr>
              <a:t>Who’s Timmy</a:t>
            </a:r>
            <a:endParaRPr lang="en-AU" sz="54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98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1029924" y="1416907"/>
            <a:ext cx="9784080" cy="2290119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AU" dirty="0" smtClean="0"/>
              <a:t>Custom Validator and use it in a Reactive Form</a:t>
            </a:r>
          </a:p>
          <a:p>
            <a:pPr>
              <a:spcAft>
                <a:spcPts val="1200"/>
              </a:spcAft>
            </a:pPr>
            <a:r>
              <a:rPr lang="en-AU" dirty="0" smtClean="0"/>
              <a:t>Accessing ‘</a:t>
            </a:r>
            <a:r>
              <a:rPr lang="en-AU" dirty="0" err="1" smtClean="0"/>
              <a:t>ValidationErrors</a:t>
            </a:r>
            <a:r>
              <a:rPr lang="en-AU" dirty="0" smtClean="0"/>
              <a:t>’ for a </a:t>
            </a:r>
            <a:r>
              <a:rPr lang="en-AU" dirty="0" err="1" smtClean="0"/>
              <a:t>FormControl</a:t>
            </a:r>
            <a:r>
              <a:rPr lang="en-AU" dirty="0" smtClean="0"/>
              <a:t> to show Validation Messages</a:t>
            </a:r>
          </a:p>
          <a:p>
            <a:pPr>
              <a:spcAft>
                <a:spcPts val="1200"/>
              </a:spcAft>
            </a:pPr>
            <a:r>
              <a:rPr lang="en-AU" dirty="0" smtClean="0"/>
              <a:t>Custom Validator with dependencies and use it in a Reactive Form</a:t>
            </a:r>
          </a:p>
          <a:p>
            <a:pPr>
              <a:spcAft>
                <a:spcPts val="1200"/>
              </a:spcAft>
            </a:pPr>
            <a:r>
              <a:rPr lang="en-AU" dirty="0" smtClean="0"/>
              <a:t>Custom Validator Directive for Model driven Form</a:t>
            </a:r>
          </a:p>
          <a:p>
            <a:pPr>
              <a:spcAft>
                <a:spcPts val="1200"/>
              </a:spcAft>
            </a:pPr>
            <a:r>
              <a:rPr lang="en-AU" dirty="0" smtClean="0"/>
              <a:t>Multi Providers &amp; </a:t>
            </a:r>
            <a:r>
              <a:rPr lang="en-AU" dirty="0"/>
              <a:t>Forward References in </a:t>
            </a:r>
            <a:r>
              <a:rPr lang="en-AU" dirty="0" smtClean="0"/>
              <a:t>Angular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888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797" y="230659"/>
            <a:ext cx="2407533" cy="716692"/>
          </a:xfrm>
        </p:spPr>
        <p:txBody>
          <a:bodyPr/>
          <a:lstStyle/>
          <a:p>
            <a:r>
              <a:rPr lang="en-AU" cap="none" dirty="0" smtClean="0"/>
              <a:t>Validator: </a:t>
            </a:r>
            <a:endParaRPr lang="en-AU" cap="none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021203" y="266407"/>
            <a:ext cx="8956613" cy="132343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en-AU" alt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A validator is a function that processes a </a:t>
            </a:r>
            <a:r>
              <a:rPr lang="en-AU" altLang="en-US" sz="20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FormControl</a:t>
            </a:r>
            <a:r>
              <a:rPr lang="en-AU" alt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 and returns a map of errors. </a:t>
            </a:r>
            <a:br>
              <a:rPr lang="en-AU" alt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n-AU" alt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Every time the value of a form control changes, Angular runs validation and generates either a list of validation errors, which results in an INVALID status, or null, which results in a VALID status.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96974" y="1958631"/>
            <a:ext cx="177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Reactive Form</a:t>
            </a:r>
            <a:endParaRPr lang="en-AU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876" y="2327963"/>
            <a:ext cx="7115175" cy="17049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863" y="4771055"/>
            <a:ext cx="5372100" cy="19431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157976" y="4384673"/>
            <a:ext cx="310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Model Driven Form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1517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08" y="1046203"/>
            <a:ext cx="6143625" cy="556878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14183" y="148282"/>
            <a:ext cx="3822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 smtClean="0"/>
              <a:t>Custom Validator</a:t>
            </a:r>
            <a:endParaRPr lang="en-AU" sz="3600" b="1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086" y="1046203"/>
            <a:ext cx="4686300" cy="556878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8711502" y="218075"/>
            <a:ext cx="3134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3200" b="1" dirty="0"/>
              <a:t>i</a:t>
            </a:r>
            <a:r>
              <a:rPr lang="en-AU" sz="3200" b="1" dirty="0" smtClean="0"/>
              <a:t>n Reactive Form</a:t>
            </a:r>
            <a:endParaRPr lang="en-AU" sz="3200" b="1" dirty="0"/>
          </a:p>
        </p:txBody>
      </p:sp>
    </p:spTree>
    <p:extLst>
      <p:ext uri="{BB962C8B-B14F-4D97-AF65-F5344CB8AC3E}">
        <p14:creationId xmlns:p14="http://schemas.microsoft.com/office/powerpoint/2010/main" val="142681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042" y="31946"/>
            <a:ext cx="9448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Accessing </a:t>
            </a:r>
            <a:r>
              <a:rPr lang="en-AU" sz="2800" b="1" dirty="0" err="1" smtClean="0"/>
              <a:t>FormControl</a:t>
            </a:r>
            <a:r>
              <a:rPr lang="en-AU" sz="2800" b="1" dirty="0" smtClean="0"/>
              <a:t> ‘</a:t>
            </a:r>
            <a:r>
              <a:rPr lang="en-AU" sz="2800" b="1" dirty="0" err="1" smtClean="0"/>
              <a:t>ValidationErrors</a:t>
            </a:r>
            <a:r>
              <a:rPr lang="en-AU" sz="2800" b="1" dirty="0" smtClean="0"/>
              <a:t>’</a:t>
            </a:r>
            <a:endParaRPr lang="en-AU" sz="28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457" y="4728991"/>
            <a:ext cx="5829300" cy="942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82" y="5762108"/>
            <a:ext cx="8010525" cy="9620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983" y="645308"/>
            <a:ext cx="84963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48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183" y="148282"/>
            <a:ext cx="8015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 smtClean="0"/>
              <a:t>Custom Validator with dependency</a:t>
            </a:r>
            <a:endParaRPr lang="en-AU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54" y="922636"/>
            <a:ext cx="9490741" cy="563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58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183" y="148282"/>
            <a:ext cx="11236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/>
              <a:t>Calling Custom Validator with dependency in Reactive Form</a:t>
            </a:r>
            <a:endParaRPr lang="en-AU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96" y="1092542"/>
            <a:ext cx="5429250" cy="4953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559" y="2637267"/>
            <a:ext cx="557212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78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183" y="148282"/>
            <a:ext cx="8015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 smtClean="0"/>
              <a:t>Directives</a:t>
            </a:r>
            <a:endParaRPr lang="en-AU" sz="3600" b="1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706372" y="1033511"/>
            <a:ext cx="10620656" cy="373595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altLang="en-US" sz="2000" dirty="0" smtClean="0">
                <a:latin typeface="Calibri" panose="020F0502020204030204" pitchFamily="34" charset="0"/>
              </a:rPr>
              <a:t>Components -  </a:t>
            </a:r>
            <a:r>
              <a:rPr lang="en-AU" sz="2000" dirty="0"/>
              <a:t>directives with a template</a:t>
            </a:r>
            <a:r>
              <a:rPr lang="en-AU" altLang="en-US" sz="2000" dirty="0" smtClean="0">
                <a:latin typeface="Calibri" panose="020F0502020204030204" pitchFamily="34" charset="0"/>
              </a:rPr>
              <a:t> </a:t>
            </a:r>
            <a:br>
              <a:rPr lang="en-AU" altLang="en-US" sz="2000" dirty="0" smtClean="0">
                <a:latin typeface="Calibri" panose="020F0502020204030204" pitchFamily="34" charset="0"/>
              </a:rPr>
            </a:br>
            <a:r>
              <a:rPr lang="en-AU" altLang="en-US" sz="2000" dirty="0" smtClean="0">
                <a:latin typeface="Calibri" panose="020F0502020204030204" pitchFamily="34" charset="0"/>
              </a:rPr>
              <a:t>&lt;</a:t>
            </a:r>
            <a:r>
              <a:rPr lang="en-AU" altLang="en-US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my-custom-component-</a:t>
            </a:r>
            <a:r>
              <a:rPr lang="en-AU" altLang="en-US" sz="20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dir</a:t>
            </a:r>
            <a:r>
              <a:rPr lang="en-AU" altLang="en-US" sz="2000" dirty="0" smtClean="0">
                <a:latin typeface="Calibri" panose="020F0502020204030204" pitchFamily="34" charset="0"/>
              </a:rPr>
              <a:t>&gt;&lt;/</a:t>
            </a:r>
            <a:r>
              <a:rPr lang="en-AU" altLang="en-US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my-custom-component-</a:t>
            </a:r>
            <a:r>
              <a:rPr lang="en-AU" altLang="en-US" sz="20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dir</a:t>
            </a:r>
            <a:r>
              <a:rPr lang="en-AU" altLang="en-US" sz="2000" dirty="0" smtClean="0">
                <a:latin typeface="Calibri" panose="020F0502020204030204" pitchFamily="34" charset="0"/>
              </a:rPr>
              <a:t>&gt;</a:t>
            </a:r>
            <a:br>
              <a:rPr lang="en-AU" altLang="en-US" sz="2000" dirty="0" smtClean="0">
                <a:latin typeface="Calibri" panose="020F0502020204030204" pitchFamily="34" charset="0"/>
              </a:rPr>
            </a:br>
            <a:endParaRPr lang="en-AU" altLang="en-US" sz="2000" dirty="0" smtClean="0">
              <a:latin typeface="Calibri" panose="020F0502020204030204" pitchFamily="34" charset="0"/>
            </a:endParaRPr>
          </a:p>
          <a:p>
            <a:pPr marL="342900" indent="-34290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AU" altLang="en-US" sz="20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</a:rPr>
              <a:t>Structural Directives - </a:t>
            </a:r>
            <a:r>
              <a:rPr lang="en-AU" sz="2000" dirty="0"/>
              <a:t>change the DOM layout by adding and removing DOM elements</a:t>
            </a:r>
            <a:r>
              <a:rPr lang="en-AU" sz="2000" dirty="0" smtClean="0"/>
              <a:t>.</a:t>
            </a:r>
            <a:br>
              <a:rPr lang="en-AU" sz="2000" dirty="0" smtClean="0"/>
            </a:br>
            <a:r>
              <a:rPr lang="en-AU" sz="2000" dirty="0"/>
              <a:t>&lt;p </a:t>
            </a:r>
            <a:r>
              <a:rPr lang="en-AU" sz="2000" dirty="0">
                <a:solidFill>
                  <a:srgbClr val="FF0000"/>
                </a:solidFill>
              </a:rPr>
              <a:t>*</a:t>
            </a:r>
            <a:r>
              <a:rPr lang="en-AU" sz="2000" dirty="0" err="1">
                <a:solidFill>
                  <a:srgbClr val="FF0000"/>
                </a:solidFill>
              </a:rPr>
              <a:t>ngIf</a:t>
            </a:r>
            <a:r>
              <a:rPr lang="en-AU" sz="2000" dirty="0"/>
              <a:t>="form1.controls['amount1'].</a:t>
            </a:r>
            <a:r>
              <a:rPr lang="en-AU" sz="2000" dirty="0" err="1"/>
              <a:t>errors.pattern</a:t>
            </a:r>
            <a:r>
              <a:rPr lang="en-AU" sz="2000" dirty="0"/>
              <a:t>"&gt;Invalid Amount&lt;/p</a:t>
            </a:r>
            <a:r>
              <a:rPr lang="en-AU" sz="2000" dirty="0" smtClean="0"/>
              <a:t>&gt;</a:t>
            </a:r>
            <a:br>
              <a:rPr lang="en-AU" sz="2000" dirty="0" smtClean="0"/>
            </a:br>
            <a:r>
              <a:rPr lang="en-AU" sz="2000" dirty="0"/>
              <a:t>&lt;</a:t>
            </a:r>
            <a:r>
              <a:rPr lang="en-AU" sz="2000" dirty="0" err="1"/>
              <a:t>ul</a:t>
            </a:r>
            <a:r>
              <a:rPr lang="en-AU" sz="2000" dirty="0"/>
              <a:t>&gt; &lt;li </a:t>
            </a:r>
            <a:r>
              <a:rPr lang="en-AU" sz="2000" dirty="0">
                <a:solidFill>
                  <a:srgbClr val="FF0000"/>
                </a:solidFill>
              </a:rPr>
              <a:t>*</a:t>
            </a:r>
            <a:r>
              <a:rPr lang="en-AU" sz="2000" dirty="0" err="1">
                <a:solidFill>
                  <a:srgbClr val="FF0000"/>
                </a:solidFill>
              </a:rPr>
              <a:t>ngFor</a:t>
            </a:r>
            <a:r>
              <a:rPr lang="en-AU" sz="2000" dirty="0"/>
              <a:t>="let hero of heroes"&gt;{{hero.name}}&lt;/li&gt; &lt;/</a:t>
            </a:r>
            <a:r>
              <a:rPr lang="en-AU" sz="2000" dirty="0" err="1"/>
              <a:t>ul</a:t>
            </a:r>
            <a:r>
              <a:rPr lang="en-AU" sz="2000" dirty="0"/>
              <a:t>&gt;</a:t>
            </a:r>
          </a:p>
          <a:p>
            <a:pPr marL="342900" lvl="0" indent="-34290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AU" altLang="en-US" sz="2000" b="0" i="0" u="none" strike="noStrike" cap="none" normalizeH="0" baseline="0" dirty="0" smtClean="0">
              <a:ln>
                <a:noFill/>
              </a:ln>
              <a:effectLst/>
              <a:latin typeface="Calibri" panose="020F0502020204030204" pitchFamily="34" charset="0"/>
            </a:endParaRPr>
          </a:p>
          <a:p>
            <a:pPr marL="342900" lvl="0" indent="-34290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altLang="en-US" sz="2000" dirty="0" smtClean="0">
                <a:latin typeface="Calibri" panose="020F0502020204030204" pitchFamily="34" charset="0"/>
              </a:rPr>
              <a:t>Attribute Directives - </a:t>
            </a:r>
            <a:r>
              <a:rPr lang="en-AU" sz="2000" dirty="0"/>
              <a:t>change the appearance or </a:t>
            </a:r>
            <a:r>
              <a:rPr lang="en-AU" sz="2000" dirty="0" err="1"/>
              <a:t>behavior</a:t>
            </a:r>
            <a:r>
              <a:rPr lang="en-AU" sz="2000" dirty="0"/>
              <a:t> of an element, component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79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86b66992-fc9c-426e-aab6-dfc6a8793bea" Revision="1" Stencil="System.MyShapes" StencilVersion="1.0"/>
</Control>
</file>

<file path=customXml/itemProps1.xml><?xml version="1.0" encoding="utf-8"?>
<ds:datastoreItem xmlns:ds="http://schemas.openxmlformats.org/officeDocument/2006/customXml" ds:itemID="{EA9EE333-4B98-4A1A-9900-DFB946AB00B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1498</TotalTime>
  <Words>113</Words>
  <Application>Microsoft Office PowerPoint</Application>
  <PresentationFormat>Widescreen</PresentationFormat>
  <Paragraphs>29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Corbel</vt:lpstr>
      <vt:lpstr>Wingdings</vt:lpstr>
      <vt:lpstr>Banded</vt:lpstr>
      <vt:lpstr>Custom Validators  &amp; Directives</vt:lpstr>
      <vt:lpstr>PowerPoint Presentation</vt:lpstr>
      <vt:lpstr>PowerPoint Presentation</vt:lpstr>
      <vt:lpstr>Validator: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Vagrant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Ngrx</dc:title>
  <dc:creator>Tom, Timmy</dc:creator>
  <cp:lastModifiedBy>Tom, Timmy</cp:lastModifiedBy>
  <cp:revision>115</cp:revision>
  <dcterms:created xsi:type="dcterms:W3CDTF">2017-01-29T23:37:06Z</dcterms:created>
  <dcterms:modified xsi:type="dcterms:W3CDTF">2017-10-02T07:13:53Z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