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16"/>
  </p:notesMasterIdLst>
  <p:sldIdLst>
    <p:sldId id="256" r:id="rId3"/>
    <p:sldId id="271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, Timmy" initials="TT" lastIdx="3" clrIdx="0">
    <p:extLst>
      <p:ext uri="{19B8F6BF-5375-455C-9EA6-DF929625EA0E}">
        <p15:presenceInfo xmlns:p15="http://schemas.microsoft.com/office/powerpoint/2012/main" userId="S-1-5-21-1229272821-1123561945-839522115-771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2T17:31:22.432" idx="1">
    <p:pos x="10" y="10"/>
    <p:text>In template-driven forms, you don't have direct access to the FormControl instance, so you can't pass the validator in like you can for reactive forms. Instead, you need to add a directive to the template.</p:text>
    <p:extLst>
      <p:ext uri="{C676402C-5697-4E1C-873F-D02D1690AC5C}">
        <p15:threadingInfo xmlns:p15="http://schemas.microsoft.com/office/powerpoint/2012/main" timeZoneBias="-660"/>
      </p:ext>
    </p:extLst>
  </p:cm>
  <p:cm authorId="1" dt="2017-10-02T17:32:52.218" idx="2">
    <p:pos x="146" y="146"/>
    <p:text>The corresponding ForbiddenValidatorDirective serves as a wrapper around the forbiddenNameValidator.
Angular recognizes the directive's role in the validation process because the directive registers itself with the NG_VALIDATORS provider, a provider with an extensible collection of validators.</p:text>
    <p:extLst>
      <p:ext uri="{C676402C-5697-4E1C-873F-D02D1690AC5C}">
        <p15:threadingInfo xmlns:p15="http://schemas.microsoft.com/office/powerpoint/2012/main" timeZoneBias="-660"/>
      </p:ext>
    </p:extLst>
  </p:cm>
  <p:cm authorId="1" dt="2017-10-02T17:56:48.036" idx="3">
    <p:pos x="282" y="282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09A66-D011-40DD-AD8B-04F92BD515AF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6ABF7-261A-4575-8C7D-9B9AF175AA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77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6ABF7-261A-4575-8C7D-9B9AF175AAB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7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BA8-6A8F-4130-83C4-4F82A5AD1C67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436A-B790-4851-BD44-7ECED3ADBB3C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E9AA015-55B8-4A2B-8A6B-CF101FF90EF7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12E1-1130-4BBF-B584-0ADF5964A8B3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3A080-08D4-4491-8B19-B23336A173C2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D1B90-CA4C-467D-B721-481A4F0E7945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297-E751-4F08-8EB8-7656A210BE26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0E67-5149-47C5-BAE4-E4AC4511191B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AA39-025D-4779-9805-3BB8C9483DA8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F383-D035-4A34-B5B8-C5BBA644D78D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2E31-5EC0-459C-AAB3-A562F1CDFAA3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B85F239-AFD7-4D60-9835-27F1985ACEE8}" type="datetime1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3425" y="2038363"/>
            <a:ext cx="9753601" cy="1986294"/>
          </a:xfrm>
        </p:spPr>
        <p:txBody>
          <a:bodyPr/>
          <a:lstStyle/>
          <a:p>
            <a:r>
              <a:rPr lang="en-AU" cap="none" dirty="0" smtClean="0"/>
              <a:t>Custom Validators </a:t>
            </a:r>
            <a:br>
              <a:rPr lang="en-AU" cap="none" dirty="0" smtClean="0"/>
            </a:br>
            <a:r>
              <a:rPr lang="en-AU" cap="none" dirty="0" smtClean="0"/>
              <a:t>&amp; Directives</a:t>
            </a:r>
            <a:endParaRPr lang="en-AU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44994"/>
            <a:ext cx="12191999" cy="1639329"/>
          </a:xfrm>
        </p:spPr>
        <p:txBody>
          <a:bodyPr>
            <a:noAutofit/>
          </a:bodyPr>
          <a:lstStyle/>
          <a:p>
            <a:r>
              <a:rPr lang="en-AU" sz="3600" b="1" smtClean="0"/>
              <a:t>Timmy </a:t>
            </a:r>
            <a:r>
              <a:rPr lang="en-AU" sz="3600" b="1" smtClean="0"/>
              <a:t>K Tom</a:t>
            </a:r>
            <a:r>
              <a:rPr lang="en-AU" sz="3600" b="1" dirty="0" smtClean="0"/>
              <a:t/>
            </a:r>
            <a:br>
              <a:rPr lang="en-AU" sz="3600" b="1" dirty="0" smtClean="0"/>
            </a:br>
            <a:r>
              <a:rPr lang="en-AU" sz="3600" dirty="0" smtClean="0"/>
              <a:t/>
            </a:r>
            <a:br>
              <a:rPr lang="en-AU" sz="3600" dirty="0" smtClean="0"/>
            </a:br>
            <a:r>
              <a:rPr lang="en-AU" sz="3600" dirty="0" smtClean="0"/>
              <a:t>Tata Consultancy Services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98" y="2117015"/>
            <a:ext cx="1656577" cy="16477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000046" y="6384323"/>
            <a:ext cx="1919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658" y="0"/>
            <a:ext cx="1022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Custom Directive using Custom Validator </a:t>
            </a:r>
            <a:r>
              <a:rPr lang="en-AU" sz="2800" b="1" dirty="0" smtClean="0"/>
              <a:t>with </a:t>
            </a:r>
            <a:r>
              <a:rPr lang="en-AU" sz="2800" b="1" dirty="0" smtClean="0"/>
              <a:t>dependency</a:t>
            </a:r>
            <a:endParaRPr lang="en-AU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45" y="937826"/>
            <a:ext cx="8267700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5" y="3615124"/>
            <a:ext cx="9344025" cy="2609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3514" y="1200268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Single value</a:t>
            </a:r>
            <a:endParaRPr lang="en-AU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6755027" y="1384934"/>
            <a:ext cx="2718487" cy="847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24865" y="2520778"/>
            <a:ext cx="29326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7600" y="343045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Multiple value</a:t>
            </a:r>
            <a:endParaRPr lang="en-AU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7355840" y="3615124"/>
            <a:ext cx="2651760" cy="7130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71440" y="4920049"/>
            <a:ext cx="20860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928927" y="6321254"/>
            <a:ext cx="2935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2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658" y="101600"/>
            <a:ext cx="1022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Using </a:t>
            </a:r>
            <a:r>
              <a:rPr lang="en-AU" sz="2800" b="1" dirty="0" smtClean="0"/>
              <a:t>Custom Directive</a:t>
            </a:r>
            <a:endParaRPr lang="en-AU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1" y="936307"/>
            <a:ext cx="10182225" cy="12668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9600" y="41123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Add Directives to App/Shared module declarations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1" y="2594292"/>
            <a:ext cx="681990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16" y="4467225"/>
            <a:ext cx="6724650" cy="1885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86800" y="4218354"/>
            <a:ext cx="330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Use the respective selectors of the Directives in the Form controls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14880" y="4043680"/>
            <a:ext cx="6471920" cy="42354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92880" y="4541520"/>
            <a:ext cx="4693920" cy="14528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908607" y="6343015"/>
            <a:ext cx="2935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3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61751" y="2702012"/>
            <a:ext cx="782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 smtClean="0">
                <a:latin typeface="Calibri" panose="020F0502020204030204" pitchFamily="34" charset="0"/>
              </a:rPr>
              <a:t>Thank You</a:t>
            </a:r>
            <a:endParaRPr lang="en-AU" sz="5400" b="1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237" y="4614531"/>
            <a:ext cx="63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https://angular.io/guide/form-validation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1237" y="5305647"/>
            <a:ext cx="108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https://blog.thoughtram.io/angular/2016/03/14/custom-validators-in-angular-2.html#custom-validators-with-dependencies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029924" y="1416907"/>
            <a:ext cx="9784080" cy="229011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AU" dirty="0" smtClean="0"/>
              <a:t>Custom Validator and use it in a Reactive Form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Accessing ‘</a:t>
            </a:r>
            <a:r>
              <a:rPr lang="en-AU" dirty="0" err="1" smtClean="0"/>
              <a:t>ValidationErrors</a:t>
            </a:r>
            <a:r>
              <a:rPr lang="en-AU" dirty="0" smtClean="0"/>
              <a:t>’ for a </a:t>
            </a:r>
            <a:r>
              <a:rPr lang="en-AU" dirty="0" err="1" smtClean="0"/>
              <a:t>FormControl</a:t>
            </a:r>
            <a:r>
              <a:rPr lang="en-AU" dirty="0" smtClean="0"/>
              <a:t> to show Validation Messages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Custom Validator with </a:t>
            </a:r>
            <a:r>
              <a:rPr lang="en-AU" dirty="0" smtClean="0"/>
              <a:t>arguments </a:t>
            </a:r>
            <a:r>
              <a:rPr lang="en-AU" dirty="0" smtClean="0"/>
              <a:t>and use it in a Reactive Form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Custom Validator Directive for Model driven Form</a:t>
            </a:r>
          </a:p>
          <a:p>
            <a:pPr>
              <a:spcAft>
                <a:spcPts val="1200"/>
              </a:spcAft>
            </a:pPr>
            <a:r>
              <a:rPr lang="en-AU" dirty="0" smtClean="0"/>
              <a:t>Multi Providers &amp; </a:t>
            </a:r>
            <a:r>
              <a:rPr lang="en-AU" dirty="0"/>
              <a:t>Forward References in </a:t>
            </a:r>
            <a:r>
              <a:rPr lang="en-AU" dirty="0" smtClean="0"/>
              <a:t>Angular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2016603" y="6351734"/>
            <a:ext cx="15507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97" y="230659"/>
            <a:ext cx="2407533" cy="716692"/>
          </a:xfrm>
        </p:spPr>
        <p:txBody>
          <a:bodyPr/>
          <a:lstStyle/>
          <a:p>
            <a:r>
              <a:rPr lang="en-AU" cap="none" dirty="0" smtClean="0"/>
              <a:t>Validator: </a:t>
            </a:r>
            <a:endParaRPr lang="en-AU" cap="none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21203" y="266407"/>
            <a:ext cx="8956613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 validator is a function that processes a </a:t>
            </a:r>
            <a:r>
              <a:rPr lang="en-AU" altLang="en-US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FormControl</a:t>
            </a:r>
            <a: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 and returns a map of errors. </a:t>
            </a:r>
            <a:b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AU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Every time the value of a form control changes, Angular runs validation and generates either a list of validation errors, which results in an INVALID status, or null, which results in a VALID status.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6974" y="1958631"/>
            <a:ext cx="17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Reactive Form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" y="2327963"/>
            <a:ext cx="7115175" cy="1704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223" y="4628815"/>
            <a:ext cx="5372100" cy="1943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17336" y="4242433"/>
            <a:ext cx="310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Model Driven Form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959407" y="6331414"/>
            <a:ext cx="21227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7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8" y="1046203"/>
            <a:ext cx="6143625" cy="556878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4183" y="148282"/>
            <a:ext cx="3822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Custom Validator</a:t>
            </a:r>
            <a:endParaRPr lang="en-AU" sz="36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86" y="1046203"/>
            <a:ext cx="4686300" cy="556878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339915" y="218075"/>
            <a:ext cx="450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3200" b="1" dirty="0" smtClean="0"/>
              <a:t>Use with </a:t>
            </a:r>
            <a:r>
              <a:rPr lang="en-AU" sz="3200" b="1" dirty="0" smtClean="0"/>
              <a:t>Reactive Form</a:t>
            </a:r>
            <a:endParaRPr lang="en-AU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989887" y="6341574"/>
            <a:ext cx="1919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1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042" y="31946"/>
            <a:ext cx="944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Accessing </a:t>
            </a:r>
            <a:r>
              <a:rPr lang="en-AU" sz="2800" b="1" dirty="0" err="1" smtClean="0"/>
              <a:t>FormControl</a:t>
            </a:r>
            <a:r>
              <a:rPr lang="en-AU" sz="2800" b="1" dirty="0" smtClean="0"/>
              <a:t> ‘</a:t>
            </a:r>
            <a:r>
              <a:rPr lang="en-AU" sz="2800" b="1" dirty="0" err="1" smtClean="0"/>
              <a:t>ValidationErrors</a:t>
            </a:r>
            <a:r>
              <a:rPr lang="en-AU" sz="2800" b="1" dirty="0" smtClean="0"/>
              <a:t>’</a:t>
            </a:r>
            <a:endParaRPr lang="en-AU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57" y="4728991"/>
            <a:ext cx="5829300" cy="942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2" y="5762108"/>
            <a:ext cx="8010525" cy="962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83" y="645308"/>
            <a:ext cx="8496300" cy="39528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989887" y="6359008"/>
            <a:ext cx="20211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8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48282"/>
            <a:ext cx="801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Custom Validator with </a:t>
            </a:r>
            <a:r>
              <a:rPr lang="en-AU" sz="3600" b="1" dirty="0" smtClean="0"/>
              <a:t>arguments</a:t>
            </a:r>
            <a:endParaRPr lang="en-AU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4" y="922636"/>
            <a:ext cx="9490741" cy="56343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79727" y="6331414"/>
            <a:ext cx="21227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48282"/>
            <a:ext cx="1123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Calling Custom Validator with </a:t>
            </a:r>
            <a:r>
              <a:rPr lang="en-AU" sz="3200" b="1" dirty="0" smtClean="0"/>
              <a:t>arguments </a:t>
            </a:r>
            <a:r>
              <a:rPr lang="en-AU" sz="3200" b="1" dirty="0" smtClean="0"/>
              <a:t>in Reactive Form</a:t>
            </a:r>
            <a:endParaRPr lang="en-AU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96" y="1092542"/>
            <a:ext cx="5429250" cy="495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59" y="2637267"/>
            <a:ext cx="5572125" cy="11715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010207" y="6331414"/>
            <a:ext cx="18179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183" y="148282"/>
            <a:ext cx="801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Directives</a:t>
            </a:r>
            <a:endParaRPr lang="en-AU" sz="36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06372" y="1033511"/>
            <a:ext cx="10620656" cy="37359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000" dirty="0" smtClean="0">
                <a:latin typeface="Calibri" panose="020F0502020204030204" pitchFamily="34" charset="0"/>
              </a:rPr>
              <a:t>Components -  </a:t>
            </a:r>
            <a:r>
              <a:rPr lang="en-AU" sz="2000" dirty="0"/>
              <a:t>directives with a template</a:t>
            </a:r>
            <a:r>
              <a:rPr lang="en-AU" altLang="en-US" sz="2000" dirty="0" smtClean="0">
                <a:latin typeface="Calibri" panose="020F0502020204030204" pitchFamily="34" charset="0"/>
              </a:rPr>
              <a:t> </a:t>
            </a:r>
            <a:br>
              <a:rPr lang="en-AU" altLang="en-US" sz="2000" dirty="0" smtClean="0">
                <a:latin typeface="Calibri" panose="020F0502020204030204" pitchFamily="34" charset="0"/>
              </a:rPr>
            </a:br>
            <a:r>
              <a:rPr lang="en-AU" altLang="en-US" sz="2000" dirty="0" smtClean="0">
                <a:latin typeface="Calibri" panose="020F0502020204030204" pitchFamily="34" charset="0"/>
              </a:rPr>
              <a:t>&lt;</a:t>
            </a:r>
            <a:r>
              <a:rPr lang="en-AU" alt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my-custom-component-</a:t>
            </a:r>
            <a:r>
              <a:rPr lang="en-AU" alt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dir</a:t>
            </a:r>
            <a:r>
              <a:rPr lang="en-AU" altLang="en-US" sz="2000" dirty="0" smtClean="0">
                <a:latin typeface="Calibri" panose="020F0502020204030204" pitchFamily="34" charset="0"/>
              </a:rPr>
              <a:t>&gt;&lt;/</a:t>
            </a:r>
            <a:r>
              <a:rPr lang="en-AU" alt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my-custom-component-</a:t>
            </a:r>
            <a:r>
              <a:rPr lang="en-AU" altLang="en-US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dir</a:t>
            </a:r>
            <a:r>
              <a:rPr lang="en-AU" altLang="en-US" sz="2000" dirty="0" smtClean="0">
                <a:latin typeface="Calibri" panose="020F0502020204030204" pitchFamily="34" charset="0"/>
              </a:rPr>
              <a:t>&gt;</a:t>
            </a:r>
            <a:br>
              <a:rPr lang="en-AU" altLang="en-US" sz="2000" dirty="0" smtClean="0">
                <a:latin typeface="Calibri" panose="020F0502020204030204" pitchFamily="34" charset="0"/>
              </a:rPr>
            </a:br>
            <a:endParaRPr lang="en-AU" altLang="en-US" sz="2000" dirty="0" smtClean="0">
              <a:latin typeface="Calibri" panose="020F0502020204030204" pitchFamily="34" charset="0"/>
            </a:endParaRPr>
          </a:p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AU" altLang="en-US" sz="20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</a:rPr>
              <a:t>Structural Directives - </a:t>
            </a:r>
            <a:r>
              <a:rPr lang="en-AU" sz="2000" dirty="0"/>
              <a:t>change the DOM layout by adding and removing DOM elements</a:t>
            </a:r>
            <a:r>
              <a:rPr lang="en-AU" sz="2000" dirty="0" smtClean="0"/>
              <a:t>.</a:t>
            </a:r>
            <a:br>
              <a:rPr lang="en-AU" sz="2000" dirty="0" smtClean="0"/>
            </a:br>
            <a:r>
              <a:rPr lang="en-AU" sz="2000" dirty="0"/>
              <a:t>&lt;p </a:t>
            </a:r>
            <a:r>
              <a:rPr lang="en-AU" sz="2000" dirty="0">
                <a:solidFill>
                  <a:srgbClr val="FF0000"/>
                </a:solidFill>
              </a:rPr>
              <a:t>*</a:t>
            </a:r>
            <a:r>
              <a:rPr lang="en-AU" sz="2000" dirty="0" err="1">
                <a:solidFill>
                  <a:srgbClr val="FF0000"/>
                </a:solidFill>
              </a:rPr>
              <a:t>ngIf</a:t>
            </a:r>
            <a:r>
              <a:rPr lang="en-AU" sz="2000" dirty="0"/>
              <a:t>="form1.controls['amount1'].</a:t>
            </a:r>
            <a:r>
              <a:rPr lang="en-AU" sz="2000" dirty="0" err="1"/>
              <a:t>errors.pattern</a:t>
            </a:r>
            <a:r>
              <a:rPr lang="en-AU" sz="2000" dirty="0"/>
              <a:t>"&gt;Invalid Amount&lt;/p</a:t>
            </a:r>
            <a:r>
              <a:rPr lang="en-AU" sz="2000" dirty="0" smtClean="0"/>
              <a:t>&gt;</a:t>
            </a:r>
            <a:br>
              <a:rPr lang="en-AU" sz="2000" dirty="0" smtClean="0"/>
            </a:br>
            <a:r>
              <a:rPr lang="en-AU" sz="2000" dirty="0"/>
              <a:t>&lt;</a:t>
            </a:r>
            <a:r>
              <a:rPr lang="en-AU" sz="2000" dirty="0" err="1"/>
              <a:t>ul</a:t>
            </a:r>
            <a:r>
              <a:rPr lang="en-AU" sz="2000" dirty="0"/>
              <a:t>&gt; &lt;li </a:t>
            </a:r>
            <a:r>
              <a:rPr lang="en-AU" sz="2000" dirty="0">
                <a:solidFill>
                  <a:srgbClr val="FF0000"/>
                </a:solidFill>
              </a:rPr>
              <a:t>*</a:t>
            </a:r>
            <a:r>
              <a:rPr lang="en-AU" sz="2000" dirty="0" err="1">
                <a:solidFill>
                  <a:srgbClr val="FF0000"/>
                </a:solidFill>
              </a:rPr>
              <a:t>ngFor</a:t>
            </a:r>
            <a:r>
              <a:rPr lang="en-AU" sz="2000" dirty="0"/>
              <a:t>="let hero of heroes"&gt;{{hero.name}}&lt;/li&gt; &lt;/</a:t>
            </a:r>
            <a:r>
              <a:rPr lang="en-AU" sz="2000" dirty="0" err="1"/>
              <a:t>ul</a:t>
            </a:r>
            <a:r>
              <a:rPr lang="en-AU" sz="2000" dirty="0"/>
              <a:t>&gt;</a:t>
            </a: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AU" altLang="en-US" sz="20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  <a:p>
            <a:pPr marL="342900" lvl="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000" dirty="0" smtClean="0">
                <a:latin typeface="Calibri" panose="020F0502020204030204" pitchFamily="34" charset="0"/>
              </a:rPr>
              <a:t>Attribute Directives - </a:t>
            </a:r>
            <a:r>
              <a:rPr lang="en-AU" sz="2000" dirty="0"/>
              <a:t>change the appearance or </a:t>
            </a:r>
            <a:r>
              <a:rPr lang="en-AU" sz="2000" dirty="0" err="1"/>
              <a:t>behavior</a:t>
            </a:r>
            <a:r>
              <a:rPr lang="en-AU" sz="2000" dirty="0"/>
              <a:t> of an element, component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79727" y="6331414"/>
            <a:ext cx="1919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658" y="0"/>
            <a:ext cx="1022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Custom Directive using Custom Validator without dependency</a:t>
            </a:r>
            <a:endParaRPr lang="en-A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57568" y="77057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Directive</a:t>
            </a:r>
            <a:endParaRPr lang="en-AU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02" y="676146"/>
            <a:ext cx="8039100" cy="57054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778180" y="872844"/>
            <a:ext cx="10956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5103" y="1963708"/>
            <a:ext cx="109563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57568" y="1290412"/>
            <a:ext cx="210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FF00"/>
                </a:solidFill>
              </a:rPr>
              <a:t>NG_VALIDATORS</a:t>
            </a:r>
            <a:endParaRPr lang="en-AU" b="1" dirty="0">
              <a:solidFill>
                <a:srgbClr val="FFFF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813302" y="1176670"/>
            <a:ext cx="132907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09629" y="3002887"/>
            <a:ext cx="132907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57568" y="1779042"/>
            <a:ext cx="163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</a:rPr>
              <a:t>Validator</a:t>
            </a:r>
            <a:endParaRPr lang="en-A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38944" y="1169219"/>
            <a:ext cx="845978" cy="745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23672" y="4029559"/>
            <a:ext cx="1028057" cy="9129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998" y="5295293"/>
            <a:ext cx="3086100" cy="38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>
            <a:off x="5110480" y="5485793"/>
            <a:ext cx="2895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11989887" y="6321802"/>
            <a:ext cx="191953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6b66992-fc9c-426e-aab6-dfc6a8793bea" Revision="1" Stencil="System.MyShapes" StencilVersion="1.0"/>
</Control>
</file>

<file path=customXml/itemProps1.xml><?xml version="1.0" encoding="utf-8"?>
<ds:datastoreItem xmlns:ds="http://schemas.openxmlformats.org/officeDocument/2006/customXml" ds:itemID="{EA9EE333-4B98-4A1A-9900-DFB946AB00B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1830</TotalTime>
  <Words>158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Banded</vt:lpstr>
      <vt:lpstr>Custom Validators  &amp; Directives</vt:lpstr>
      <vt:lpstr>PowerPoint Presentation</vt:lpstr>
      <vt:lpstr>Validator: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Vagrant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Ngrx</dc:title>
  <dc:creator>Tom, Timmy</dc:creator>
  <cp:lastModifiedBy>Timmy Tom</cp:lastModifiedBy>
  <cp:revision>147</cp:revision>
  <dcterms:created xsi:type="dcterms:W3CDTF">2017-01-29T23:37:06Z</dcterms:created>
  <dcterms:modified xsi:type="dcterms:W3CDTF">2017-10-07T09:26:19Z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