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2" r:id="rId4"/>
    <p:sldId id="263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3" autoAdjust="0"/>
  </p:normalViewPr>
  <p:slideViewPr>
    <p:cSldViewPr snapToGrid="0" snapToObjects="1">
      <p:cViewPr>
        <p:scale>
          <a:sx n="81" d="100"/>
          <a:sy n="81" d="100"/>
        </p:scale>
        <p:origin x="-1808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9E651-2A77-F04C-A9C2-BC6654BD9068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B55C1-5C60-FD4E-9C70-FDA9355D4408}">
      <dgm:prSet phldrT="[Text]"/>
      <dgm:spPr/>
      <dgm:t>
        <a:bodyPr/>
        <a:lstStyle/>
        <a:p>
          <a:r>
            <a:rPr lang="en-US" dirty="0" smtClean="0"/>
            <a:t>Aim launcher</a:t>
          </a:r>
          <a:endParaRPr lang="en-US" dirty="0"/>
        </a:p>
      </dgm:t>
    </dgm:pt>
    <dgm:pt modelId="{EF5A80EA-5446-D24C-8227-1B2A25C63E96}" type="parTrans" cxnId="{937FC69D-4B0A-9C4A-9B92-F9D8DF0609E6}">
      <dgm:prSet/>
      <dgm:spPr/>
      <dgm:t>
        <a:bodyPr/>
        <a:lstStyle/>
        <a:p>
          <a:endParaRPr lang="en-US"/>
        </a:p>
      </dgm:t>
    </dgm:pt>
    <dgm:pt modelId="{75558F3A-A2D9-B946-A3A7-7787BF03A663}" type="sibTrans" cxnId="{937FC69D-4B0A-9C4A-9B92-F9D8DF0609E6}">
      <dgm:prSet/>
      <dgm:spPr/>
      <dgm:t>
        <a:bodyPr/>
        <a:lstStyle/>
        <a:p>
          <a:endParaRPr lang="en-US"/>
        </a:p>
      </dgm:t>
    </dgm:pt>
    <dgm:pt modelId="{88049563-90E8-F847-94EA-1B93C4E9336F}">
      <dgm:prSet phldrT="[Text]"/>
      <dgm:spPr/>
      <dgm:t>
        <a:bodyPr/>
        <a:lstStyle/>
        <a:p>
          <a:r>
            <a:rPr lang="en-US" dirty="0" smtClean="0"/>
            <a:t>Retract launcher</a:t>
          </a:r>
          <a:endParaRPr lang="en-US" dirty="0"/>
        </a:p>
      </dgm:t>
    </dgm:pt>
    <dgm:pt modelId="{786DC28D-1515-4041-8BB4-F92A8399C548}" type="parTrans" cxnId="{E43CAE5A-F71D-7343-9A0A-527979D446D3}">
      <dgm:prSet/>
      <dgm:spPr/>
      <dgm:t>
        <a:bodyPr/>
        <a:lstStyle/>
        <a:p>
          <a:endParaRPr lang="en-US"/>
        </a:p>
      </dgm:t>
    </dgm:pt>
    <dgm:pt modelId="{173E4988-088B-6544-81F3-ACEF37242955}" type="sibTrans" cxnId="{E43CAE5A-F71D-7343-9A0A-527979D446D3}">
      <dgm:prSet/>
      <dgm:spPr/>
      <dgm:t>
        <a:bodyPr/>
        <a:lstStyle/>
        <a:p>
          <a:endParaRPr lang="en-US"/>
        </a:p>
      </dgm:t>
    </dgm:pt>
    <dgm:pt modelId="{F619DA40-A1F4-FC46-8265-457B6A1897C7}">
      <dgm:prSet phldrT="[Text]"/>
      <dgm:spPr/>
      <dgm:t>
        <a:bodyPr/>
        <a:lstStyle/>
        <a:p>
          <a:r>
            <a:rPr lang="en-US" dirty="0" smtClean="0"/>
            <a:t>Place projectile</a:t>
          </a:r>
          <a:endParaRPr lang="en-US" dirty="0"/>
        </a:p>
      </dgm:t>
    </dgm:pt>
    <dgm:pt modelId="{DD4C4DB9-4868-B04D-8429-A74C6E47BB26}" type="parTrans" cxnId="{AA5D73CA-ADDC-014A-A954-B454A1EB63A4}">
      <dgm:prSet/>
      <dgm:spPr/>
      <dgm:t>
        <a:bodyPr/>
        <a:lstStyle/>
        <a:p>
          <a:endParaRPr lang="en-US"/>
        </a:p>
      </dgm:t>
    </dgm:pt>
    <dgm:pt modelId="{85687DF7-26A5-D44A-ABA1-8743E02183C9}" type="sibTrans" cxnId="{AA5D73CA-ADDC-014A-A954-B454A1EB63A4}">
      <dgm:prSet/>
      <dgm:spPr/>
      <dgm:t>
        <a:bodyPr/>
        <a:lstStyle/>
        <a:p>
          <a:endParaRPr lang="en-US"/>
        </a:p>
      </dgm:t>
    </dgm:pt>
    <dgm:pt modelId="{7646101D-8B0F-FE4D-A479-28F56D4677FA}">
      <dgm:prSet phldrT="[Text]"/>
      <dgm:spPr/>
      <dgm:t>
        <a:bodyPr/>
        <a:lstStyle/>
        <a:p>
          <a:r>
            <a:rPr lang="en-US" dirty="0" smtClean="0"/>
            <a:t>Start data acquisition</a:t>
          </a:r>
          <a:endParaRPr lang="en-US" dirty="0"/>
        </a:p>
      </dgm:t>
    </dgm:pt>
    <dgm:pt modelId="{B2EEAE54-3947-8249-B93D-18B74437643B}" type="parTrans" cxnId="{307A52B3-A391-A348-9DFC-91F79ED8D448}">
      <dgm:prSet/>
      <dgm:spPr/>
      <dgm:t>
        <a:bodyPr/>
        <a:lstStyle/>
        <a:p>
          <a:endParaRPr lang="en-US"/>
        </a:p>
      </dgm:t>
    </dgm:pt>
    <dgm:pt modelId="{A0205F74-B97A-9D45-867E-C739FC418D7B}" type="sibTrans" cxnId="{307A52B3-A391-A348-9DFC-91F79ED8D448}">
      <dgm:prSet/>
      <dgm:spPr/>
      <dgm:t>
        <a:bodyPr/>
        <a:lstStyle/>
        <a:p>
          <a:endParaRPr lang="en-US"/>
        </a:p>
      </dgm:t>
    </dgm:pt>
    <dgm:pt modelId="{78C5E8CA-6980-8540-9700-5040F2E7B01A}">
      <dgm:prSet phldrT="[Text]"/>
      <dgm:spPr/>
      <dgm:t>
        <a:bodyPr/>
        <a:lstStyle/>
        <a:p>
          <a:r>
            <a:rPr lang="en-US" dirty="0" smtClean="0"/>
            <a:t>Launch</a:t>
          </a:r>
          <a:endParaRPr lang="en-US" dirty="0"/>
        </a:p>
      </dgm:t>
    </dgm:pt>
    <dgm:pt modelId="{BE1D0AC9-BFF4-994C-A8EB-1A9A292CEE5A}" type="parTrans" cxnId="{2C567C1A-4CEA-4943-A5EE-F5CEBE120ECE}">
      <dgm:prSet/>
      <dgm:spPr/>
      <dgm:t>
        <a:bodyPr/>
        <a:lstStyle/>
        <a:p>
          <a:endParaRPr lang="en-US"/>
        </a:p>
      </dgm:t>
    </dgm:pt>
    <dgm:pt modelId="{61697FB0-19B6-CE49-9C56-71EAC4BB3551}" type="sibTrans" cxnId="{2C567C1A-4CEA-4943-A5EE-F5CEBE120ECE}">
      <dgm:prSet/>
      <dgm:spPr/>
      <dgm:t>
        <a:bodyPr/>
        <a:lstStyle/>
        <a:p>
          <a:endParaRPr lang="en-US"/>
        </a:p>
      </dgm:t>
    </dgm:pt>
    <dgm:pt modelId="{FDA0C79D-EB0A-B34A-9C5F-3BB10DAEB644}">
      <dgm:prSet/>
      <dgm:spPr/>
      <dgm:t>
        <a:bodyPr/>
        <a:lstStyle/>
        <a:p>
          <a:r>
            <a:rPr lang="en-US" dirty="0" smtClean="0"/>
            <a:t>Real-time analysis</a:t>
          </a:r>
          <a:endParaRPr lang="en-US" dirty="0"/>
        </a:p>
      </dgm:t>
    </dgm:pt>
    <dgm:pt modelId="{3CCE6F33-0B80-8747-A10A-BFD8F47062BB}" type="parTrans" cxnId="{977AC49F-D89D-8643-8D06-18E3B47A197C}">
      <dgm:prSet/>
      <dgm:spPr/>
      <dgm:t>
        <a:bodyPr/>
        <a:lstStyle/>
        <a:p>
          <a:endParaRPr lang="en-US"/>
        </a:p>
      </dgm:t>
    </dgm:pt>
    <dgm:pt modelId="{13237A5D-1D6B-AF4C-9550-94DA9E25CC51}" type="sibTrans" cxnId="{977AC49F-D89D-8643-8D06-18E3B47A197C}">
      <dgm:prSet/>
      <dgm:spPr/>
      <dgm:t>
        <a:bodyPr/>
        <a:lstStyle/>
        <a:p>
          <a:endParaRPr lang="en-US"/>
        </a:p>
      </dgm:t>
    </dgm:pt>
    <dgm:pt modelId="{BD4CA673-4175-3043-9FAF-C36A8DEB661B}">
      <dgm:prSet/>
      <dgm:spPr/>
      <dgm:t>
        <a:bodyPr/>
        <a:lstStyle/>
        <a:p>
          <a:r>
            <a:rPr lang="en-US" dirty="0" smtClean="0"/>
            <a:t>Projectile land</a:t>
          </a:r>
          <a:endParaRPr lang="en-US" dirty="0"/>
        </a:p>
      </dgm:t>
    </dgm:pt>
    <dgm:pt modelId="{8B7E9D62-A270-AF44-B55F-A47909349878}" type="parTrans" cxnId="{B3836634-C9FF-4541-A95B-8DD2BF06C53C}">
      <dgm:prSet/>
      <dgm:spPr/>
      <dgm:t>
        <a:bodyPr/>
        <a:lstStyle/>
        <a:p>
          <a:endParaRPr lang="en-US"/>
        </a:p>
      </dgm:t>
    </dgm:pt>
    <dgm:pt modelId="{F50BE0DC-0C4C-F34E-B0FC-18DDD5D7A1A4}" type="sibTrans" cxnId="{B3836634-C9FF-4541-A95B-8DD2BF06C53C}">
      <dgm:prSet/>
      <dgm:spPr/>
      <dgm:t>
        <a:bodyPr/>
        <a:lstStyle/>
        <a:p>
          <a:endParaRPr lang="en-US"/>
        </a:p>
      </dgm:t>
    </dgm:pt>
    <dgm:pt modelId="{EE9E0FA7-B1BD-C14B-AC5B-6221924684EA}" type="pres">
      <dgm:prSet presAssocID="{6149E651-2A77-F04C-A9C2-BC6654BD9068}" presName="cycle" presStyleCnt="0">
        <dgm:presLayoutVars>
          <dgm:dir/>
          <dgm:resizeHandles val="exact"/>
        </dgm:presLayoutVars>
      </dgm:prSet>
      <dgm:spPr/>
    </dgm:pt>
    <dgm:pt modelId="{526869EB-6D72-8D4A-B134-4271064464E8}" type="pres">
      <dgm:prSet presAssocID="{F8AB55C1-5C60-FD4E-9C70-FDA9355D440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545A3-54F4-9040-BF30-1526D7A4891B}" type="pres">
      <dgm:prSet presAssocID="{75558F3A-A2D9-B946-A3A7-7787BF03A663}" presName="sibTrans" presStyleLbl="sibTrans2D1" presStyleIdx="0" presStyleCnt="7"/>
      <dgm:spPr/>
    </dgm:pt>
    <dgm:pt modelId="{3972C540-102B-5640-89BB-D018B0A333EA}" type="pres">
      <dgm:prSet presAssocID="{75558F3A-A2D9-B946-A3A7-7787BF03A663}" presName="connectorText" presStyleLbl="sibTrans2D1" presStyleIdx="0" presStyleCnt="7"/>
      <dgm:spPr/>
    </dgm:pt>
    <dgm:pt modelId="{F5D83602-E7C4-CB40-950B-66CF1FB67F92}" type="pres">
      <dgm:prSet presAssocID="{88049563-90E8-F847-94EA-1B93C4E9336F}" presName="node" presStyleLbl="node1" presStyleIdx="1" presStyleCnt="7">
        <dgm:presLayoutVars>
          <dgm:bulletEnabled val="1"/>
        </dgm:presLayoutVars>
      </dgm:prSet>
      <dgm:spPr/>
    </dgm:pt>
    <dgm:pt modelId="{9BC4E663-A513-C241-BC34-65952261E70C}" type="pres">
      <dgm:prSet presAssocID="{173E4988-088B-6544-81F3-ACEF37242955}" presName="sibTrans" presStyleLbl="sibTrans2D1" presStyleIdx="1" presStyleCnt="7"/>
      <dgm:spPr/>
    </dgm:pt>
    <dgm:pt modelId="{97B88A16-0736-EB4F-9AAC-A9627DBECFEE}" type="pres">
      <dgm:prSet presAssocID="{173E4988-088B-6544-81F3-ACEF37242955}" presName="connectorText" presStyleLbl="sibTrans2D1" presStyleIdx="1" presStyleCnt="7"/>
      <dgm:spPr/>
    </dgm:pt>
    <dgm:pt modelId="{B9C579EC-8436-A549-8A03-823CE37F1A46}" type="pres">
      <dgm:prSet presAssocID="{F619DA40-A1F4-FC46-8265-457B6A1897C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BFD1C-5462-6347-863C-EB669B50DD9D}" type="pres">
      <dgm:prSet presAssocID="{85687DF7-26A5-D44A-ABA1-8743E02183C9}" presName="sibTrans" presStyleLbl="sibTrans2D1" presStyleIdx="2" presStyleCnt="7"/>
      <dgm:spPr/>
    </dgm:pt>
    <dgm:pt modelId="{7624C157-0085-3048-A3C7-CAD0506B37DF}" type="pres">
      <dgm:prSet presAssocID="{85687DF7-26A5-D44A-ABA1-8743E02183C9}" presName="connectorText" presStyleLbl="sibTrans2D1" presStyleIdx="2" presStyleCnt="7"/>
      <dgm:spPr/>
    </dgm:pt>
    <dgm:pt modelId="{D4F5FAE6-EE0F-6546-854F-999729798390}" type="pres">
      <dgm:prSet presAssocID="{7646101D-8B0F-FE4D-A479-28F56D4677FA}" presName="node" presStyleLbl="node1" presStyleIdx="3" presStyleCnt="7">
        <dgm:presLayoutVars>
          <dgm:bulletEnabled val="1"/>
        </dgm:presLayoutVars>
      </dgm:prSet>
      <dgm:spPr/>
    </dgm:pt>
    <dgm:pt modelId="{CBD0ACD4-2257-DD45-A3EF-AE7F7F8925E4}" type="pres">
      <dgm:prSet presAssocID="{A0205F74-B97A-9D45-867E-C739FC418D7B}" presName="sibTrans" presStyleLbl="sibTrans2D1" presStyleIdx="3" presStyleCnt="7"/>
      <dgm:spPr/>
    </dgm:pt>
    <dgm:pt modelId="{312BC579-F212-AF4C-84D7-F5F497DBC864}" type="pres">
      <dgm:prSet presAssocID="{A0205F74-B97A-9D45-867E-C739FC418D7B}" presName="connectorText" presStyleLbl="sibTrans2D1" presStyleIdx="3" presStyleCnt="7"/>
      <dgm:spPr/>
    </dgm:pt>
    <dgm:pt modelId="{369C1A05-7CC6-A14C-917A-EEAA1C34C898}" type="pres">
      <dgm:prSet presAssocID="{78C5E8CA-6980-8540-9700-5040F2E7B01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B1E13-781C-5F4F-909F-6D5AFAD7EAA3}" type="pres">
      <dgm:prSet presAssocID="{61697FB0-19B6-CE49-9C56-71EAC4BB3551}" presName="sibTrans" presStyleLbl="sibTrans2D1" presStyleIdx="4" presStyleCnt="7"/>
      <dgm:spPr/>
    </dgm:pt>
    <dgm:pt modelId="{E2614502-F5DD-9D49-8941-14C085A175FF}" type="pres">
      <dgm:prSet presAssocID="{61697FB0-19B6-CE49-9C56-71EAC4BB3551}" presName="connectorText" presStyleLbl="sibTrans2D1" presStyleIdx="4" presStyleCnt="7"/>
      <dgm:spPr/>
    </dgm:pt>
    <dgm:pt modelId="{85FBA3EA-3036-B141-8AFB-BC17AA0531D4}" type="pres">
      <dgm:prSet presAssocID="{FDA0C79D-EB0A-B34A-9C5F-3BB10DAEB64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0FE75-D11A-034B-BF52-76F8FFEC1618}" type="pres">
      <dgm:prSet presAssocID="{13237A5D-1D6B-AF4C-9550-94DA9E25CC51}" presName="sibTrans" presStyleLbl="sibTrans2D1" presStyleIdx="5" presStyleCnt="7"/>
      <dgm:spPr/>
    </dgm:pt>
    <dgm:pt modelId="{E06C3A6B-4EDA-5F45-9770-5F9FE0CC173F}" type="pres">
      <dgm:prSet presAssocID="{13237A5D-1D6B-AF4C-9550-94DA9E25CC51}" presName="connectorText" presStyleLbl="sibTrans2D1" presStyleIdx="5" presStyleCnt="7"/>
      <dgm:spPr/>
    </dgm:pt>
    <dgm:pt modelId="{0E3C476F-1DF0-DA4C-A574-DFB10EAC269B}" type="pres">
      <dgm:prSet presAssocID="{BD4CA673-4175-3043-9FAF-C36A8DEB661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9063F-D0C9-2547-8C50-DF68E3689F5C}" type="pres">
      <dgm:prSet presAssocID="{F50BE0DC-0C4C-F34E-B0FC-18DDD5D7A1A4}" presName="sibTrans" presStyleLbl="sibTrans2D1" presStyleIdx="6" presStyleCnt="7"/>
      <dgm:spPr/>
    </dgm:pt>
    <dgm:pt modelId="{ADD58119-25D5-C748-8340-F05AF4368B27}" type="pres">
      <dgm:prSet presAssocID="{F50BE0DC-0C4C-F34E-B0FC-18DDD5D7A1A4}" presName="connectorText" presStyleLbl="sibTrans2D1" presStyleIdx="6" presStyleCnt="7"/>
      <dgm:spPr/>
    </dgm:pt>
  </dgm:ptLst>
  <dgm:cxnLst>
    <dgm:cxn modelId="{EEC92CAF-0F35-064B-89B8-182B4A425B1B}" type="presOf" srcId="{6149E651-2A77-F04C-A9C2-BC6654BD9068}" destId="{EE9E0FA7-B1BD-C14B-AC5B-6221924684EA}" srcOrd="0" destOrd="0" presId="urn:microsoft.com/office/officeart/2005/8/layout/cycle2"/>
    <dgm:cxn modelId="{6CFB8FB9-3D6A-BC43-A5AB-B563321C10E2}" type="presOf" srcId="{F8AB55C1-5C60-FD4E-9C70-FDA9355D4408}" destId="{526869EB-6D72-8D4A-B134-4271064464E8}" srcOrd="0" destOrd="0" presId="urn:microsoft.com/office/officeart/2005/8/layout/cycle2"/>
    <dgm:cxn modelId="{2C567C1A-4CEA-4943-A5EE-F5CEBE120ECE}" srcId="{6149E651-2A77-F04C-A9C2-BC6654BD9068}" destId="{78C5E8CA-6980-8540-9700-5040F2E7B01A}" srcOrd="4" destOrd="0" parTransId="{BE1D0AC9-BFF4-994C-A8EB-1A9A292CEE5A}" sibTransId="{61697FB0-19B6-CE49-9C56-71EAC4BB3551}"/>
    <dgm:cxn modelId="{E061143F-9AAA-5F43-AD96-8631C8991DFE}" type="presOf" srcId="{7646101D-8B0F-FE4D-A479-28F56D4677FA}" destId="{D4F5FAE6-EE0F-6546-854F-999729798390}" srcOrd="0" destOrd="0" presId="urn:microsoft.com/office/officeart/2005/8/layout/cycle2"/>
    <dgm:cxn modelId="{8628DF40-AE22-5E46-A5C5-807E40242F70}" type="presOf" srcId="{88049563-90E8-F847-94EA-1B93C4E9336F}" destId="{F5D83602-E7C4-CB40-950B-66CF1FB67F92}" srcOrd="0" destOrd="0" presId="urn:microsoft.com/office/officeart/2005/8/layout/cycle2"/>
    <dgm:cxn modelId="{7BD03CFD-90E7-974D-B974-A268506DBC0B}" type="presOf" srcId="{F619DA40-A1F4-FC46-8265-457B6A1897C7}" destId="{B9C579EC-8436-A549-8A03-823CE37F1A46}" srcOrd="0" destOrd="0" presId="urn:microsoft.com/office/officeart/2005/8/layout/cycle2"/>
    <dgm:cxn modelId="{F849DAF7-68E0-F041-86EE-6C83F60E12A1}" type="presOf" srcId="{85687DF7-26A5-D44A-ABA1-8743E02183C9}" destId="{7624C157-0085-3048-A3C7-CAD0506B37DF}" srcOrd="1" destOrd="0" presId="urn:microsoft.com/office/officeart/2005/8/layout/cycle2"/>
    <dgm:cxn modelId="{20AD3579-2EFA-574D-B39C-4C53097811F9}" type="presOf" srcId="{FDA0C79D-EB0A-B34A-9C5F-3BB10DAEB644}" destId="{85FBA3EA-3036-B141-8AFB-BC17AA0531D4}" srcOrd="0" destOrd="0" presId="urn:microsoft.com/office/officeart/2005/8/layout/cycle2"/>
    <dgm:cxn modelId="{B3836634-C9FF-4541-A95B-8DD2BF06C53C}" srcId="{6149E651-2A77-F04C-A9C2-BC6654BD9068}" destId="{BD4CA673-4175-3043-9FAF-C36A8DEB661B}" srcOrd="6" destOrd="0" parTransId="{8B7E9D62-A270-AF44-B55F-A47909349878}" sibTransId="{F50BE0DC-0C4C-F34E-B0FC-18DDD5D7A1A4}"/>
    <dgm:cxn modelId="{AA5D73CA-ADDC-014A-A954-B454A1EB63A4}" srcId="{6149E651-2A77-F04C-A9C2-BC6654BD9068}" destId="{F619DA40-A1F4-FC46-8265-457B6A1897C7}" srcOrd="2" destOrd="0" parTransId="{DD4C4DB9-4868-B04D-8429-A74C6E47BB26}" sibTransId="{85687DF7-26A5-D44A-ABA1-8743E02183C9}"/>
    <dgm:cxn modelId="{35A275A9-587B-B742-B44F-F0ABE546C2EE}" type="presOf" srcId="{A0205F74-B97A-9D45-867E-C739FC418D7B}" destId="{312BC579-F212-AF4C-84D7-F5F497DBC864}" srcOrd="1" destOrd="0" presId="urn:microsoft.com/office/officeart/2005/8/layout/cycle2"/>
    <dgm:cxn modelId="{AF526846-77E8-B349-9C8F-45D2670E55AC}" type="presOf" srcId="{F50BE0DC-0C4C-F34E-B0FC-18DDD5D7A1A4}" destId="{ADD58119-25D5-C748-8340-F05AF4368B27}" srcOrd="1" destOrd="0" presId="urn:microsoft.com/office/officeart/2005/8/layout/cycle2"/>
    <dgm:cxn modelId="{E43CAE5A-F71D-7343-9A0A-527979D446D3}" srcId="{6149E651-2A77-F04C-A9C2-BC6654BD9068}" destId="{88049563-90E8-F847-94EA-1B93C4E9336F}" srcOrd="1" destOrd="0" parTransId="{786DC28D-1515-4041-8BB4-F92A8399C548}" sibTransId="{173E4988-088B-6544-81F3-ACEF37242955}"/>
    <dgm:cxn modelId="{977AC49F-D89D-8643-8D06-18E3B47A197C}" srcId="{6149E651-2A77-F04C-A9C2-BC6654BD9068}" destId="{FDA0C79D-EB0A-B34A-9C5F-3BB10DAEB644}" srcOrd="5" destOrd="0" parTransId="{3CCE6F33-0B80-8747-A10A-BFD8F47062BB}" sibTransId="{13237A5D-1D6B-AF4C-9550-94DA9E25CC51}"/>
    <dgm:cxn modelId="{574A4FF4-EEE9-A442-B184-2D8366F9EE0B}" type="presOf" srcId="{13237A5D-1D6B-AF4C-9550-94DA9E25CC51}" destId="{ED50FE75-D11A-034B-BF52-76F8FFEC1618}" srcOrd="0" destOrd="0" presId="urn:microsoft.com/office/officeart/2005/8/layout/cycle2"/>
    <dgm:cxn modelId="{88BD3BBE-0E91-9A40-967A-9772A2DA737A}" type="presOf" srcId="{61697FB0-19B6-CE49-9C56-71EAC4BB3551}" destId="{1C9B1E13-781C-5F4F-909F-6D5AFAD7EAA3}" srcOrd="0" destOrd="0" presId="urn:microsoft.com/office/officeart/2005/8/layout/cycle2"/>
    <dgm:cxn modelId="{0D53D063-D9A8-2640-B8E2-7997A7D4E7F2}" type="presOf" srcId="{F50BE0DC-0C4C-F34E-B0FC-18DDD5D7A1A4}" destId="{D249063F-D0C9-2547-8C50-DF68E3689F5C}" srcOrd="0" destOrd="0" presId="urn:microsoft.com/office/officeart/2005/8/layout/cycle2"/>
    <dgm:cxn modelId="{B6402E5B-1BF4-4F4F-80AE-D96DD8C56A12}" type="presOf" srcId="{BD4CA673-4175-3043-9FAF-C36A8DEB661B}" destId="{0E3C476F-1DF0-DA4C-A574-DFB10EAC269B}" srcOrd="0" destOrd="0" presId="urn:microsoft.com/office/officeart/2005/8/layout/cycle2"/>
    <dgm:cxn modelId="{307A52B3-A391-A348-9DFC-91F79ED8D448}" srcId="{6149E651-2A77-F04C-A9C2-BC6654BD9068}" destId="{7646101D-8B0F-FE4D-A479-28F56D4677FA}" srcOrd="3" destOrd="0" parTransId="{B2EEAE54-3947-8249-B93D-18B74437643B}" sibTransId="{A0205F74-B97A-9D45-867E-C739FC418D7B}"/>
    <dgm:cxn modelId="{937FC69D-4B0A-9C4A-9B92-F9D8DF0609E6}" srcId="{6149E651-2A77-F04C-A9C2-BC6654BD9068}" destId="{F8AB55C1-5C60-FD4E-9C70-FDA9355D4408}" srcOrd="0" destOrd="0" parTransId="{EF5A80EA-5446-D24C-8227-1B2A25C63E96}" sibTransId="{75558F3A-A2D9-B946-A3A7-7787BF03A663}"/>
    <dgm:cxn modelId="{3968E65F-AE91-B746-B1DD-4FF4BBB1DAC0}" type="presOf" srcId="{75558F3A-A2D9-B946-A3A7-7787BF03A663}" destId="{3972C540-102B-5640-89BB-D018B0A333EA}" srcOrd="1" destOrd="0" presId="urn:microsoft.com/office/officeart/2005/8/layout/cycle2"/>
    <dgm:cxn modelId="{1367F444-B92C-A446-A765-B8440930EBFE}" type="presOf" srcId="{13237A5D-1D6B-AF4C-9550-94DA9E25CC51}" destId="{E06C3A6B-4EDA-5F45-9770-5F9FE0CC173F}" srcOrd="1" destOrd="0" presId="urn:microsoft.com/office/officeart/2005/8/layout/cycle2"/>
    <dgm:cxn modelId="{C9151468-CB08-4146-B1F7-CC3BD9B158A8}" type="presOf" srcId="{A0205F74-B97A-9D45-867E-C739FC418D7B}" destId="{CBD0ACD4-2257-DD45-A3EF-AE7F7F8925E4}" srcOrd="0" destOrd="0" presId="urn:microsoft.com/office/officeart/2005/8/layout/cycle2"/>
    <dgm:cxn modelId="{C9282829-C183-1B4D-B5CD-5AAAF562BD86}" type="presOf" srcId="{173E4988-088B-6544-81F3-ACEF37242955}" destId="{9BC4E663-A513-C241-BC34-65952261E70C}" srcOrd="0" destOrd="0" presId="urn:microsoft.com/office/officeart/2005/8/layout/cycle2"/>
    <dgm:cxn modelId="{B3A1F486-CC63-FF4A-AC89-AF136C5E3C2C}" type="presOf" srcId="{61697FB0-19B6-CE49-9C56-71EAC4BB3551}" destId="{E2614502-F5DD-9D49-8941-14C085A175FF}" srcOrd="1" destOrd="0" presId="urn:microsoft.com/office/officeart/2005/8/layout/cycle2"/>
    <dgm:cxn modelId="{FD5A89E7-3950-7144-8142-DB0E10547FC8}" type="presOf" srcId="{75558F3A-A2D9-B946-A3A7-7787BF03A663}" destId="{B1F545A3-54F4-9040-BF30-1526D7A4891B}" srcOrd="0" destOrd="0" presId="urn:microsoft.com/office/officeart/2005/8/layout/cycle2"/>
    <dgm:cxn modelId="{39115815-361D-FE42-888D-7EA9C25FEC59}" type="presOf" srcId="{173E4988-088B-6544-81F3-ACEF37242955}" destId="{97B88A16-0736-EB4F-9AAC-A9627DBECFEE}" srcOrd="1" destOrd="0" presId="urn:microsoft.com/office/officeart/2005/8/layout/cycle2"/>
    <dgm:cxn modelId="{2D0B7A38-0629-F846-8E80-2A514D2FFC4C}" type="presOf" srcId="{85687DF7-26A5-D44A-ABA1-8743E02183C9}" destId="{60CBFD1C-5462-6347-863C-EB669B50DD9D}" srcOrd="0" destOrd="0" presId="urn:microsoft.com/office/officeart/2005/8/layout/cycle2"/>
    <dgm:cxn modelId="{6B20D4C9-6965-1241-9EBE-633F41CBC11B}" type="presOf" srcId="{78C5E8CA-6980-8540-9700-5040F2E7B01A}" destId="{369C1A05-7CC6-A14C-917A-EEAA1C34C898}" srcOrd="0" destOrd="0" presId="urn:microsoft.com/office/officeart/2005/8/layout/cycle2"/>
    <dgm:cxn modelId="{2C0BE57D-66AA-8C4E-861E-9BC29AFB43D3}" type="presParOf" srcId="{EE9E0FA7-B1BD-C14B-AC5B-6221924684EA}" destId="{526869EB-6D72-8D4A-B134-4271064464E8}" srcOrd="0" destOrd="0" presId="urn:microsoft.com/office/officeart/2005/8/layout/cycle2"/>
    <dgm:cxn modelId="{336B2EAF-86CB-2046-A70C-77188D59AF19}" type="presParOf" srcId="{EE9E0FA7-B1BD-C14B-AC5B-6221924684EA}" destId="{B1F545A3-54F4-9040-BF30-1526D7A4891B}" srcOrd="1" destOrd="0" presId="urn:microsoft.com/office/officeart/2005/8/layout/cycle2"/>
    <dgm:cxn modelId="{756EFAB4-EE77-2F4F-82F6-4793166B097B}" type="presParOf" srcId="{B1F545A3-54F4-9040-BF30-1526D7A4891B}" destId="{3972C540-102B-5640-89BB-D018B0A333EA}" srcOrd="0" destOrd="0" presId="urn:microsoft.com/office/officeart/2005/8/layout/cycle2"/>
    <dgm:cxn modelId="{A1AB7C8A-85DA-274B-8BD6-29CC7998B79F}" type="presParOf" srcId="{EE9E0FA7-B1BD-C14B-AC5B-6221924684EA}" destId="{F5D83602-E7C4-CB40-950B-66CF1FB67F92}" srcOrd="2" destOrd="0" presId="urn:microsoft.com/office/officeart/2005/8/layout/cycle2"/>
    <dgm:cxn modelId="{E6FCF375-1B92-7546-BE48-257F23DDED03}" type="presParOf" srcId="{EE9E0FA7-B1BD-C14B-AC5B-6221924684EA}" destId="{9BC4E663-A513-C241-BC34-65952261E70C}" srcOrd="3" destOrd="0" presId="urn:microsoft.com/office/officeart/2005/8/layout/cycle2"/>
    <dgm:cxn modelId="{4BA42DFF-B034-7F4B-8712-175F8C0FD190}" type="presParOf" srcId="{9BC4E663-A513-C241-BC34-65952261E70C}" destId="{97B88A16-0736-EB4F-9AAC-A9627DBECFEE}" srcOrd="0" destOrd="0" presId="urn:microsoft.com/office/officeart/2005/8/layout/cycle2"/>
    <dgm:cxn modelId="{0EA2FC7E-5014-A046-B0F4-71871690E9E8}" type="presParOf" srcId="{EE9E0FA7-B1BD-C14B-AC5B-6221924684EA}" destId="{B9C579EC-8436-A549-8A03-823CE37F1A46}" srcOrd="4" destOrd="0" presId="urn:microsoft.com/office/officeart/2005/8/layout/cycle2"/>
    <dgm:cxn modelId="{B1F4CBCD-6AD2-3D47-A26F-CBEA3609EC55}" type="presParOf" srcId="{EE9E0FA7-B1BD-C14B-AC5B-6221924684EA}" destId="{60CBFD1C-5462-6347-863C-EB669B50DD9D}" srcOrd="5" destOrd="0" presId="urn:microsoft.com/office/officeart/2005/8/layout/cycle2"/>
    <dgm:cxn modelId="{DD89B4C1-9C3D-914D-9AF8-EA2B8C37FD72}" type="presParOf" srcId="{60CBFD1C-5462-6347-863C-EB669B50DD9D}" destId="{7624C157-0085-3048-A3C7-CAD0506B37DF}" srcOrd="0" destOrd="0" presId="urn:microsoft.com/office/officeart/2005/8/layout/cycle2"/>
    <dgm:cxn modelId="{AB041938-8081-0C4D-A43A-DD239C3715FA}" type="presParOf" srcId="{EE9E0FA7-B1BD-C14B-AC5B-6221924684EA}" destId="{D4F5FAE6-EE0F-6546-854F-999729798390}" srcOrd="6" destOrd="0" presId="urn:microsoft.com/office/officeart/2005/8/layout/cycle2"/>
    <dgm:cxn modelId="{D74D6B14-7462-9A4B-B48E-68974BD917F6}" type="presParOf" srcId="{EE9E0FA7-B1BD-C14B-AC5B-6221924684EA}" destId="{CBD0ACD4-2257-DD45-A3EF-AE7F7F8925E4}" srcOrd="7" destOrd="0" presId="urn:microsoft.com/office/officeart/2005/8/layout/cycle2"/>
    <dgm:cxn modelId="{C0C6F1A1-4877-4B4B-8453-D79C61D2CDAE}" type="presParOf" srcId="{CBD0ACD4-2257-DD45-A3EF-AE7F7F8925E4}" destId="{312BC579-F212-AF4C-84D7-F5F497DBC864}" srcOrd="0" destOrd="0" presId="urn:microsoft.com/office/officeart/2005/8/layout/cycle2"/>
    <dgm:cxn modelId="{66CFB9EC-CBBC-DF49-A760-F3954E7FD0C3}" type="presParOf" srcId="{EE9E0FA7-B1BD-C14B-AC5B-6221924684EA}" destId="{369C1A05-7CC6-A14C-917A-EEAA1C34C898}" srcOrd="8" destOrd="0" presId="urn:microsoft.com/office/officeart/2005/8/layout/cycle2"/>
    <dgm:cxn modelId="{63132143-3067-4846-A1D9-7051BBC07DB2}" type="presParOf" srcId="{EE9E0FA7-B1BD-C14B-AC5B-6221924684EA}" destId="{1C9B1E13-781C-5F4F-909F-6D5AFAD7EAA3}" srcOrd="9" destOrd="0" presId="urn:microsoft.com/office/officeart/2005/8/layout/cycle2"/>
    <dgm:cxn modelId="{A04C70D6-882F-064A-8D4A-2C51B4C6C653}" type="presParOf" srcId="{1C9B1E13-781C-5F4F-909F-6D5AFAD7EAA3}" destId="{E2614502-F5DD-9D49-8941-14C085A175FF}" srcOrd="0" destOrd="0" presId="urn:microsoft.com/office/officeart/2005/8/layout/cycle2"/>
    <dgm:cxn modelId="{7FE0CD9A-653A-B04B-9215-77FD50366A79}" type="presParOf" srcId="{EE9E0FA7-B1BD-C14B-AC5B-6221924684EA}" destId="{85FBA3EA-3036-B141-8AFB-BC17AA0531D4}" srcOrd="10" destOrd="0" presId="urn:microsoft.com/office/officeart/2005/8/layout/cycle2"/>
    <dgm:cxn modelId="{3D7F5413-2809-274C-B189-9E92C4E69DE8}" type="presParOf" srcId="{EE9E0FA7-B1BD-C14B-AC5B-6221924684EA}" destId="{ED50FE75-D11A-034B-BF52-76F8FFEC1618}" srcOrd="11" destOrd="0" presId="urn:microsoft.com/office/officeart/2005/8/layout/cycle2"/>
    <dgm:cxn modelId="{438075A1-5015-F647-B2F5-8F83EC77C31E}" type="presParOf" srcId="{ED50FE75-D11A-034B-BF52-76F8FFEC1618}" destId="{E06C3A6B-4EDA-5F45-9770-5F9FE0CC173F}" srcOrd="0" destOrd="0" presId="urn:microsoft.com/office/officeart/2005/8/layout/cycle2"/>
    <dgm:cxn modelId="{1683243E-5BCD-1A45-BC37-16447D48F212}" type="presParOf" srcId="{EE9E0FA7-B1BD-C14B-AC5B-6221924684EA}" destId="{0E3C476F-1DF0-DA4C-A574-DFB10EAC269B}" srcOrd="12" destOrd="0" presId="urn:microsoft.com/office/officeart/2005/8/layout/cycle2"/>
    <dgm:cxn modelId="{96326007-205C-5243-8B2F-D2BD315509CC}" type="presParOf" srcId="{EE9E0FA7-B1BD-C14B-AC5B-6221924684EA}" destId="{D249063F-D0C9-2547-8C50-DF68E3689F5C}" srcOrd="13" destOrd="0" presId="urn:microsoft.com/office/officeart/2005/8/layout/cycle2"/>
    <dgm:cxn modelId="{60038A3F-FF70-B345-B922-3279F5B826C7}" type="presParOf" srcId="{D249063F-D0C9-2547-8C50-DF68E3689F5C}" destId="{ADD58119-25D5-C748-8340-F05AF4368B2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9E651-2A77-F04C-A9C2-BC6654BD9068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B55C1-5C60-FD4E-9C70-FDA9355D4408}">
      <dgm:prSet phldrT="[Text]"/>
      <dgm:spPr/>
      <dgm:t>
        <a:bodyPr/>
        <a:lstStyle/>
        <a:p>
          <a:r>
            <a:rPr lang="en-US" dirty="0" smtClean="0"/>
            <a:t>Wait for ‘S’ to start</a:t>
          </a:r>
          <a:endParaRPr lang="en-US" dirty="0"/>
        </a:p>
      </dgm:t>
    </dgm:pt>
    <dgm:pt modelId="{EF5A80EA-5446-D24C-8227-1B2A25C63E96}" type="parTrans" cxnId="{937FC69D-4B0A-9C4A-9B92-F9D8DF0609E6}">
      <dgm:prSet/>
      <dgm:spPr/>
      <dgm:t>
        <a:bodyPr/>
        <a:lstStyle/>
        <a:p>
          <a:endParaRPr lang="en-US"/>
        </a:p>
      </dgm:t>
    </dgm:pt>
    <dgm:pt modelId="{75558F3A-A2D9-B946-A3A7-7787BF03A663}" type="sibTrans" cxnId="{937FC69D-4B0A-9C4A-9B92-F9D8DF0609E6}">
      <dgm:prSet/>
      <dgm:spPr/>
      <dgm:t>
        <a:bodyPr/>
        <a:lstStyle/>
        <a:p>
          <a:endParaRPr lang="en-US"/>
        </a:p>
      </dgm:t>
    </dgm:pt>
    <dgm:pt modelId="{88049563-90E8-F847-94EA-1B93C4E9336F}">
      <dgm:prSet phldrT="[Text]"/>
      <dgm:spPr/>
      <dgm:t>
        <a:bodyPr/>
        <a:lstStyle/>
        <a:p>
          <a:r>
            <a:rPr lang="en-US" dirty="0" smtClean="0"/>
            <a:t>Read in ‘A’</a:t>
          </a:r>
          <a:endParaRPr lang="en-US" dirty="0"/>
        </a:p>
      </dgm:t>
    </dgm:pt>
    <dgm:pt modelId="{786DC28D-1515-4041-8BB4-F92A8399C548}" type="parTrans" cxnId="{E43CAE5A-F71D-7343-9A0A-527979D446D3}">
      <dgm:prSet/>
      <dgm:spPr/>
      <dgm:t>
        <a:bodyPr/>
        <a:lstStyle/>
        <a:p>
          <a:endParaRPr lang="en-US"/>
        </a:p>
      </dgm:t>
    </dgm:pt>
    <dgm:pt modelId="{173E4988-088B-6544-81F3-ACEF37242955}" type="sibTrans" cxnId="{E43CAE5A-F71D-7343-9A0A-527979D446D3}">
      <dgm:prSet/>
      <dgm:spPr/>
      <dgm:t>
        <a:bodyPr/>
        <a:lstStyle/>
        <a:p>
          <a:endParaRPr lang="en-US"/>
        </a:p>
      </dgm:t>
    </dgm:pt>
    <dgm:pt modelId="{F619DA40-A1F4-FC46-8265-457B6A1897C7}">
      <dgm:prSet phldrT="[Text]"/>
      <dgm:spPr/>
      <dgm:t>
        <a:bodyPr/>
        <a:lstStyle/>
        <a:p>
          <a:r>
            <a:rPr lang="en-US" dirty="0" smtClean="0"/>
            <a:t>Read 2 bytes</a:t>
          </a:r>
          <a:endParaRPr lang="en-US" dirty="0"/>
        </a:p>
      </dgm:t>
    </dgm:pt>
    <dgm:pt modelId="{DD4C4DB9-4868-B04D-8429-A74C6E47BB26}" type="parTrans" cxnId="{AA5D73CA-ADDC-014A-A954-B454A1EB63A4}">
      <dgm:prSet/>
      <dgm:spPr/>
      <dgm:t>
        <a:bodyPr/>
        <a:lstStyle/>
        <a:p>
          <a:endParaRPr lang="en-US"/>
        </a:p>
      </dgm:t>
    </dgm:pt>
    <dgm:pt modelId="{85687DF7-26A5-D44A-ABA1-8743E02183C9}" type="sibTrans" cxnId="{AA5D73CA-ADDC-014A-A954-B454A1EB63A4}">
      <dgm:prSet/>
      <dgm:spPr/>
      <dgm:t>
        <a:bodyPr/>
        <a:lstStyle/>
        <a:p>
          <a:endParaRPr lang="en-US"/>
        </a:p>
      </dgm:t>
    </dgm:pt>
    <dgm:pt modelId="{78C5E8CA-6980-8540-9700-5040F2E7B01A}">
      <dgm:prSet phldrT="[Text]"/>
      <dgm:spPr/>
      <dgm:t>
        <a:bodyPr/>
        <a:lstStyle/>
        <a:p>
          <a:r>
            <a:rPr lang="en-US" dirty="0" smtClean="0"/>
            <a:t>Check for ‘Q’</a:t>
          </a:r>
          <a:endParaRPr lang="en-US" dirty="0"/>
        </a:p>
      </dgm:t>
    </dgm:pt>
    <dgm:pt modelId="{BE1D0AC9-BFF4-994C-A8EB-1A9A292CEE5A}" type="parTrans" cxnId="{2C567C1A-4CEA-4943-A5EE-F5CEBE120ECE}">
      <dgm:prSet/>
      <dgm:spPr/>
      <dgm:t>
        <a:bodyPr/>
        <a:lstStyle/>
        <a:p>
          <a:endParaRPr lang="en-US"/>
        </a:p>
      </dgm:t>
    </dgm:pt>
    <dgm:pt modelId="{61697FB0-19B6-CE49-9C56-71EAC4BB3551}" type="sibTrans" cxnId="{2C567C1A-4CEA-4943-A5EE-F5CEBE120ECE}">
      <dgm:prSet/>
      <dgm:spPr/>
      <dgm:t>
        <a:bodyPr/>
        <a:lstStyle/>
        <a:p>
          <a:endParaRPr lang="en-US"/>
        </a:p>
      </dgm:t>
    </dgm:pt>
    <dgm:pt modelId="{FDA0C79D-EB0A-B34A-9C5F-3BB10DAEB644}">
      <dgm:prSet/>
      <dgm:spPr/>
      <dgm:t>
        <a:bodyPr/>
        <a:lstStyle/>
        <a:p>
          <a:r>
            <a:rPr lang="en-US" dirty="0" smtClean="0"/>
            <a:t>Read in 2 bytes, combine, convert</a:t>
          </a:r>
          <a:endParaRPr lang="en-US" dirty="0"/>
        </a:p>
      </dgm:t>
    </dgm:pt>
    <dgm:pt modelId="{3CCE6F33-0B80-8747-A10A-BFD8F47062BB}" type="parTrans" cxnId="{977AC49F-D89D-8643-8D06-18E3B47A197C}">
      <dgm:prSet/>
      <dgm:spPr/>
      <dgm:t>
        <a:bodyPr/>
        <a:lstStyle/>
        <a:p>
          <a:endParaRPr lang="en-US"/>
        </a:p>
      </dgm:t>
    </dgm:pt>
    <dgm:pt modelId="{13237A5D-1D6B-AF4C-9550-94DA9E25CC51}" type="sibTrans" cxnId="{977AC49F-D89D-8643-8D06-18E3B47A197C}">
      <dgm:prSet/>
      <dgm:spPr/>
      <dgm:t>
        <a:bodyPr/>
        <a:lstStyle/>
        <a:p>
          <a:endParaRPr lang="en-US"/>
        </a:p>
      </dgm:t>
    </dgm:pt>
    <dgm:pt modelId="{BD4CA673-4175-3043-9FAF-C36A8DEB661B}">
      <dgm:prSet/>
      <dgm:spPr/>
      <dgm:t>
        <a:bodyPr/>
        <a:lstStyle/>
        <a:p>
          <a:r>
            <a:rPr lang="en-US" dirty="0" smtClean="0"/>
            <a:t>Repeat for Quaternions X, Y, Z</a:t>
          </a:r>
          <a:endParaRPr lang="en-US" dirty="0"/>
        </a:p>
      </dgm:t>
    </dgm:pt>
    <dgm:pt modelId="{8B7E9D62-A270-AF44-B55F-A47909349878}" type="parTrans" cxnId="{B3836634-C9FF-4541-A95B-8DD2BF06C53C}">
      <dgm:prSet/>
      <dgm:spPr/>
      <dgm:t>
        <a:bodyPr/>
        <a:lstStyle/>
        <a:p>
          <a:endParaRPr lang="en-US"/>
        </a:p>
      </dgm:t>
    </dgm:pt>
    <dgm:pt modelId="{F50BE0DC-0C4C-F34E-B0FC-18DDD5D7A1A4}" type="sibTrans" cxnId="{B3836634-C9FF-4541-A95B-8DD2BF06C53C}">
      <dgm:prSet/>
      <dgm:spPr/>
      <dgm:t>
        <a:bodyPr/>
        <a:lstStyle/>
        <a:p>
          <a:endParaRPr lang="en-US"/>
        </a:p>
      </dgm:t>
    </dgm:pt>
    <dgm:pt modelId="{D9F253A6-53B9-254E-98AB-539B616D85C2}">
      <dgm:prSet phldrT="[Text]"/>
      <dgm:spPr/>
      <dgm:t>
        <a:bodyPr/>
        <a:lstStyle/>
        <a:p>
          <a:r>
            <a:rPr lang="en-US" dirty="0" smtClean="0"/>
            <a:t>Repeat for </a:t>
          </a:r>
          <a:r>
            <a:rPr lang="en-US" dirty="0" err="1" smtClean="0"/>
            <a:t>Accel</a:t>
          </a:r>
          <a:r>
            <a:rPr lang="en-US" dirty="0" smtClean="0"/>
            <a:t> Y, Z; Gyro X, Y, Z</a:t>
          </a:r>
          <a:endParaRPr lang="en-US" dirty="0"/>
        </a:p>
      </dgm:t>
    </dgm:pt>
    <dgm:pt modelId="{77C75265-73B5-DF4F-9D79-DBA71103259A}" type="parTrans" cxnId="{153A7CE5-411D-1248-8257-3E4DD019600D}">
      <dgm:prSet/>
      <dgm:spPr/>
      <dgm:t>
        <a:bodyPr/>
        <a:lstStyle/>
        <a:p>
          <a:endParaRPr lang="en-US"/>
        </a:p>
      </dgm:t>
    </dgm:pt>
    <dgm:pt modelId="{A40C1C59-6184-A244-8D7B-7D4EBFA7A8F8}" type="sibTrans" cxnId="{153A7CE5-411D-1248-8257-3E4DD019600D}">
      <dgm:prSet/>
      <dgm:spPr/>
      <dgm:t>
        <a:bodyPr/>
        <a:lstStyle/>
        <a:p>
          <a:endParaRPr lang="en-US"/>
        </a:p>
      </dgm:t>
    </dgm:pt>
    <dgm:pt modelId="{FCC56627-09FD-9742-92A5-BFC9AEAD3713}">
      <dgm:prSet phldrT="[Text]"/>
      <dgm:spPr/>
      <dgm:t>
        <a:bodyPr/>
        <a:lstStyle/>
        <a:p>
          <a:r>
            <a:rPr lang="en-US" dirty="0" smtClean="0"/>
            <a:t>Combine to one value and convert units</a:t>
          </a:r>
          <a:endParaRPr lang="en-US" dirty="0"/>
        </a:p>
      </dgm:t>
    </dgm:pt>
    <dgm:pt modelId="{6CCDE034-960D-FC4E-A8EC-2EB7C56622FE}" type="parTrans" cxnId="{07FB7C22-28AC-DC4F-AE31-8D1A56AE8359}">
      <dgm:prSet/>
      <dgm:spPr/>
      <dgm:t>
        <a:bodyPr/>
        <a:lstStyle/>
        <a:p>
          <a:endParaRPr lang="en-US"/>
        </a:p>
      </dgm:t>
    </dgm:pt>
    <dgm:pt modelId="{42F9A7F9-FB9E-CD44-907D-67AF0827B1FB}" type="sibTrans" cxnId="{07FB7C22-28AC-DC4F-AE31-8D1A56AE8359}">
      <dgm:prSet/>
      <dgm:spPr/>
      <dgm:t>
        <a:bodyPr/>
        <a:lstStyle/>
        <a:p>
          <a:endParaRPr lang="en-US"/>
        </a:p>
      </dgm:t>
    </dgm:pt>
    <dgm:pt modelId="{D11722C7-E824-5745-8FE3-8CABAB3FDAC4}">
      <dgm:prSet/>
      <dgm:spPr/>
      <dgm:t>
        <a:bodyPr/>
        <a:lstStyle/>
        <a:p>
          <a:r>
            <a:rPr lang="en-US" dirty="0" smtClean="0"/>
            <a:t>End packet if char is ‘\n’</a:t>
          </a:r>
          <a:endParaRPr lang="en-US" dirty="0"/>
        </a:p>
      </dgm:t>
    </dgm:pt>
    <dgm:pt modelId="{797DC281-CC55-FA47-A373-C54E03AB814A}" type="parTrans" cxnId="{7646C889-189A-4742-8004-C3A6291DAD86}">
      <dgm:prSet/>
      <dgm:spPr/>
      <dgm:t>
        <a:bodyPr/>
        <a:lstStyle/>
        <a:p>
          <a:endParaRPr lang="en-US"/>
        </a:p>
      </dgm:t>
    </dgm:pt>
    <dgm:pt modelId="{220300B6-4C4F-9F4B-9181-49191AB756CE}" type="sibTrans" cxnId="{7646C889-189A-4742-8004-C3A6291DAD86}">
      <dgm:prSet/>
      <dgm:spPr/>
      <dgm:t>
        <a:bodyPr/>
        <a:lstStyle/>
        <a:p>
          <a:endParaRPr lang="en-US"/>
        </a:p>
      </dgm:t>
    </dgm:pt>
    <dgm:pt modelId="{EE9E0FA7-B1BD-C14B-AC5B-6221924684EA}" type="pres">
      <dgm:prSet presAssocID="{6149E651-2A77-F04C-A9C2-BC6654BD9068}" presName="cycle" presStyleCnt="0">
        <dgm:presLayoutVars>
          <dgm:dir/>
          <dgm:resizeHandles val="exact"/>
        </dgm:presLayoutVars>
      </dgm:prSet>
      <dgm:spPr/>
    </dgm:pt>
    <dgm:pt modelId="{526869EB-6D72-8D4A-B134-4271064464E8}" type="pres">
      <dgm:prSet presAssocID="{F8AB55C1-5C60-FD4E-9C70-FDA9355D440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545A3-54F4-9040-BF30-1526D7A4891B}" type="pres">
      <dgm:prSet presAssocID="{75558F3A-A2D9-B946-A3A7-7787BF03A663}" presName="sibTrans" presStyleLbl="sibTrans2D1" presStyleIdx="0" presStyleCnt="9"/>
      <dgm:spPr/>
    </dgm:pt>
    <dgm:pt modelId="{3972C540-102B-5640-89BB-D018B0A333EA}" type="pres">
      <dgm:prSet presAssocID="{75558F3A-A2D9-B946-A3A7-7787BF03A663}" presName="connectorText" presStyleLbl="sibTrans2D1" presStyleIdx="0" presStyleCnt="9"/>
      <dgm:spPr/>
    </dgm:pt>
    <dgm:pt modelId="{F5D83602-E7C4-CB40-950B-66CF1FB67F92}" type="pres">
      <dgm:prSet presAssocID="{88049563-90E8-F847-94EA-1B93C4E9336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4E663-A513-C241-BC34-65952261E70C}" type="pres">
      <dgm:prSet presAssocID="{173E4988-088B-6544-81F3-ACEF37242955}" presName="sibTrans" presStyleLbl="sibTrans2D1" presStyleIdx="1" presStyleCnt="9"/>
      <dgm:spPr/>
    </dgm:pt>
    <dgm:pt modelId="{97B88A16-0736-EB4F-9AAC-A9627DBECFEE}" type="pres">
      <dgm:prSet presAssocID="{173E4988-088B-6544-81F3-ACEF37242955}" presName="connectorText" presStyleLbl="sibTrans2D1" presStyleIdx="1" presStyleCnt="9"/>
      <dgm:spPr/>
    </dgm:pt>
    <dgm:pt modelId="{B9C579EC-8436-A549-8A03-823CE37F1A46}" type="pres">
      <dgm:prSet presAssocID="{F619DA40-A1F4-FC46-8265-457B6A1897C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BFD1C-5462-6347-863C-EB669B50DD9D}" type="pres">
      <dgm:prSet presAssocID="{85687DF7-26A5-D44A-ABA1-8743E02183C9}" presName="sibTrans" presStyleLbl="sibTrans2D1" presStyleIdx="2" presStyleCnt="9"/>
      <dgm:spPr/>
    </dgm:pt>
    <dgm:pt modelId="{7624C157-0085-3048-A3C7-CAD0506B37DF}" type="pres">
      <dgm:prSet presAssocID="{85687DF7-26A5-D44A-ABA1-8743E02183C9}" presName="connectorText" presStyleLbl="sibTrans2D1" presStyleIdx="2" presStyleCnt="9"/>
      <dgm:spPr/>
    </dgm:pt>
    <dgm:pt modelId="{B4BA9E2F-6DDB-8348-A599-881898FEA17F}" type="pres">
      <dgm:prSet presAssocID="{FCC56627-09FD-9742-92A5-BFC9AEAD371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4CEE1-ABAC-6E40-A0BB-24EE478D068C}" type="pres">
      <dgm:prSet presAssocID="{42F9A7F9-FB9E-CD44-907D-67AF0827B1FB}" presName="sibTrans" presStyleLbl="sibTrans2D1" presStyleIdx="3" presStyleCnt="9"/>
      <dgm:spPr/>
    </dgm:pt>
    <dgm:pt modelId="{F378A61C-E8E0-C74E-B183-541B83CDCEAA}" type="pres">
      <dgm:prSet presAssocID="{42F9A7F9-FB9E-CD44-907D-67AF0827B1FB}" presName="connectorText" presStyleLbl="sibTrans2D1" presStyleIdx="3" presStyleCnt="9"/>
      <dgm:spPr/>
    </dgm:pt>
    <dgm:pt modelId="{5CEE9AF4-FC43-4A4C-AF99-68B19798F61D}" type="pres">
      <dgm:prSet presAssocID="{D9F253A6-53B9-254E-98AB-539B616D85C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712C9-AC52-3949-991F-B42CC3D3A26D}" type="pres">
      <dgm:prSet presAssocID="{A40C1C59-6184-A244-8D7B-7D4EBFA7A8F8}" presName="sibTrans" presStyleLbl="sibTrans2D1" presStyleIdx="4" presStyleCnt="9"/>
      <dgm:spPr/>
    </dgm:pt>
    <dgm:pt modelId="{E69088C1-0793-894C-9598-CCBDAF7A564B}" type="pres">
      <dgm:prSet presAssocID="{A40C1C59-6184-A244-8D7B-7D4EBFA7A8F8}" presName="connectorText" presStyleLbl="sibTrans2D1" presStyleIdx="4" presStyleCnt="9"/>
      <dgm:spPr/>
    </dgm:pt>
    <dgm:pt modelId="{369C1A05-7CC6-A14C-917A-EEAA1C34C898}" type="pres">
      <dgm:prSet presAssocID="{78C5E8CA-6980-8540-9700-5040F2E7B01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B1E13-781C-5F4F-909F-6D5AFAD7EAA3}" type="pres">
      <dgm:prSet presAssocID="{61697FB0-19B6-CE49-9C56-71EAC4BB3551}" presName="sibTrans" presStyleLbl="sibTrans2D1" presStyleIdx="5" presStyleCnt="9"/>
      <dgm:spPr/>
    </dgm:pt>
    <dgm:pt modelId="{E2614502-F5DD-9D49-8941-14C085A175FF}" type="pres">
      <dgm:prSet presAssocID="{61697FB0-19B6-CE49-9C56-71EAC4BB3551}" presName="connectorText" presStyleLbl="sibTrans2D1" presStyleIdx="5" presStyleCnt="9"/>
      <dgm:spPr/>
    </dgm:pt>
    <dgm:pt modelId="{85FBA3EA-3036-B141-8AFB-BC17AA0531D4}" type="pres">
      <dgm:prSet presAssocID="{FDA0C79D-EB0A-B34A-9C5F-3BB10DAEB64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0FE75-D11A-034B-BF52-76F8FFEC1618}" type="pres">
      <dgm:prSet presAssocID="{13237A5D-1D6B-AF4C-9550-94DA9E25CC51}" presName="sibTrans" presStyleLbl="sibTrans2D1" presStyleIdx="6" presStyleCnt="9"/>
      <dgm:spPr/>
    </dgm:pt>
    <dgm:pt modelId="{E06C3A6B-4EDA-5F45-9770-5F9FE0CC173F}" type="pres">
      <dgm:prSet presAssocID="{13237A5D-1D6B-AF4C-9550-94DA9E25CC51}" presName="connectorText" presStyleLbl="sibTrans2D1" presStyleIdx="6" presStyleCnt="9"/>
      <dgm:spPr/>
    </dgm:pt>
    <dgm:pt modelId="{0E3C476F-1DF0-DA4C-A574-DFB10EAC269B}" type="pres">
      <dgm:prSet presAssocID="{BD4CA673-4175-3043-9FAF-C36A8DEB661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9063F-D0C9-2547-8C50-DF68E3689F5C}" type="pres">
      <dgm:prSet presAssocID="{F50BE0DC-0C4C-F34E-B0FC-18DDD5D7A1A4}" presName="sibTrans" presStyleLbl="sibTrans2D1" presStyleIdx="7" presStyleCnt="9"/>
      <dgm:spPr/>
    </dgm:pt>
    <dgm:pt modelId="{ADD58119-25D5-C748-8340-F05AF4368B27}" type="pres">
      <dgm:prSet presAssocID="{F50BE0DC-0C4C-F34E-B0FC-18DDD5D7A1A4}" presName="connectorText" presStyleLbl="sibTrans2D1" presStyleIdx="7" presStyleCnt="9"/>
      <dgm:spPr/>
    </dgm:pt>
    <dgm:pt modelId="{CD592FDD-1E10-B247-A988-C4BE719209C1}" type="pres">
      <dgm:prSet presAssocID="{D11722C7-E824-5745-8FE3-8CABAB3FDAC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F39B3-F830-CF43-9362-66D47537412F}" type="pres">
      <dgm:prSet presAssocID="{220300B6-4C4F-9F4B-9181-49191AB756CE}" presName="sibTrans" presStyleLbl="sibTrans2D1" presStyleIdx="8" presStyleCnt="9"/>
      <dgm:spPr/>
    </dgm:pt>
    <dgm:pt modelId="{BA09E592-D0BC-FB46-A4ED-5652C62FD3DA}" type="pres">
      <dgm:prSet presAssocID="{220300B6-4C4F-9F4B-9181-49191AB756CE}" presName="connectorText" presStyleLbl="sibTrans2D1" presStyleIdx="8" presStyleCnt="9"/>
      <dgm:spPr/>
    </dgm:pt>
  </dgm:ptLst>
  <dgm:cxnLst>
    <dgm:cxn modelId="{4334035A-2DA0-2047-B81B-CD71DDAF6598}" type="presOf" srcId="{61697FB0-19B6-CE49-9C56-71EAC4BB3551}" destId="{E2614502-F5DD-9D49-8941-14C085A175FF}" srcOrd="1" destOrd="0" presId="urn:microsoft.com/office/officeart/2005/8/layout/cycle2"/>
    <dgm:cxn modelId="{7543AE10-63DE-AF4C-83F7-227F5FB42D89}" type="presOf" srcId="{D9F253A6-53B9-254E-98AB-539B616D85C2}" destId="{5CEE9AF4-FC43-4A4C-AF99-68B19798F61D}" srcOrd="0" destOrd="0" presId="urn:microsoft.com/office/officeart/2005/8/layout/cycle2"/>
    <dgm:cxn modelId="{2C567C1A-4CEA-4943-A5EE-F5CEBE120ECE}" srcId="{6149E651-2A77-F04C-A9C2-BC6654BD9068}" destId="{78C5E8CA-6980-8540-9700-5040F2E7B01A}" srcOrd="5" destOrd="0" parTransId="{BE1D0AC9-BFF4-994C-A8EB-1A9A292CEE5A}" sibTransId="{61697FB0-19B6-CE49-9C56-71EAC4BB3551}"/>
    <dgm:cxn modelId="{C9BC46B3-1743-9740-B3B7-DAAA46AB2895}" type="presOf" srcId="{85687DF7-26A5-D44A-ABA1-8743E02183C9}" destId="{60CBFD1C-5462-6347-863C-EB669B50DD9D}" srcOrd="0" destOrd="0" presId="urn:microsoft.com/office/officeart/2005/8/layout/cycle2"/>
    <dgm:cxn modelId="{A761A3C8-0331-CB40-8514-3987DCBDD22B}" type="presOf" srcId="{75558F3A-A2D9-B946-A3A7-7787BF03A663}" destId="{3972C540-102B-5640-89BB-D018B0A333EA}" srcOrd="1" destOrd="0" presId="urn:microsoft.com/office/officeart/2005/8/layout/cycle2"/>
    <dgm:cxn modelId="{3562D1DB-B396-CE42-954F-F833E3067F46}" type="presOf" srcId="{BD4CA673-4175-3043-9FAF-C36A8DEB661B}" destId="{0E3C476F-1DF0-DA4C-A574-DFB10EAC269B}" srcOrd="0" destOrd="0" presId="urn:microsoft.com/office/officeart/2005/8/layout/cycle2"/>
    <dgm:cxn modelId="{1497440F-3BC4-4349-AD31-32920461A990}" type="presOf" srcId="{75558F3A-A2D9-B946-A3A7-7787BF03A663}" destId="{B1F545A3-54F4-9040-BF30-1526D7A4891B}" srcOrd="0" destOrd="0" presId="urn:microsoft.com/office/officeart/2005/8/layout/cycle2"/>
    <dgm:cxn modelId="{D406DB92-15F2-D940-BB06-31316973589D}" type="presOf" srcId="{42F9A7F9-FB9E-CD44-907D-67AF0827B1FB}" destId="{5E14CEE1-ABAC-6E40-A0BB-24EE478D068C}" srcOrd="0" destOrd="0" presId="urn:microsoft.com/office/officeart/2005/8/layout/cycle2"/>
    <dgm:cxn modelId="{B3836634-C9FF-4541-A95B-8DD2BF06C53C}" srcId="{6149E651-2A77-F04C-A9C2-BC6654BD9068}" destId="{BD4CA673-4175-3043-9FAF-C36A8DEB661B}" srcOrd="7" destOrd="0" parTransId="{8B7E9D62-A270-AF44-B55F-A47909349878}" sibTransId="{F50BE0DC-0C4C-F34E-B0FC-18DDD5D7A1A4}"/>
    <dgm:cxn modelId="{AA5D73CA-ADDC-014A-A954-B454A1EB63A4}" srcId="{6149E651-2A77-F04C-A9C2-BC6654BD9068}" destId="{F619DA40-A1F4-FC46-8265-457B6A1897C7}" srcOrd="2" destOrd="0" parTransId="{DD4C4DB9-4868-B04D-8429-A74C6E47BB26}" sibTransId="{85687DF7-26A5-D44A-ABA1-8743E02183C9}"/>
    <dgm:cxn modelId="{9C2E64AA-2979-434F-AB31-3517270039D2}" type="presOf" srcId="{6149E651-2A77-F04C-A9C2-BC6654BD9068}" destId="{EE9E0FA7-B1BD-C14B-AC5B-6221924684EA}" srcOrd="0" destOrd="0" presId="urn:microsoft.com/office/officeart/2005/8/layout/cycle2"/>
    <dgm:cxn modelId="{0BAD4DAF-FDF7-1846-B8B5-536966126C7C}" type="presOf" srcId="{D11722C7-E824-5745-8FE3-8CABAB3FDAC4}" destId="{CD592FDD-1E10-B247-A988-C4BE719209C1}" srcOrd="0" destOrd="0" presId="urn:microsoft.com/office/officeart/2005/8/layout/cycle2"/>
    <dgm:cxn modelId="{7646C889-189A-4742-8004-C3A6291DAD86}" srcId="{6149E651-2A77-F04C-A9C2-BC6654BD9068}" destId="{D11722C7-E824-5745-8FE3-8CABAB3FDAC4}" srcOrd="8" destOrd="0" parTransId="{797DC281-CC55-FA47-A373-C54E03AB814A}" sibTransId="{220300B6-4C4F-9F4B-9181-49191AB756CE}"/>
    <dgm:cxn modelId="{E43CAE5A-F71D-7343-9A0A-527979D446D3}" srcId="{6149E651-2A77-F04C-A9C2-BC6654BD9068}" destId="{88049563-90E8-F847-94EA-1B93C4E9336F}" srcOrd="1" destOrd="0" parTransId="{786DC28D-1515-4041-8BB4-F92A8399C548}" sibTransId="{173E4988-088B-6544-81F3-ACEF37242955}"/>
    <dgm:cxn modelId="{01262600-3324-0048-AC45-FB0763F41767}" type="presOf" srcId="{220300B6-4C4F-9F4B-9181-49191AB756CE}" destId="{E84F39B3-F830-CF43-9362-66D47537412F}" srcOrd="0" destOrd="0" presId="urn:microsoft.com/office/officeart/2005/8/layout/cycle2"/>
    <dgm:cxn modelId="{977AC49F-D89D-8643-8D06-18E3B47A197C}" srcId="{6149E651-2A77-F04C-A9C2-BC6654BD9068}" destId="{FDA0C79D-EB0A-B34A-9C5F-3BB10DAEB644}" srcOrd="6" destOrd="0" parTransId="{3CCE6F33-0B80-8747-A10A-BFD8F47062BB}" sibTransId="{13237A5D-1D6B-AF4C-9550-94DA9E25CC51}"/>
    <dgm:cxn modelId="{D3AE0418-7A2B-F54C-84A5-98160CB602F2}" type="presOf" srcId="{A40C1C59-6184-A244-8D7B-7D4EBFA7A8F8}" destId="{27D712C9-AC52-3949-991F-B42CC3D3A26D}" srcOrd="0" destOrd="0" presId="urn:microsoft.com/office/officeart/2005/8/layout/cycle2"/>
    <dgm:cxn modelId="{60C20B55-500E-D647-9303-B01A8E114D10}" type="presOf" srcId="{220300B6-4C4F-9F4B-9181-49191AB756CE}" destId="{BA09E592-D0BC-FB46-A4ED-5652C62FD3DA}" srcOrd="1" destOrd="0" presId="urn:microsoft.com/office/officeart/2005/8/layout/cycle2"/>
    <dgm:cxn modelId="{A9C0EF70-6F22-E74D-A01C-E448481CD84B}" type="presOf" srcId="{F50BE0DC-0C4C-F34E-B0FC-18DDD5D7A1A4}" destId="{ADD58119-25D5-C748-8340-F05AF4368B27}" srcOrd="1" destOrd="0" presId="urn:microsoft.com/office/officeart/2005/8/layout/cycle2"/>
    <dgm:cxn modelId="{DF065FFD-6340-9044-AE71-8BF3C66685DD}" type="presOf" srcId="{A40C1C59-6184-A244-8D7B-7D4EBFA7A8F8}" destId="{E69088C1-0793-894C-9598-CCBDAF7A564B}" srcOrd="1" destOrd="0" presId="urn:microsoft.com/office/officeart/2005/8/layout/cycle2"/>
    <dgm:cxn modelId="{941DF04E-D70A-6147-885C-871F5FF093C9}" type="presOf" srcId="{13237A5D-1D6B-AF4C-9550-94DA9E25CC51}" destId="{ED50FE75-D11A-034B-BF52-76F8FFEC1618}" srcOrd="0" destOrd="0" presId="urn:microsoft.com/office/officeart/2005/8/layout/cycle2"/>
    <dgm:cxn modelId="{937FC69D-4B0A-9C4A-9B92-F9D8DF0609E6}" srcId="{6149E651-2A77-F04C-A9C2-BC6654BD9068}" destId="{F8AB55C1-5C60-FD4E-9C70-FDA9355D4408}" srcOrd="0" destOrd="0" parTransId="{EF5A80EA-5446-D24C-8227-1B2A25C63E96}" sibTransId="{75558F3A-A2D9-B946-A3A7-7787BF03A663}"/>
    <dgm:cxn modelId="{108BF294-29C8-5146-9D88-6AC82699699F}" type="presOf" srcId="{85687DF7-26A5-D44A-ABA1-8743E02183C9}" destId="{7624C157-0085-3048-A3C7-CAD0506B37DF}" srcOrd="1" destOrd="0" presId="urn:microsoft.com/office/officeart/2005/8/layout/cycle2"/>
    <dgm:cxn modelId="{78689A87-FC76-9042-9F4F-D0FE6B77B85F}" type="presOf" srcId="{61697FB0-19B6-CE49-9C56-71EAC4BB3551}" destId="{1C9B1E13-781C-5F4F-909F-6D5AFAD7EAA3}" srcOrd="0" destOrd="0" presId="urn:microsoft.com/office/officeart/2005/8/layout/cycle2"/>
    <dgm:cxn modelId="{2EA5E4D7-3C64-AC41-B55E-7706791B1F0C}" type="presOf" srcId="{F619DA40-A1F4-FC46-8265-457B6A1897C7}" destId="{B9C579EC-8436-A549-8A03-823CE37F1A46}" srcOrd="0" destOrd="0" presId="urn:microsoft.com/office/officeart/2005/8/layout/cycle2"/>
    <dgm:cxn modelId="{0DBF2BD3-4347-454B-9339-C808B37E1B46}" type="presOf" srcId="{13237A5D-1D6B-AF4C-9550-94DA9E25CC51}" destId="{E06C3A6B-4EDA-5F45-9770-5F9FE0CC173F}" srcOrd="1" destOrd="0" presId="urn:microsoft.com/office/officeart/2005/8/layout/cycle2"/>
    <dgm:cxn modelId="{B7AD4244-3AE5-C843-BBBA-EC875BF44FF8}" type="presOf" srcId="{42F9A7F9-FB9E-CD44-907D-67AF0827B1FB}" destId="{F378A61C-E8E0-C74E-B183-541B83CDCEAA}" srcOrd="1" destOrd="0" presId="urn:microsoft.com/office/officeart/2005/8/layout/cycle2"/>
    <dgm:cxn modelId="{977FE67B-6A8D-6748-A536-F35659021DEB}" type="presOf" srcId="{78C5E8CA-6980-8540-9700-5040F2E7B01A}" destId="{369C1A05-7CC6-A14C-917A-EEAA1C34C898}" srcOrd="0" destOrd="0" presId="urn:microsoft.com/office/officeart/2005/8/layout/cycle2"/>
    <dgm:cxn modelId="{FB6E9964-05E1-5F45-90A6-3B883538D021}" type="presOf" srcId="{FDA0C79D-EB0A-B34A-9C5F-3BB10DAEB644}" destId="{85FBA3EA-3036-B141-8AFB-BC17AA0531D4}" srcOrd="0" destOrd="0" presId="urn:microsoft.com/office/officeart/2005/8/layout/cycle2"/>
    <dgm:cxn modelId="{502B2DA8-BEAD-5845-AE26-365533D8AD83}" type="presOf" srcId="{173E4988-088B-6544-81F3-ACEF37242955}" destId="{97B88A16-0736-EB4F-9AAC-A9627DBECFEE}" srcOrd="1" destOrd="0" presId="urn:microsoft.com/office/officeart/2005/8/layout/cycle2"/>
    <dgm:cxn modelId="{B2026DEA-4353-3B4F-B7AF-EC73A6F00C50}" type="presOf" srcId="{F50BE0DC-0C4C-F34E-B0FC-18DDD5D7A1A4}" destId="{D249063F-D0C9-2547-8C50-DF68E3689F5C}" srcOrd="0" destOrd="0" presId="urn:microsoft.com/office/officeart/2005/8/layout/cycle2"/>
    <dgm:cxn modelId="{00B287B6-C86C-9541-B8FC-98A7A2609BAC}" type="presOf" srcId="{173E4988-088B-6544-81F3-ACEF37242955}" destId="{9BC4E663-A513-C241-BC34-65952261E70C}" srcOrd="0" destOrd="0" presId="urn:microsoft.com/office/officeart/2005/8/layout/cycle2"/>
    <dgm:cxn modelId="{4C71B871-28BE-0645-A8AE-0AEB7546E539}" type="presOf" srcId="{88049563-90E8-F847-94EA-1B93C4E9336F}" destId="{F5D83602-E7C4-CB40-950B-66CF1FB67F92}" srcOrd="0" destOrd="0" presId="urn:microsoft.com/office/officeart/2005/8/layout/cycle2"/>
    <dgm:cxn modelId="{3C8E0B9E-98EF-004B-B7C9-88B1C1B9BB70}" type="presOf" srcId="{F8AB55C1-5C60-FD4E-9C70-FDA9355D4408}" destId="{526869EB-6D72-8D4A-B134-4271064464E8}" srcOrd="0" destOrd="0" presId="urn:microsoft.com/office/officeart/2005/8/layout/cycle2"/>
    <dgm:cxn modelId="{07FB7C22-28AC-DC4F-AE31-8D1A56AE8359}" srcId="{6149E651-2A77-F04C-A9C2-BC6654BD9068}" destId="{FCC56627-09FD-9742-92A5-BFC9AEAD3713}" srcOrd="3" destOrd="0" parTransId="{6CCDE034-960D-FC4E-A8EC-2EB7C56622FE}" sibTransId="{42F9A7F9-FB9E-CD44-907D-67AF0827B1FB}"/>
    <dgm:cxn modelId="{153A7CE5-411D-1248-8257-3E4DD019600D}" srcId="{6149E651-2A77-F04C-A9C2-BC6654BD9068}" destId="{D9F253A6-53B9-254E-98AB-539B616D85C2}" srcOrd="4" destOrd="0" parTransId="{77C75265-73B5-DF4F-9D79-DBA71103259A}" sibTransId="{A40C1C59-6184-A244-8D7B-7D4EBFA7A8F8}"/>
    <dgm:cxn modelId="{94ED061C-61DB-9843-B844-AEAC628F420B}" type="presOf" srcId="{FCC56627-09FD-9742-92A5-BFC9AEAD3713}" destId="{B4BA9E2F-6DDB-8348-A599-881898FEA17F}" srcOrd="0" destOrd="0" presId="urn:microsoft.com/office/officeart/2005/8/layout/cycle2"/>
    <dgm:cxn modelId="{AA51BA16-C492-584E-BFEA-7B0C815276FC}" type="presParOf" srcId="{EE9E0FA7-B1BD-C14B-AC5B-6221924684EA}" destId="{526869EB-6D72-8D4A-B134-4271064464E8}" srcOrd="0" destOrd="0" presId="urn:microsoft.com/office/officeart/2005/8/layout/cycle2"/>
    <dgm:cxn modelId="{B4DF0F1D-E29C-5449-B872-7876F9395356}" type="presParOf" srcId="{EE9E0FA7-B1BD-C14B-AC5B-6221924684EA}" destId="{B1F545A3-54F4-9040-BF30-1526D7A4891B}" srcOrd="1" destOrd="0" presId="urn:microsoft.com/office/officeart/2005/8/layout/cycle2"/>
    <dgm:cxn modelId="{48D12B11-C0F7-554B-9BBD-08F2D8CF62AC}" type="presParOf" srcId="{B1F545A3-54F4-9040-BF30-1526D7A4891B}" destId="{3972C540-102B-5640-89BB-D018B0A333EA}" srcOrd="0" destOrd="0" presId="urn:microsoft.com/office/officeart/2005/8/layout/cycle2"/>
    <dgm:cxn modelId="{986C8FB1-990E-D24A-80C9-00C1E6E4C5D3}" type="presParOf" srcId="{EE9E0FA7-B1BD-C14B-AC5B-6221924684EA}" destId="{F5D83602-E7C4-CB40-950B-66CF1FB67F92}" srcOrd="2" destOrd="0" presId="urn:microsoft.com/office/officeart/2005/8/layout/cycle2"/>
    <dgm:cxn modelId="{A9E8C69A-8EE4-BA48-BBEF-8FA6DEF69413}" type="presParOf" srcId="{EE9E0FA7-B1BD-C14B-AC5B-6221924684EA}" destId="{9BC4E663-A513-C241-BC34-65952261E70C}" srcOrd="3" destOrd="0" presId="urn:microsoft.com/office/officeart/2005/8/layout/cycle2"/>
    <dgm:cxn modelId="{83B13651-6924-4C48-8DEB-56340EB3AFDD}" type="presParOf" srcId="{9BC4E663-A513-C241-BC34-65952261E70C}" destId="{97B88A16-0736-EB4F-9AAC-A9627DBECFEE}" srcOrd="0" destOrd="0" presId="urn:microsoft.com/office/officeart/2005/8/layout/cycle2"/>
    <dgm:cxn modelId="{D79346A7-0B75-1948-AE2A-1AF5FB9D3D5F}" type="presParOf" srcId="{EE9E0FA7-B1BD-C14B-AC5B-6221924684EA}" destId="{B9C579EC-8436-A549-8A03-823CE37F1A46}" srcOrd="4" destOrd="0" presId="urn:microsoft.com/office/officeart/2005/8/layout/cycle2"/>
    <dgm:cxn modelId="{EE8DFFC6-91DA-2A4F-9795-8BC8C37E45EE}" type="presParOf" srcId="{EE9E0FA7-B1BD-C14B-AC5B-6221924684EA}" destId="{60CBFD1C-5462-6347-863C-EB669B50DD9D}" srcOrd="5" destOrd="0" presId="urn:microsoft.com/office/officeart/2005/8/layout/cycle2"/>
    <dgm:cxn modelId="{9612253B-674C-C44A-B277-4079EB30E0A7}" type="presParOf" srcId="{60CBFD1C-5462-6347-863C-EB669B50DD9D}" destId="{7624C157-0085-3048-A3C7-CAD0506B37DF}" srcOrd="0" destOrd="0" presId="urn:microsoft.com/office/officeart/2005/8/layout/cycle2"/>
    <dgm:cxn modelId="{1058F1C3-7320-594D-988A-C320B551F641}" type="presParOf" srcId="{EE9E0FA7-B1BD-C14B-AC5B-6221924684EA}" destId="{B4BA9E2F-6DDB-8348-A599-881898FEA17F}" srcOrd="6" destOrd="0" presId="urn:microsoft.com/office/officeart/2005/8/layout/cycle2"/>
    <dgm:cxn modelId="{795990B1-4BDA-A844-9395-65BECD05E976}" type="presParOf" srcId="{EE9E0FA7-B1BD-C14B-AC5B-6221924684EA}" destId="{5E14CEE1-ABAC-6E40-A0BB-24EE478D068C}" srcOrd="7" destOrd="0" presId="urn:microsoft.com/office/officeart/2005/8/layout/cycle2"/>
    <dgm:cxn modelId="{A7607669-CD72-AE4C-A9FC-64952F5B66AE}" type="presParOf" srcId="{5E14CEE1-ABAC-6E40-A0BB-24EE478D068C}" destId="{F378A61C-E8E0-C74E-B183-541B83CDCEAA}" srcOrd="0" destOrd="0" presId="urn:microsoft.com/office/officeart/2005/8/layout/cycle2"/>
    <dgm:cxn modelId="{833FFA91-9902-FB43-82D8-C8E359C24217}" type="presParOf" srcId="{EE9E0FA7-B1BD-C14B-AC5B-6221924684EA}" destId="{5CEE9AF4-FC43-4A4C-AF99-68B19798F61D}" srcOrd="8" destOrd="0" presId="urn:microsoft.com/office/officeart/2005/8/layout/cycle2"/>
    <dgm:cxn modelId="{26ACF3D9-BD0E-F54C-BB11-06D41FA93F35}" type="presParOf" srcId="{EE9E0FA7-B1BD-C14B-AC5B-6221924684EA}" destId="{27D712C9-AC52-3949-991F-B42CC3D3A26D}" srcOrd="9" destOrd="0" presId="urn:microsoft.com/office/officeart/2005/8/layout/cycle2"/>
    <dgm:cxn modelId="{988BE2A5-AE7C-7D4A-A086-B1732F1459FA}" type="presParOf" srcId="{27D712C9-AC52-3949-991F-B42CC3D3A26D}" destId="{E69088C1-0793-894C-9598-CCBDAF7A564B}" srcOrd="0" destOrd="0" presId="urn:microsoft.com/office/officeart/2005/8/layout/cycle2"/>
    <dgm:cxn modelId="{68620528-F135-C74C-B1B3-F8D7D7866303}" type="presParOf" srcId="{EE9E0FA7-B1BD-C14B-AC5B-6221924684EA}" destId="{369C1A05-7CC6-A14C-917A-EEAA1C34C898}" srcOrd="10" destOrd="0" presId="urn:microsoft.com/office/officeart/2005/8/layout/cycle2"/>
    <dgm:cxn modelId="{06C74D4C-93A8-E64F-A345-E9065E1842DF}" type="presParOf" srcId="{EE9E0FA7-B1BD-C14B-AC5B-6221924684EA}" destId="{1C9B1E13-781C-5F4F-909F-6D5AFAD7EAA3}" srcOrd="11" destOrd="0" presId="urn:microsoft.com/office/officeart/2005/8/layout/cycle2"/>
    <dgm:cxn modelId="{6722F7E8-303F-AE42-9036-1AB9519A23AB}" type="presParOf" srcId="{1C9B1E13-781C-5F4F-909F-6D5AFAD7EAA3}" destId="{E2614502-F5DD-9D49-8941-14C085A175FF}" srcOrd="0" destOrd="0" presId="urn:microsoft.com/office/officeart/2005/8/layout/cycle2"/>
    <dgm:cxn modelId="{353C9664-8F9A-1844-8302-B653C32F74E7}" type="presParOf" srcId="{EE9E0FA7-B1BD-C14B-AC5B-6221924684EA}" destId="{85FBA3EA-3036-B141-8AFB-BC17AA0531D4}" srcOrd="12" destOrd="0" presId="urn:microsoft.com/office/officeart/2005/8/layout/cycle2"/>
    <dgm:cxn modelId="{7CCFB060-AE36-114E-B2E3-372910DFDBD2}" type="presParOf" srcId="{EE9E0FA7-B1BD-C14B-AC5B-6221924684EA}" destId="{ED50FE75-D11A-034B-BF52-76F8FFEC1618}" srcOrd="13" destOrd="0" presId="urn:microsoft.com/office/officeart/2005/8/layout/cycle2"/>
    <dgm:cxn modelId="{E970DEEC-5FA2-054B-985E-459329BA0CC7}" type="presParOf" srcId="{ED50FE75-D11A-034B-BF52-76F8FFEC1618}" destId="{E06C3A6B-4EDA-5F45-9770-5F9FE0CC173F}" srcOrd="0" destOrd="0" presId="urn:microsoft.com/office/officeart/2005/8/layout/cycle2"/>
    <dgm:cxn modelId="{72204579-B983-514C-BAFD-AAC134109C6B}" type="presParOf" srcId="{EE9E0FA7-B1BD-C14B-AC5B-6221924684EA}" destId="{0E3C476F-1DF0-DA4C-A574-DFB10EAC269B}" srcOrd="14" destOrd="0" presId="urn:microsoft.com/office/officeart/2005/8/layout/cycle2"/>
    <dgm:cxn modelId="{6B484A34-ACEC-604A-8AC4-2BC40E0688A0}" type="presParOf" srcId="{EE9E0FA7-B1BD-C14B-AC5B-6221924684EA}" destId="{D249063F-D0C9-2547-8C50-DF68E3689F5C}" srcOrd="15" destOrd="0" presId="urn:microsoft.com/office/officeart/2005/8/layout/cycle2"/>
    <dgm:cxn modelId="{358155A9-CAB7-174B-A4EC-9AC989E32C31}" type="presParOf" srcId="{D249063F-D0C9-2547-8C50-DF68E3689F5C}" destId="{ADD58119-25D5-C748-8340-F05AF4368B27}" srcOrd="0" destOrd="0" presId="urn:microsoft.com/office/officeart/2005/8/layout/cycle2"/>
    <dgm:cxn modelId="{8DED4F32-F6E4-EF44-8593-E361E1072E5B}" type="presParOf" srcId="{EE9E0FA7-B1BD-C14B-AC5B-6221924684EA}" destId="{CD592FDD-1E10-B247-A988-C4BE719209C1}" srcOrd="16" destOrd="0" presId="urn:microsoft.com/office/officeart/2005/8/layout/cycle2"/>
    <dgm:cxn modelId="{524D0E64-F454-D241-91E8-281AF8BC8FFA}" type="presParOf" srcId="{EE9E0FA7-B1BD-C14B-AC5B-6221924684EA}" destId="{E84F39B3-F830-CF43-9362-66D47537412F}" srcOrd="17" destOrd="0" presId="urn:microsoft.com/office/officeart/2005/8/layout/cycle2"/>
    <dgm:cxn modelId="{55DA9454-C503-AE46-804C-54393CB72224}" type="presParOf" srcId="{E84F39B3-F830-CF43-9362-66D47537412F}" destId="{BA09E592-D0BC-FB46-A4ED-5652C62FD3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49E651-2A77-F04C-A9C2-BC6654BD9068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B55C1-5C60-FD4E-9C70-FDA9355D4408}">
      <dgm:prSet phldrT="[Text]"/>
      <dgm:spPr/>
      <dgm:t>
        <a:bodyPr/>
        <a:lstStyle/>
        <a:p>
          <a:r>
            <a:rPr lang="en-US" dirty="0" smtClean="0"/>
            <a:t>Read in file</a:t>
          </a:r>
          <a:endParaRPr lang="en-US" dirty="0"/>
        </a:p>
      </dgm:t>
    </dgm:pt>
    <dgm:pt modelId="{EF5A80EA-5446-D24C-8227-1B2A25C63E96}" type="parTrans" cxnId="{937FC69D-4B0A-9C4A-9B92-F9D8DF0609E6}">
      <dgm:prSet/>
      <dgm:spPr/>
      <dgm:t>
        <a:bodyPr/>
        <a:lstStyle/>
        <a:p>
          <a:endParaRPr lang="en-US"/>
        </a:p>
      </dgm:t>
    </dgm:pt>
    <dgm:pt modelId="{75558F3A-A2D9-B946-A3A7-7787BF03A663}" type="sibTrans" cxnId="{937FC69D-4B0A-9C4A-9B92-F9D8DF0609E6}">
      <dgm:prSet/>
      <dgm:spPr/>
      <dgm:t>
        <a:bodyPr/>
        <a:lstStyle/>
        <a:p>
          <a:endParaRPr lang="en-US"/>
        </a:p>
      </dgm:t>
    </dgm:pt>
    <dgm:pt modelId="{88049563-90E8-F847-94EA-1B93C4E9336F}">
      <dgm:prSet phldrT="[Text]"/>
      <dgm:spPr/>
      <dgm:t>
        <a:bodyPr/>
        <a:lstStyle/>
        <a:p>
          <a:r>
            <a:rPr lang="en-US" dirty="0" smtClean="0"/>
            <a:t>Save each sensor data to vector</a:t>
          </a:r>
          <a:endParaRPr lang="en-US" dirty="0"/>
        </a:p>
      </dgm:t>
    </dgm:pt>
    <dgm:pt modelId="{786DC28D-1515-4041-8BB4-F92A8399C548}" type="parTrans" cxnId="{E43CAE5A-F71D-7343-9A0A-527979D446D3}">
      <dgm:prSet/>
      <dgm:spPr/>
      <dgm:t>
        <a:bodyPr/>
        <a:lstStyle/>
        <a:p>
          <a:endParaRPr lang="en-US"/>
        </a:p>
      </dgm:t>
    </dgm:pt>
    <dgm:pt modelId="{173E4988-088B-6544-81F3-ACEF37242955}" type="sibTrans" cxnId="{E43CAE5A-F71D-7343-9A0A-527979D446D3}">
      <dgm:prSet/>
      <dgm:spPr/>
      <dgm:t>
        <a:bodyPr/>
        <a:lstStyle/>
        <a:p>
          <a:endParaRPr lang="en-US"/>
        </a:p>
      </dgm:t>
    </dgm:pt>
    <dgm:pt modelId="{F619DA40-A1F4-FC46-8265-457B6A1897C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Define rotation matrices</a:t>
          </a:r>
          <a:endParaRPr lang="en-US" dirty="0"/>
        </a:p>
      </dgm:t>
    </dgm:pt>
    <dgm:pt modelId="{DD4C4DB9-4868-B04D-8429-A74C6E47BB26}" type="parTrans" cxnId="{AA5D73CA-ADDC-014A-A954-B454A1EB63A4}">
      <dgm:prSet/>
      <dgm:spPr/>
      <dgm:t>
        <a:bodyPr/>
        <a:lstStyle/>
        <a:p>
          <a:endParaRPr lang="en-US"/>
        </a:p>
      </dgm:t>
    </dgm:pt>
    <dgm:pt modelId="{85687DF7-26A5-D44A-ABA1-8743E02183C9}" type="sibTrans" cxnId="{AA5D73CA-ADDC-014A-A954-B454A1EB63A4}">
      <dgm:prSet/>
      <dgm:spPr/>
      <dgm:t>
        <a:bodyPr/>
        <a:lstStyle/>
        <a:p>
          <a:endParaRPr lang="en-US"/>
        </a:p>
      </dgm:t>
    </dgm:pt>
    <dgm:pt modelId="{78C5E8CA-6980-8540-9700-5040F2E7B01A}">
      <dgm:prSet phldrT="[Text]"/>
      <dgm:spPr/>
      <dgm:t>
        <a:bodyPr/>
        <a:lstStyle/>
        <a:p>
          <a:r>
            <a:rPr lang="en-US" dirty="0" smtClean="0"/>
            <a:t>Numerically integrate translated velocity</a:t>
          </a:r>
          <a:endParaRPr lang="en-US" dirty="0"/>
        </a:p>
      </dgm:t>
    </dgm:pt>
    <dgm:pt modelId="{BE1D0AC9-BFF4-994C-A8EB-1A9A292CEE5A}" type="parTrans" cxnId="{2C567C1A-4CEA-4943-A5EE-F5CEBE120ECE}">
      <dgm:prSet/>
      <dgm:spPr/>
      <dgm:t>
        <a:bodyPr/>
        <a:lstStyle/>
        <a:p>
          <a:endParaRPr lang="en-US"/>
        </a:p>
      </dgm:t>
    </dgm:pt>
    <dgm:pt modelId="{61697FB0-19B6-CE49-9C56-71EAC4BB3551}" type="sibTrans" cxnId="{2C567C1A-4CEA-4943-A5EE-F5CEBE120ECE}">
      <dgm:prSet/>
      <dgm:spPr/>
      <dgm:t>
        <a:bodyPr/>
        <a:lstStyle/>
        <a:p>
          <a:endParaRPr lang="en-US"/>
        </a:p>
      </dgm:t>
    </dgm:pt>
    <dgm:pt modelId="{FDA0C79D-EB0A-B34A-9C5F-3BB10DAEB644}">
      <dgm:prSet/>
      <dgm:spPr/>
      <dgm:t>
        <a:bodyPr/>
        <a:lstStyle/>
        <a:p>
          <a:r>
            <a:rPr lang="en-US" dirty="0" err="1" smtClean="0"/>
            <a:t>Polyfit</a:t>
          </a:r>
          <a:r>
            <a:rPr lang="en-US" dirty="0" smtClean="0"/>
            <a:t> and remove average</a:t>
          </a:r>
          <a:endParaRPr lang="en-US" dirty="0"/>
        </a:p>
      </dgm:t>
    </dgm:pt>
    <dgm:pt modelId="{3CCE6F33-0B80-8747-A10A-BFD8F47062BB}" type="parTrans" cxnId="{977AC49F-D89D-8643-8D06-18E3B47A197C}">
      <dgm:prSet/>
      <dgm:spPr/>
      <dgm:t>
        <a:bodyPr/>
        <a:lstStyle/>
        <a:p>
          <a:endParaRPr lang="en-US"/>
        </a:p>
      </dgm:t>
    </dgm:pt>
    <dgm:pt modelId="{13237A5D-1D6B-AF4C-9550-94DA9E25CC51}" type="sibTrans" cxnId="{977AC49F-D89D-8643-8D06-18E3B47A197C}">
      <dgm:prSet/>
      <dgm:spPr/>
      <dgm:t>
        <a:bodyPr/>
        <a:lstStyle/>
        <a:p>
          <a:endParaRPr lang="en-US"/>
        </a:p>
      </dgm:t>
    </dgm:pt>
    <dgm:pt modelId="{BD4CA673-4175-3043-9FAF-C36A8DEB661B}">
      <dgm:prSet/>
      <dgm:spPr/>
      <dgm:t>
        <a:bodyPr/>
        <a:lstStyle/>
        <a:p>
          <a:r>
            <a:rPr lang="en-US" dirty="0" smtClean="0"/>
            <a:t>Calculate theoretical trajectory</a:t>
          </a:r>
          <a:endParaRPr lang="en-US" dirty="0"/>
        </a:p>
      </dgm:t>
    </dgm:pt>
    <dgm:pt modelId="{8B7E9D62-A270-AF44-B55F-A47909349878}" type="parTrans" cxnId="{B3836634-C9FF-4541-A95B-8DD2BF06C53C}">
      <dgm:prSet/>
      <dgm:spPr/>
      <dgm:t>
        <a:bodyPr/>
        <a:lstStyle/>
        <a:p>
          <a:endParaRPr lang="en-US"/>
        </a:p>
      </dgm:t>
    </dgm:pt>
    <dgm:pt modelId="{F50BE0DC-0C4C-F34E-B0FC-18DDD5D7A1A4}" type="sibTrans" cxnId="{B3836634-C9FF-4541-A95B-8DD2BF06C53C}">
      <dgm:prSet/>
      <dgm:spPr/>
      <dgm:t>
        <a:bodyPr/>
        <a:lstStyle/>
        <a:p>
          <a:endParaRPr lang="en-US"/>
        </a:p>
      </dgm:t>
    </dgm:pt>
    <dgm:pt modelId="{D9F253A6-53B9-254E-98AB-539B616D85C2}">
      <dgm:prSet phldrT="[Text]"/>
      <dgm:spPr/>
      <dgm:t>
        <a:bodyPr/>
        <a:lstStyle/>
        <a:p>
          <a:r>
            <a:rPr lang="en-US" dirty="0" err="1" smtClean="0"/>
            <a:t>Polyfit</a:t>
          </a:r>
          <a:r>
            <a:rPr lang="en-US" dirty="0" smtClean="0"/>
            <a:t> and remove average</a:t>
          </a:r>
          <a:endParaRPr lang="en-US" dirty="0"/>
        </a:p>
      </dgm:t>
    </dgm:pt>
    <dgm:pt modelId="{77C75265-73B5-DF4F-9D79-DBA71103259A}" type="parTrans" cxnId="{153A7CE5-411D-1248-8257-3E4DD019600D}">
      <dgm:prSet/>
      <dgm:spPr/>
      <dgm:t>
        <a:bodyPr/>
        <a:lstStyle/>
        <a:p>
          <a:endParaRPr lang="en-US"/>
        </a:p>
      </dgm:t>
    </dgm:pt>
    <dgm:pt modelId="{A40C1C59-6184-A244-8D7B-7D4EBFA7A8F8}" type="sibTrans" cxnId="{153A7CE5-411D-1248-8257-3E4DD019600D}">
      <dgm:prSet/>
      <dgm:spPr/>
      <dgm:t>
        <a:bodyPr/>
        <a:lstStyle/>
        <a:p>
          <a:endParaRPr lang="en-US"/>
        </a:p>
      </dgm:t>
    </dgm:pt>
    <dgm:pt modelId="{FCC56627-09FD-9742-92A5-BFC9AEAD3713}">
      <dgm:prSet phldrT="[Text]"/>
      <dgm:spPr/>
      <dgm:t>
        <a:bodyPr/>
        <a:lstStyle/>
        <a:p>
          <a:r>
            <a:rPr lang="en-US" dirty="0" smtClean="0"/>
            <a:t>Numerically integrate translated acceleration</a:t>
          </a:r>
          <a:endParaRPr lang="en-US" dirty="0"/>
        </a:p>
      </dgm:t>
    </dgm:pt>
    <dgm:pt modelId="{6CCDE034-960D-FC4E-A8EC-2EB7C56622FE}" type="parTrans" cxnId="{07FB7C22-28AC-DC4F-AE31-8D1A56AE8359}">
      <dgm:prSet/>
      <dgm:spPr/>
      <dgm:t>
        <a:bodyPr/>
        <a:lstStyle/>
        <a:p>
          <a:endParaRPr lang="en-US"/>
        </a:p>
      </dgm:t>
    </dgm:pt>
    <dgm:pt modelId="{42F9A7F9-FB9E-CD44-907D-67AF0827B1FB}" type="sibTrans" cxnId="{07FB7C22-28AC-DC4F-AE31-8D1A56AE8359}">
      <dgm:prSet/>
      <dgm:spPr/>
      <dgm:t>
        <a:bodyPr/>
        <a:lstStyle/>
        <a:p>
          <a:endParaRPr lang="en-US"/>
        </a:p>
      </dgm:t>
    </dgm:pt>
    <dgm:pt modelId="{D11722C7-E824-5745-8FE3-8CABAB3FDAC4}">
      <dgm:prSet/>
      <dgm:spPr/>
      <dgm:t>
        <a:bodyPr/>
        <a:lstStyle/>
        <a:p>
          <a:r>
            <a:rPr lang="en-US" dirty="0" smtClean="0"/>
            <a:t>Plot theoretical and experimental trajectory</a:t>
          </a:r>
          <a:endParaRPr lang="en-US" dirty="0"/>
        </a:p>
      </dgm:t>
    </dgm:pt>
    <dgm:pt modelId="{797DC281-CC55-FA47-A373-C54E03AB814A}" type="parTrans" cxnId="{7646C889-189A-4742-8004-C3A6291DAD86}">
      <dgm:prSet/>
      <dgm:spPr/>
      <dgm:t>
        <a:bodyPr/>
        <a:lstStyle/>
        <a:p>
          <a:endParaRPr lang="en-US"/>
        </a:p>
      </dgm:t>
    </dgm:pt>
    <dgm:pt modelId="{220300B6-4C4F-9F4B-9181-49191AB756CE}" type="sibTrans" cxnId="{7646C889-189A-4742-8004-C3A6291DAD86}">
      <dgm:prSet/>
      <dgm:spPr/>
      <dgm:t>
        <a:bodyPr/>
        <a:lstStyle/>
        <a:p>
          <a:endParaRPr lang="en-US"/>
        </a:p>
      </dgm:t>
    </dgm:pt>
    <dgm:pt modelId="{EE9E0FA7-B1BD-C14B-AC5B-6221924684EA}" type="pres">
      <dgm:prSet presAssocID="{6149E651-2A77-F04C-A9C2-BC6654BD9068}" presName="cycle" presStyleCnt="0">
        <dgm:presLayoutVars>
          <dgm:dir/>
          <dgm:resizeHandles val="exact"/>
        </dgm:presLayoutVars>
      </dgm:prSet>
      <dgm:spPr/>
    </dgm:pt>
    <dgm:pt modelId="{526869EB-6D72-8D4A-B134-4271064464E8}" type="pres">
      <dgm:prSet presAssocID="{F8AB55C1-5C60-FD4E-9C70-FDA9355D440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545A3-54F4-9040-BF30-1526D7A4891B}" type="pres">
      <dgm:prSet presAssocID="{75558F3A-A2D9-B946-A3A7-7787BF03A663}" presName="sibTrans" presStyleLbl="sibTrans2D1" presStyleIdx="0" presStyleCnt="9"/>
      <dgm:spPr/>
    </dgm:pt>
    <dgm:pt modelId="{3972C540-102B-5640-89BB-D018B0A333EA}" type="pres">
      <dgm:prSet presAssocID="{75558F3A-A2D9-B946-A3A7-7787BF03A663}" presName="connectorText" presStyleLbl="sibTrans2D1" presStyleIdx="0" presStyleCnt="9"/>
      <dgm:spPr/>
    </dgm:pt>
    <dgm:pt modelId="{F5D83602-E7C4-CB40-950B-66CF1FB67F92}" type="pres">
      <dgm:prSet presAssocID="{88049563-90E8-F847-94EA-1B93C4E9336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4E663-A513-C241-BC34-65952261E70C}" type="pres">
      <dgm:prSet presAssocID="{173E4988-088B-6544-81F3-ACEF37242955}" presName="sibTrans" presStyleLbl="sibTrans2D1" presStyleIdx="1" presStyleCnt="9"/>
      <dgm:spPr/>
    </dgm:pt>
    <dgm:pt modelId="{97B88A16-0736-EB4F-9AAC-A9627DBECFEE}" type="pres">
      <dgm:prSet presAssocID="{173E4988-088B-6544-81F3-ACEF37242955}" presName="connectorText" presStyleLbl="sibTrans2D1" presStyleIdx="1" presStyleCnt="9"/>
      <dgm:spPr/>
    </dgm:pt>
    <dgm:pt modelId="{B9C579EC-8436-A549-8A03-823CE37F1A46}" type="pres">
      <dgm:prSet presAssocID="{F619DA40-A1F4-FC46-8265-457B6A1897C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BFD1C-5462-6347-863C-EB669B50DD9D}" type="pres">
      <dgm:prSet presAssocID="{85687DF7-26A5-D44A-ABA1-8743E02183C9}" presName="sibTrans" presStyleLbl="sibTrans2D1" presStyleIdx="2" presStyleCnt="9"/>
      <dgm:spPr/>
    </dgm:pt>
    <dgm:pt modelId="{7624C157-0085-3048-A3C7-CAD0506B37DF}" type="pres">
      <dgm:prSet presAssocID="{85687DF7-26A5-D44A-ABA1-8743E02183C9}" presName="connectorText" presStyleLbl="sibTrans2D1" presStyleIdx="2" presStyleCnt="9"/>
      <dgm:spPr/>
    </dgm:pt>
    <dgm:pt modelId="{B4BA9E2F-6DDB-8348-A599-881898FEA17F}" type="pres">
      <dgm:prSet presAssocID="{FCC56627-09FD-9742-92A5-BFC9AEAD371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4CEE1-ABAC-6E40-A0BB-24EE478D068C}" type="pres">
      <dgm:prSet presAssocID="{42F9A7F9-FB9E-CD44-907D-67AF0827B1FB}" presName="sibTrans" presStyleLbl="sibTrans2D1" presStyleIdx="3" presStyleCnt="9"/>
      <dgm:spPr/>
    </dgm:pt>
    <dgm:pt modelId="{F378A61C-E8E0-C74E-B183-541B83CDCEAA}" type="pres">
      <dgm:prSet presAssocID="{42F9A7F9-FB9E-CD44-907D-67AF0827B1FB}" presName="connectorText" presStyleLbl="sibTrans2D1" presStyleIdx="3" presStyleCnt="9"/>
      <dgm:spPr/>
    </dgm:pt>
    <dgm:pt modelId="{5CEE9AF4-FC43-4A4C-AF99-68B19798F61D}" type="pres">
      <dgm:prSet presAssocID="{D9F253A6-53B9-254E-98AB-539B616D85C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712C9-AC52-3949-991F-B42CC3D3A26D}" type="pres">
      <dgm:prSet presAssocID="{A40C1C59-6184-A244-8D7B-7D4EBFA7A8F8}" presName="sibTrans" presStyleLbl="sibTrans2D1" presStyleIdx="4" presStyleCnt="9"/>
      <dgm:spPr/>
    </dgm:pt>
    <dgm:pt modelId="{E69088C1-0793-894C-9598-CCBDAF7A564B}" type="pres">
      <dgm:prSet presAssocID="{A40C1C59-6184-A244-8D7B-7D4EBFA7A8F8}" presName="connectorText" presStyleLbl="sibTrans2D1" presStyleIdx="4" presStyleCnt="9"/>
      <dgm:spPr/>
    </dgm:pt>
    <dgm:pt modelId="{369C1A05-7CC6-A14C-917A-EEAA1C34C898}" type="pres">
      <dgm:prSet presAssocID="{78C5E8CA-6980-8540-9700-5040F2E7B01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B1E13-781C-5F4F-909F-6D5AFAD7EAA3}" type="pres">
      <dgm:prSet presAssocID="{61697FB0-19B6-CE49-9C56-71EAC4BB3551}" presName="sibTrans" presStyleLbl="sibTrans2D1" presStyleIdx="5" presStyleCnt="9"/>
      <dgm:spPr/>
    </dgm:pt>
    <dgm:pt modelId="{E2614502-F5DD-9D49-8941-14C085A175FF}" type="pres">
      <dgm:prSet presAssocID="{61697FB0-19B6-CE49-9C56-71EAC4BB3551}" presName="connectorText" presStyleLbl="sibTrans2D1" presStyleIdx="5" presStyleCnt="9"/>
      <dgm:spPr/>
    </dgm:pt>
    <dgm:pt modelId="{85FBA3EA-3036-B141-8AFB-BC17AA0531D4}" type="pres">
      <dgm:prSet presAssocID="{FDA0C79D-EB0A-B34A-9C5F-3BB10DAEB64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0FE75-D11A-034B-BF52-76F8FFEC1618}" type="pres">
      <dgm:prSet presAssocID="{13237A5D-1D6B-AF4C-9550-94DA9E25CC51}" presName="sibTrans" presStyleLbl="sibTrans2D1" presStyleIdx="6" presStyleCnt="9"/>
      <dgm:spPr/>
    </dgm:pt>
    <dgm:pt modelId="{E06C3A6B-4EDA-5F45-9770-5F9FE0CC173F}" type="pres">
      <dgm:prSet presAssocID="{13237A5D-1D6B-AF4C-9550-94DA9E25CC51}" presName="connectorText" presStyleLbl="sibTrans2D1" presStyleIdx="6" presStyleCnt="9"/>
      <dgm:spPr/>
    </dgm:pt>
    <dgm:pt modelId="{0E3C476F-1DF0-DA4C-A574-DFB10EAC269B}" type="pres">
      <dgm:prSet presAssocID="{BD4CA673-4175-3043-9FAF-C36A8DEB661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9063F-D0C9-2547-8C50-DF68E3689F5C}" type="pres">
      <dgm:prSet presAssocID="{F50BE0DC-0C4C-F34E-B0FC-18DDD5D7A1A4}" presName="sibTrans" presStyleLbl="sibTrans2D1" presStyleIdx="7" presStyleCnt="9"/>
      <dgm:spPr/>
    </dgm:pt>
    <dgm:pt modelId="{ADD58119-25D5-C748-8340-F05AF4368B27}" type="pres">
      <dgm:prSet presAssocID="{F50BE0DC-0C4C-F34E-B0FC-18DDD5D7A1A4}" presName="connectorText" presStyleLbl="sibTrans2D1" presStyleIdx="7" presStyleCnt="9"/>
      <dgm:spPr/>
    </dgm:pt>
    <dgm:pt modelId="{CD592FDD-1E10-B247-A988-C4BE719209C1}" type="pres">
      <dgm:prSet presAssocID="{D11722C7-E824-5745-8FE3-8CABAB3FDAC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F39B3-F830-CF43-9362-66D47537412F}" type="pres">
      <dgm:prSet presAssocID="{220300B6-4C4F-9F4B-9181-49191AB756CE}" presName="sibTrans" presStyleLbl="sibTrans2D1" presStyleIdx="8" presStyleCnt="9"/>
      <dgm:spPr/>
    </dgm:pt>
    <dgm:pt modelId="{BA09E592-D0BC-FB46-A4ED-5652C62FD3DA}" type="pres">
      <dgm:prSet presAssocID="{220300B6-4C4F-9F4B-9181-49191AB756CE}" presName="connectorText" presStyleLbl="sibTrans2D1" presStyleIdx="8" presStyleCnt="9"/>
      <dgm:spPr/>
    </dgm:pt>
  </dgm:ptLst>
  <dgm:cxnLst>
    <dgm:cxn modelId="{B78BEF8D-E21E-B648-B1C6-276F5AC75B32}" type="presOf" srcId="{173E4988-088B-6544-81F3-ACEF37242955}" destId="{9BC4E663-A513-C241-BC34-65952261E70C}" srcOrd="0" destOrd="0" presId="urn:microsoft.com/office/officeart/2005/8/layout/cycle2"/>
    <dgm:cxn modelId="{5A6956C4-41EA-3F4F-8217-9628184A8C11}" type="presOf" srcId="{A40C1C59-6184-A244-8D7B-7D4EBFA7A8F8}" destId="{27D712C9-AC52-3949-991F-B42CC3D3A26D}" srcOrd="0" destOrd="0" presId="urn:microsoft.com/office/officeart/2005/8/layout/cycle2"/>
    <dgm:cxn modelId="{153A7CE5-411D-1248-8257-3E4DD019600D}" srcId="{6149E651-2A77-F04C-A9C2-BC6654BD9068}" destId="{D9F253A6-53B9-254E-98AB-539B616D85C2}" srcOrd="4" destOrd="0" parTransId="{77C75265-73B5-DF4F-9D79-DBA71103259A}" sibTransId="{A40C1C59-6184-A244-8D7B-7D4EBFA7A8F8}"/>
    <dgm:cxn modelId="{AA5D73CA-ADDC-014A-A954-B454A1EB63A4}" srcId="{6149E651-2A77-F04C-A9C2-BC6654BD9068}" destId="{F619DA40-A1F4-FC46-8265-457B6A1897C7}" srcOrd="2" destOrd="0" parTransId="{DD4C4DB9-4868-B04D-8429-A74C6E47BB26}" sibTransId="{85687DF7-26A5-D44A-ABA1-8743E02183C9}"/>
    <dgm:cxn modelId="{8C65187C-020F-DE4C-95C3-96D875AF6719}" type="presOf" srcId="{F50BE0DC-0C4C-F34E-B0FC-18DDD5D7A1A4}" destId="{D249063F-D0C9-2547-8C50-DF68E3689F5C}" srcOrd="0" destOrd="0" presId="urn:microsoft.com/office/officeart/2005/8/layout/cycle2"/>
    <dgm:cxn modelId="{B3836634-C9FF-4541-A95B-8DD2BF06C53C}" srcId="{6149E651-2A77-F04C-A9C2-BC6654BD9068}" destId="{BD4CA673-4175-3043-9FAF-C36A8DEB661B}" srcOrd="7" destOrd="0" parTransId="{8B7E9D62-A270-AF44-B55F-A47909349878}" sibTransId="{F50BE0DC-0C4C-F34E-B0FC-18DDD5D7A1A4}"/>
    <dgm:cxn modelId="{3EE8369A-7C86-0845-8BC4-CA1930A55B80}" type="presOf" srcId="{220300B6-4C4F-9F4B-9181-49191AB756CE}" destId="{BA09E592-D0BC-FB46-A4ED-5652C62FD3DA}" srcOrd="1" destOrd="0" presId="urn:microsoft.com/office/officeart/2005/8/layout/cycle2"/>
    <dgm:cxn modelId="{5DB3108D-7350-C04C-A555-E9FDA008532E}" type="presOf" srcId="{42F9A7F9-FB9E-CD44-907D-67AF0827B1FB}" destId="{F378A61C-E8E0-C74E-B183-541B83CDCEAA}" srcOrd="1" destOrd="0" presId="urn:microsoft.com/office/officeart/2005/8/layout/cycle2"/>
    <dgm:cxn modelId="{023F188F-D24E-E249-9551-D1F1FDC4DE74}" type="presOf" srcId="{D9F253A6-53B9-254E-98AB-539B616D85C2}" destId="{5CEE9AF4-FC43-4A4C-AF99-68B19798F61D}" srcOrd="0" destOrd="0" presId="urn:microsoft.com/office/officeart/2005/8/layout/cycle2"/>
    <dgm:cxn modelId="{582E53CC-A6ED-1040-8828-968AA19C39B8}" type="presOf" srcId="{FDA0C79D-EB0A-B34A-9C5F-3BB10DAEB644}" destId="{85FBA3EA-3036-B141-8AFB-BC17AA0531D4}" srcOrd="0" destOrd="0" presId="urn:microsoft.com/office/officeart/2005/8/layout/cycle2"/>
    <dgm:cxn modelId="{21C32909-7596-B543-A2F2-CD4265B41F2A}" type="presOf" srcId="{F8AB55C1-5C60-FD4E-9C70-FDA9355D4408}" destId="{526869EB-6D72-8D4A-B134-4271064464E8}" srcOrd="0" destOrd="0" presId="urn:microsoft.com/office/officeart/2005/8/layout/cycle2"/>
    <dgm:cxn modelId="{2C567C1A-4CEA-4943-A5EE-F5CEBE120ECE}" srcId="{6149E651-2A77-F04C-A9C2-BC6654BD9068}" destId="{78C5E8CA-6980-8540-9700-5040F2E7B01A}" srcOrd="5" destOrd="0" parTransId="{BE1D0AC9-BFF4-994C-A8EB-1A9A292CEE5A}" sibTransId="{61697FB0-19B6-CE49-9C56-71EAC4BB3551}"/>
    <dgm:cxn modelId="{28CA8C86-7CBD-2144-8A55-E2A1C0C3A74F}" type="presOf" srcId="{6149E651-2A77-F04C-A9C2-BC6654BD9068}" destId="{EE9E0FA7-B1BD-C14B-AC5B-6221924684EA}" srcOrd="0" destOrd="0" presId="urn:microsoft.com/office/officeart/2005/8/layout/cycle2"/>
    <dgm:cxn modelId="{0485173C-C4D1-5742-9FB3-F21DDF8B8B7E}" type="presOf" srcId="{D11722C7-E824-5745-8FE3-8CABAB3FDAC4}" destId="{CD592FDD-1E10-B247-A988-C4BE719209C1}" srcOrd="0" destOrd="0" presId="urn:microsoft.com/office/officeart/2005/8/layout/cycle2"/>
    <dgm:cxn modelId="{10FFD047-CDB7-9D4F-AA1D-A3365C76EAC6}" type="presOf" srcId="{BD4CA673-4175-3043-9FAF-C36A8DEB661B}" destId="{0E3C476F-1DF0-DA4C-A574-DFB10EAC269B}" srcOrd="0" destOrd="0" presId="urn:microsoft.com/office/officeart/2005/8/layout/cycle2"/>
    <dgm:cxn modelId="{8B922C14-F94D-CA43-ADC0-A6328AF9DA2D}" type="presOf" srcId="{88049563-90E8-F847-94EA-1B93C4E9336F}" destId="{F5D83602-E7C4-CB40-950B-66CF1FB67F92}" srcOrd="0" destOrd="0" presId="urn:microsoft.com/office/officeart/2005/8/layout/cycle2"/>
    <dgm:cxn modelId="{195984BC-1FD4-914F-B8E2-52358DBF6053}" type="presOf" srcId="{78C5E8CA-6980-8540-9700-5040F2E7B01A}" destId="{369C1A05-7CC6-A14C-917A-EEAA1C34C898}" srcOrd="0" destOrd="0" presId="urn:microsoft.com/office/officeart/2005/8/layout/cycle2"/>
    <dgm:cxn modelId="{3649B0A3-85A0-B943-BC78-8C404478CBEB}" type="presOf" srcId="{173E4988-088B-6544-81F3-ACEF37242955}" destId="{97B88A16-0736-EB4F-9AAC-A9627DBECFEE}" srcOrd="1" destOrd="0" presId="urn:microsoft.com/office/officeart/2005/8/layout/cycle2"/>
    <dgm:cxn modelId="{97FF9D0C-704A-A54F-B8A1-73C6ABFC312A}" type="presOf" srcId="{FCC56627-09FD-9742-92A5-BFC9AEAD3713}" destId="{B4BA9E2F-6DDB-8348-A599-881898FEA17F}" srcOrd="0" destOrd="0" presId="urn:microsoft.com/office/officeart/2005/8/layout/cycle2"/>
    <dgm:cxn modelId="{C1539A6D-0E25-5A41-A802-4215A118D9AC}" type="presOf" srcId="{220300B6-4C4F-9F4B-9181-49191AB756CE}" destId="{E84F39B3-F830-CF43-9362-66D47537412F}" srcOrd="0" destOrd="0" presId="urn:microsoft.com/office/officeart/2005/8/layout/cycle2"/>
    <dgm:cxn modelId="{7DCE4F6A-3952-B042-9FB2-D216F7EC20D6}" type="presOf" srcId="{13237A5D-1D6B-AF4C-9550-94DA9E25CC51}" destId="{E06C3A6B-4EDA-5F45-9770-5F9FE0CC173F}" srcOrd="1" destOrd="0" presId="urn:microsoft.com/office/officeart/2005/8/layout/cycle2"/>
    <dgm:cxn modelId="{29C49B52-3841-314A-B82E-4B86313B3908}" type="presOf" srcId="{F619DA40-A1F4-FC46-8265-457B6A1897C7}" destId="{B9C579EC-8436-A549-8A03-823CE37F1A46}" srcOrd="0" destOrd="0" presId="urn:microsoft.com/office/officeart/2005/8/layout/cycle2"/>
    <dgm:cxn modelId="{18BCCEB7-F2FD-C744-AFA9-43F6E26C431A}" type="presOf" srcId="{13237A5D-1D6B-AF4C-9550-94DA9E25CC51}" destId="{ED50FE75-D11A-034B-BF52-76F8FFEC1618}" srcOrd="0" destOrd="0" presId="urn:microsoft.com/office/officeart/2005/8/layout/cycle2"/>
    <dgm:cxn modelId="{E43CAE5A-F71D-7343-9A0A-527979D446D3}" srcId="{6149E651-2A77-F04C-A9C2-BC6654BD9068}" destId="{88049563-90E8-F847-94EA-1B93C4E9336F}" srcOrd="1" destOrd="0" parTransId="{786DC28D-1515-4041-8BB4-F92A8399C548}" sibTransId="{173E4988-088B-6544-81F3-ACEF37242955}"/>
    <dgm:cxn modelId="{393033B5-FB9D-CD47-9BA4-A5C2A7B8B772}" type="presOf" srcId="{42F9A7F9-FB9E-CD44-907D-67AF0827B1FB}" destId="{5E14CEE1-ABAC-6E40-A0BB-24EE478D068C}" srcOrd="0" destOrd="0" presId="urn:microsoft.com/office/officeart/2005/8/layout/cycle2"/>
    <dgm:cxn modelId="{7646C889-189A-4742-8004-C3A6291DAD86}" srcId="{6149E651-2A77-F04C-A9C2-BC6654BD9068}" destId="{D11722C7-E824-5745-8FE3-8CABAB3FDAC4}" srcOrd="8" destOrd="0" parTransId="{797DC281-CC55-FA47-A373-C54E03AB814A}" sibTransId="{220300B6-4C4F-9F4B-9181-49191AB756CE}"/>
    <dgm:cxn modelId="{9C2AA4F8-F590-B645-B573-4E8B443E3810}" type="presOf" srcId="{85687DF7-26A5-D44A-ABA1-8743E02183C9}" destId="{7624C157-0085-3048-A3C7-CAD0506B37DF}" srcOrd="1" destOrd="0" presId="urn:microsoft.com/office/officeart/2005/8/layout/cycle2"/>
    <dgm:cxn modelId="{977AC49F-D89D-8643-8D06-18E3B47A197C}" srcId="{6149E651-2A77-F04C-A9C2-BC6654BD9068}" destId="{FDA0C79D-EB0A-B34A-9C5F-3BB10DAEB644}" srcOrd="6" destOrd="0" parTransId="{3CCE6F33-0B80-8747-A10A-BFD8F47062BB}" sibTransId="{13237A5D-1D6B-AF4C-9550-94DA9E25CC51}"/>
    <dgm:cxn modelId="{937FC69D-4B0A-9C4A-9B92-F9D8DF0609E6}" srcId="{6149E651-2A77-F04C-A9C2-BC6654BD9068}" destId="{F8AB55C1-5C60-FD4E-9C70-FDA9355D4408}" srcOrd="0" destOrd="0" parTransId="{EF5A80EA-5446-D24C-8227-1B2A25C63E96}" sibTransId="{75558F3A-A2D9-B946-A3A7-7787BF03A663}"/>
    <dgm:cxn modelId="{0CDDBDD5-068F-7D47-AEF5-AB89E59D4B6C}" type="presOf" srcId="{F50BE0DC-0C4C-F34E-B0FC-18DDD5D7A1A4}" destId="{ADD58119-25D5-C748-8340-F05AF4368B27}" srcOrd="1" destOrd="0" presId="urn:microsoft.com/office/officeart/2005/8/layout/cycle2"/>
    <dgm:cxn modelId="{E694ED1E-35B9-954E-8068-9DD82AE8419A}" type="presOf" srcId="{75558F3A-A2D9-B946-A3A7-7787BF03A663}" destId="{B1F545A3-54F4-9040-BF30-1526D7A4891B}" srcOrd="0" destOrd="0" presId="urn:microsoft.com/office/officeart/2005/8/layout/cycle2"/>
    <dgm:cxn modelId="{8AAA55F6-AC53-9942-BC70-5A088106694D}" type="presOf" srcId="{A40C1C59-6184-A244-8D7B-7D4EBFA7A8F8}" destId="{E69088C1-0793-894C-9598-CCBDAF7A564B}" srcOrd="1" destOrd="0" presId="urn:microsoft.com/office/officeart/2005/8/layout/cycle2"/>
    <dgm:cxn modelId="{B556EDEF-3F81-2743-9D03-283F3447BF74}" type="presOf" srcId="{61697FB0-19B6-CE49-9C56-71EAC4BB3551}" destId="{E2614502-F5DD-9D49-8941-14C085A175FF}" srcOrd="1" destOrd="0" presId="urn:microsoft.com/office/officeart/2005/8/layout/cycle2"/>
    <dgm:cxn modelId="{9B452D65-29CD-4B43-82C8-5106DFF425CC}" type="presOf" srcId="{61697FB0-19B6-CE49-9C56-71EAC4BB3551}" destId="{1C9B1E13-781C-5F4F-909F-6D5AFAD7EAA3}" srcOrd="0" destOrd="0" presId="urn:microsoft.com/office/officeart/2005/8/layout/cycle2"/>
    <dgm:cxn modelId="{CA580F51-F125-E74A-B4F8-9FA82B786F37}" type="presOf" srcId="{75558F3A-A2D9-B946-A3A7-7787BF03A663}" destId="{3972C540-102B-5640-89BB-D018B0A333EA}" srcOrd="1" destOrd="0" presId="urn:microsoft.com/office/officeart/2005/8/layout/cycle2"/>
    <dgm:cxn modelId="{B254D610-8A9A-1E40-8785-D4940FF5EF57}" type="presOf" srcId="{85687DF7-26A5-D44A-ABA1-8743E02183C9}" destId="{60CBFD1C-5462-6347-863C-EB669B50DD9D}" srcOrd="0" destOrd="0" presId="urn:microsoft.com/office/officeart/2005/8/layout/cycle2"/>
    <dgm:cxn modelId="{07FB7C22-28AC-DC4F-AE31-8D1A56AE8359}" srcId="{6149E651-2A77-F04C-A9C2-BC6654BD9068}" destId="{FCC56627-09FD-9742-92A5-BFC9AEAD3713}" srcOrd="3" destOrd="0" parTransId="{6CCDE034-960D-FC4E-A8EC-2EB7C56622FE}" sibTransId="{42F9A7F9-FB9E-CD44-907D-67AF0827B1FB}"/>
    <dgm:cxn modelId="{D7B5CE72-25F7-A14E-84B3-539F146105A8}" type="presParOf" srcId="{EE9E0FA7-B1BD-C14B-AC5B-6221924684EA}" destId="{526869EB-6D72-8D4A-B134-4271064464E8}" srcOrd="0" destOrd="0" presId="urn:microsoft.com/office/officeart/2005/8/layout/cycle2"/>
    <dgm:cxn modelId="{34CB4FFB-4B61-9344-9C06-2DA89595A9D8}" type="presParOf" srcId="{EE9E0FA7-B1BD-C14B-AC5B-6221924684EA}" destId="{B1F545A3-54F4-9040-BF30-1526D7A4891B}" srcOrd="1" destOrd="0" presId="urn:microsoft.com/office/officeart/2005/8/layout/cycle2"/>
    <dgm:cxn modelId="{A2038A37-5657-7D4D-B4B1-6425D2A4A829}" type="presParOf" srcId="{B1F545A3-54F4-9040-BF30-1526D7A4891B}" destId="{3972C540-102B-5640-89BB-D018B0A333EA}" srcOrd="0" destOrd="0" presId="urn:microsoft.com/office/officeart/2005/8/layout/cycle2"/>
    <dgm:cxn modelId="{F163B694-00A1-424E-9892-F5491A151CAF}" type="presParOf" srcId="{EE9E0FA7-B1BD-C14B-AC5B-6221924684EA}" destId="{F5D83602-E7C4-CB40-950B-66CF1FB67F92}" srcOrd="2" destOrd="0" presId="urn:microsoft.com/office/officeart/2005/8/layout/cycle2"/>
    <dgm:cxn modelId="{14A93D7F-99F1-F240-8BDB-19E7213B1F76}" type="presParOf" srcId="{EE9E0FA7-B1BD-C14B-AC5B-6221924684EA}" destId="{9BC4E663-A513-C241-BC34-65952261E70C}" srcOrd="3" destOrd="0" presId="urn:microsoft.com/office/officeart/2005/8/layout/cycle2"/>
    <dgm:cxn modelId="{287E9011-6113-434C-A47F-9E39B71E28C8}" type="presParOf" srcId="{9BC4E663-A513-C241-BC34-65952261E70C}" destId="{97B88A16-0736-EB4F-9AAC-A9627DBECFEE}" srcOrd="0" destOrd="0" presId="urn:microsoft.com/office/officeart/2005/8/layout/cycle2"/>
    <dgm:cxn modelId="{BAEC9FE8-0632-D544-9FFD-90C831986CDD}" type="presParOf" srcId="{EE9E0FA7-B1BD-C14B-AC5B-6221924684EA}" destId="{B9C579EC-8436-A549-8A03-823CE37F1A46}" srcOrd="4" destOrd="0" presId="urn:microsoft.com/office/officeart/2005/8/layout/cycle2"/>
    <dgm:cxn modelId="{53B7E834-1215-054F-BCDC-CE59625B5BE9}" type="presParOf" srcId="{EE9E0FA7-B1BD-C14B-AC5B-6221924684EA}" destId="{60CBFD1C-5462-6347-863C-EB669B50DD9D}" srcOrd="5" destOrd="0" presId="urn:microsoft.com/office/officeart/2005/8/layout/cycle2"/>
    <dgm:cxn modelId="{62C66313-2F4E-024E-8C40-04AC486D4A0C}" type="presParOf" srcId="{60CBFD1C-5462-6347-863C-EB669B50DD9D}" destId="{7624C157-0085-3048-A3C7-CAD0506B37DF}" srcOrd="0" destOrd="0" presId="urn:microsoft.com/office/officeart/2005/8/layout/cycle2"/>
    <dgm:cxn modelId="{6193A2DD-2382-B946-8FE2-8225239D552D}" type="presParOf" srcId="{EE9E0FA7-B1BD-C14B-AC5B-6221924684EA}" destId="{B4BA9E2F-6DDB-8348-A599-881898FEA17F}" srcOrd="6" destOrd="0" presId="urn:microsoft.com/office/officeart/2005/8/layout/cycle2"/>
    <dgm:cxn modelId="{606A5573-B473-6043-A146-931833EA183E}" type="presParOf" srcId="{EE9E0FA7-B1BD-C14B-AC5B-6221924684EA}" destId="{5E14CEE1-ABAC-6E40-A0BB-24EE478D068C}" srcOrd="7" destOrd="0" presId="urn:microsoft.com/office/officeart/2005/8/layout/cycle2"/>
    <dgm:cxn modelId="{8D0E8AF9-8EB9-3949-A363-5D655BCC417B}" type="presParOf" srcId="{5E14CEE1-ABAC-6E40-A0BB-24EE478D068C}" destId="{F378A61C-E8E0-C74E-B183-541B83CDCEAA}" srcOrd="0" destOrd="0" presId="urn:microsoft.com/office/officeart/2005/8/layout/cycle2"/>
    <dgm:cxn modelId="{283E5D81-B5E4-B542-BF12-1678571BF0F5}" type="presParOf" srcId="{EE9E0FA7-B1BD-C14B-AC5B-6221924684EA}" destId="{5CEE9AF4-FC43-4A4C-AF99-68B19798F61D}" srcOrd="8" destOrd="0" presId="urn:microsoft.com/office/officeart/2005/8/layout/cycle2"/>
    <dgm:cxn modelId="{5D67BC27-32C3-BF48-839F-0B8C2A42C4E6}" type="presParOf" srcId="{EE9E0FA7-B1BD-C14B-AC5B-6221924684EA}" destId="{27D712C9-AC52-3949-991F-B42CC3D3A26D}" srcOrd="9" destOrd="0" presId="urn:microsoft.com/office/officeart/2005/8/layout/cycle2"/>
    <dgm:cxn modelId="{11FBA212-0E9A-DA49-B359-2BD30C8AA445}" type="presParOf" srcId="{27D712C9-AC52-3949-991F-B42CC3D3A26D}" destId="{E69088C1-0793-894C-9598-CCBDAF7A564B}" srcOrd="0" destOrd="0" presId="urn:microsoft.com/office/officeart/2005/8/layout/cycle2"/>
    <dgm:cxn modelId="{1159E6B1-D3FC-7344-8B91-E4098D2C314C}" type="presParOf" srcId="{EE9E0FA7-B1BD-C14B-AC5B-6221924684EA}" destId="{369C1A05-7CC6-A14C-917A-EEAA1C34C898}" srcOrd="10" destOrd="0" presId="urn:microsoft.com/office/officeart/2005/8/layout/cycle2"/>
    <dgm:cxn modelId="{78B509D7-8301-AA4F-867F-0931B61D20DF}" type="presParOf" srcId="{EE9E0FA7-B1BD-C14B-AC5B-6221924684EA}" destId="{1C9B1E13-781C-5F4F-909F-6D5AFAD7EAA3}" srcOrd="11" destOrd="0" presId="urn:microsoft.com/office/officeart/2005/8/layout/cycle2"/>
    <dgm:cxn modelId="{B2209778-4404-9A48-9E31-1F3F5A40EFF7}" type="presParOf" srcId="{1C9B1E13-781C-5F4F-909F-6D5AFAD7EAA3}" destId="{E2614502-F5DD-9D49-8941-14C085A175FF}" srcOrd="0" destOrd="0" presId="urn:microsoft.com/office/officeart/2005/8/layout/cycle2"/>
    <dgm:cxn modelId="{C8A00A17-D593-4A44-890D-88F9D872A055}" type="presParOf" srcId="{EE9E0FA7-B1BD-C14B-AC5B-6221924684EA}" destId="{85FBA3EA-3036-B141-8AFB-BC17AA0531D4}" srcOrd="12" destOrd="0" presId="urn:microsoft.com/office/officeart/2005/8/layout/cycle2"/>
    <dgm:cxn modelId="{F0C76204-0F50-8D44-BB80-15315BBB56E6}" type="presParOf" srcId="{EE9E0FA7-B1BD-C14B-AC5B-6221924684EA}" destId="{ED50FE75-D11A-034B-BF52-76F8FFEC1618}" srcOrd="13" destOrd="0" presId="urn:microsoft.com/office/officeart/2005/8/layout/cycle2"/>
    <dgm:cxn modelId="{AB7F81CA-0F13-6E48-8565-444D936C8FC3}" type="presParOf" srcId="{ED50FE75-D11A-034B-BF52-76F8FFEC1618}" destId="{E06C3A6B-4EDA-5F45-9770-5F9FE0CC173F}" srcOrd="0" destOrd="0" presId="urn:microsoft.com/office/officeart/2005/8/layout/cycle2"/>
    <dgm:cxn modelId="{34B7AA56-AE4B-434E-B35F-31ED8FA58281}" type="presParOf" srcId="{EE9E0FA7-B1BD-C14B-AC5B-6221924684EA}" destId="{0E3C476F-1DF0-DA4C-A574-DFB10EAC269B}" srcOrd="14" destOrd="0" presId="urn:microsoft.com/office/officeart/2005/8/layout/cycle2"/>
    <dgm:cxn modelId="{818C15D2-74C1-1046-B892-7A6244485EDB}" type="presParOf" srcId="{EE9E0FA7-B1BD-C14B-AC5B-6221924684EA}" destId="{D249063F-D0C9-2547-8C50-DF68E3689F5C}" srcOrd="15" destOrd="0" presId="urn:microsoft.com/office/officeart/2005/8/layout/cycle2"/>
    <dgm:cxn modelId="{281B377C-7D8C-7745-9BEB-C32DB4FEC7DD}" type="presParOf" srcId="{D249063F-D0C9-2547-8C50-DF68E3689F5C}" destId="{ADD58119-25D5-C748-8340-F05AF4368B27}" srcOrd="0" destOrd="0" presId="urn:microsoft.com/office/officeart/2005/8/layout/cycle2"/>
    <dgm:cxn modelId="{E1229A13-EC6A-9645-A2E6-2358051BF60A}" type="presParOf" srcId="{EE9E0FA7-B1BD-C14B-AC5B-6221924684EA}" destId="{CD592FDD-1E10-B247-A988-C4BE719209C1}" srcOrd="16" destOrd="0" presId="urn:microsoft.com/office/officeart/2005/8/layout/cycle2"/>
    <dgm:cxn modelId="{F3D0E3EF-0838-C44C-8334-A3E60EB76BE2}" type="presParOf" srcId="{EE9E0FA7-B1BD-C14B-AC5B-6221924684EA}" destId="{E84F39B3-F830-CF43-9362-66D47537412F}" srcOrd="17" destOrd="0" presId="urn:microsoft.com/office/officeart/2005/8/layout/cycle2"/>
    <dgm:cxn modelId="{168C69AC-2942-D444-B369-B1CAACEBEFFC}" type="presParOf" srcId="{E84F39B3-F830-CF43-9362-66D47537412F}" destId="{BA09E592-D0BC-FB46-A4ED-5652C62FD3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3BB7F-E407-3D49-8445-39DED370145D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7DC943D8-9C87-A04D-8302-EC89FB1F5F5C}">
      <dgm:prSet phldrT="[Text]"/>
      <dgm:spPr/>
      <dgm:t>
        <a:bodyPr/>
        <a:lstStyle/>
        <a:p>
          <a:r>
            <a:rPr lang="en-US" dirty="0" smtClean="0"/>
            <a:t>Conceptualize design</a:t>
          </a:r>
          <a:endParaRPr lang="en-US" dirty="0"/>
        </a:p>
      </dgm:t>
    </dgm:pt>
    <dgm:pt modelId="{B4B22270-8BF3-D245-B12C-E5AE58C12985}" type="parTrans" cxnId="{AF4FA440-5D3F-0E45-8450-60A109BFAFAB}">
      <dgm:prSet/>
      <dgm:spPr/>
      <dgm:t>
        <a:bodyPr/>
        <a:lstStyle/>
        <a:p>
          <a:endParaRPr lang="en-US"/>
        </a:p>
      </dgm:t>
    </dgm:pt>
    <dgm:pt modelId="{7D4BECEB-6A80-3744-876C-C74AC9E8F0C8}" type="sibTrans" cxnId="{AF4FA440-5D3F-0E45-8450-60A109BFAFAB}">
      <dgm:prSet/>
      <dgm:spPr/>
      <dgm:t>
        <a:bodyPr/>
        <a:lstStyle/>
        <a:p>
          <a:endParaRPr lang="en-US"/>
        </a:p>
      </dgm:t>
    </dgm:pt>
    <dgm:pt modelId="{B9F35673-4FC7-6B41-B470-BECA777526A4}">
      <dgm:prSet phldrT="[Text]"/>
      <dgm:spPr/>
      <dgm:t>
        <a:bodyPr/>
        <a:lstStyle/>
        <a:p>
          <a:r>
            <a:rPr lang="en-US" dirty="0" smtClean="0"/>
            <a:t>Determine feasibility</a:t>
          </a:r>
          <a:endParaRPr lang="en-US" dirty="0"/>
        </a:p>
      </dgm:t>
    </dgm:pt>
    <dgm:pt modelId="{E71D815A-D995-7446-A058-63BE48408F8E}" type="parTrans" cxnId="{B1398F81-60E7-E44E-9DD8-94E21A4FB337}">
      <dgm:prSet/>
      <dgm:spPr/>
      <dgm:t>
        <a:bodyPr/>
        <a:lstStyle/>
        <a:p>
          <a:endParaRPr lang="en-US"/>
        </a:p>
      </dgm:t>
    </dgm:pt>
    <dgm:pt modelId="{A28B705C-F206-0949-AA7E-FED246019BAB}" type="sibTrans" cxnId="{B1398F81-60E7-E44E-9DD8-94E21A4FB337}">
      <dgm:prSet/>
      <dgm:spPr/>
      <dgm:t>
        <a:bodyPr/>
        <a:lstStyle/>
        <a:p>
          <a:endParaRPr lang="en-US"/>
        </a:p>
      </dgm:t>
    </dgm:pt>
    <dgm:pt modelId="{780FD8AE-1ACF-4F45-BDF2-C8B5355DECFC}">
      <dgm:prSet phldrT="[Text]"/>
      <dgm:spPr/>
      <dgm:t>
        <a:bodyPr/>
        <a:lstStyle/>
        <a:p>
          <a:r>
            <a:rPr lang="en-US" dirty="0" smtClean="0"/>
            <a:t>Obtain material</a:t>
          </a:r>
          <a:endParaRPr lang="en-US" dirty="0"/>
        </a:p>
      </dgm:t>
    </dgm:pt>
    <dgm:pt modelId="{5135FFC1-95AE-A541-A9A7-21235F100993}" type="parTrans" cxnId="{AA8DBAAC-7125-424B-BB95-33EEB593673D}">
      <dgm:prSet/>
      <dgm:spPr/>
      <dgm:t>
        <a:bodyPr/>
        <a:lstStyle/>
        <a:p>
          <a:endParaRPr lang="en-US"/>
        </a:p>
      </dgm:t>
    </dgm:pt>
    <dgm:pt modelId="{6F0129EA-3951-1743-9E66-85EDE413D4C8}" type="sibTrans" cxnId="{AA8DBAAC-7125-424B-BB95-33EEB593673D}">
      <dgm:prSet/>
      <dgm:spPr/>
      <dgm:t>
        <a:bodyPr/>
        <a:lstStyle/>
        <a:p>
          <a:endParaRPr lang="en-US"/>
        </a:p>
      </dgm:t>
    </dgm:pt>
    <dgm:pt modelId="{B7F82101-E578-C444-8F7E-10A6DC1367E3}">
      <dgm:prSet phldrT="[Text]"/>
      <dgm:spPr/>
      <dgm:t>
        <a:bodyPr/>
        <a:lstStyle/>
        <a:p>
          <a:r>
            <a:rPr lang="en-US" dirty="0" smtClean="0"/>
            <a:t>Build launcher</a:t>
          </a:r>
          <a:endParaRPr lang="en-US" dirty="0"/>
        </a:p>
      </dgm:t>
    </dgm:pt>
    <dgm:pt modelId="{D19CFC3A-319C-6946-BD2B-DE2E66849D0B}" type="parTrans" cxnId="{9EAFB043-7968-454F-A035-5192C46EE49C}">
      <dgm:prSet/>
      <dgm:spPr/>
      <dgm:t>
        <a:bodyPr/>
        <a:lstStyle/>
        <a:p>
          <a:endParaRPr lang="en-US"/>
        </a:p>
      </dgm:t>
    </dgm:pt>
    <dgm:pt modelId="{2EB048CE-CB3D-A24A-BEFA-BD5BB66C0475}" type="sibTrans" cxnId="{9EAFB043-7968-454F-A035-5192C46EE49C}">
      <dgm:prSet/>
      <dgm:spPr/>
      <dgm:t>
        <a:bodyPr/>
        <a:lstStyle/>
        <a:p>
          <a:endParaRPr lang="en-US"/>
        </a:p>
      </dgm:t>
    </dgm:pt>
    <dgm:pt modelId="{D5A3FCC6-0AEB-0843-B443-24B459CC5009}">
      <dgm:prSet phldrT="[Text]"/>
      <dgm:spPr/>
      <dgm:t>
        <a:bodyPr/>
        <a:lstStyle/>
        <a:p>
          <a:r>
            <a:rPr lang="en-US" dirty="0" smtClean="0"/>
            <a:t>Retrofit launcher</a:t>
          </a:r>
          <a:endParaRPr lang="en-US" dirty="0"/>
        </a:p>
      </dgm:t>
    </dgm:pt>
    <dgm:pt modelId="{5531F811-7385-4A4E-B588-F20D5A641EB9}" type="parTrans" cxnId="{1C4B1B51-84D3-5044-9BD4-CF0391BE2606}">
      <dgm:prSet/>
      <dgm:spPr/>
      <dgm:t>
        <a:bodyPr/>
        <a:lstStyle/>
        <a:p>
          <a:endParaRPr lang="en-US"/>
        </a:p>
      </dgm:t>
    </dgm:pt>
    <dgm:pt modelId="{1D944CC7-CCC3-5340-B944-D3A1B9A0DE04}" type="sibTrans" cxnId="{1C4B1B51-84D3-5044-9BD4-CF0391BE2606}">
      <dgm:prSet/>
      <dgm:spPr/>
      <dgm:t>
        <a:bodyPr/>
        <a:lstStyle/>
        <a:p>
          <a:endParaRPr lang="en-US"/>
        </a:p>
      </dgm:t>
    </dgm:pt>
    <dgm:pt modelId="{55256AD4-B04B-DF40-8381-AEAEDB7D744F}">
      <dgm:prSet phldrT="[Text]"/>
      <dgm:spPr/>
      <dgm:t>
        <a:bodyPr/>
        <a:lstStyle/>
        <a:p>
          <a:r>
            <a:rPr lang="en-US" dirty="0" smtClean="0"/>
            <a:t>Test launcher</a:t>
          </a:r>
          <a:endParaRPr lang="en-US" dirty="0"/>
        </a:p>
      </dgm:t>
    </dgm:pt>
    <dgm:pt modelId="{48B9842F-86A0-2F44-AF93-8AAECF2FFDD4}" type="parTrans" cxnId="{162B4373-E171-EC43-8698-6DAD106845AF}">
      <dgm:prSet/>
      <dgm:spPr/>
      <dgm:t>
        <a:bodyPr/>
        <a:lstStyle/>
        <a:p>
          <a:endParaRPr lang="en-US"/>
        </a:p>
      </dgm:t>
    </dgm:pt>
    <dgm:pt modelId="{8A24F5C6-B1F4-754F-AAC6-1A0A59C9A1E7}" type="sibTrans" cxnId="{162B4373-E171-EC43-8698-6DAD106845AF}">
      <dgm:prSet/>
      <dgm:spPr/>
      <dgm:t>
        <a:bodyPr/>
        <a:lstStyle/>
        <a:p>
          <a:endParaRPr lang="en-US"/>
        </a:p>
      </dgm:t>
    </dgm:pt>
    <dgm:pt modelId="{686701EC-253B-834D-902B-BCECF83086E9}">
      <dgm:prSet phldrT="[Text]"/>
      <dgm:spPr/>
      <dgm:t>
        <a:bodyPr/>
        <a:lstStyle/>
        <a:p>
          <a:r>
            <a:rPr lang="en-US" smtClean="0"/>
            <a:t>Finalize design</a:t>
          </a:r>
          <a:endParaRPr lang="en-US" dirty="0"/>
        </a:p>
      </dgm:t>
    </dgm:pt>
    <dgm:pt modelId="{3BBE9874-F96C-E04D-BF16-4ECB18ED36BE}" type="parTrans" cxnId="{4DA9271B-6C89-3A4F-882E-B8C2B79DF401}">
      <dgm:prSet/>
      <dgm:spPr/>
      <dgm:t>
        <a:bodyPr/>
        <a:lstStyle/>
        <a:p>
          <a:endParaRPr lang="en-US"/>
        </a:p>
      </dgm:t>
    </dgm:pt>
    <dgm:pt modelId="{72DA1F8A-CF07-F04C-A5BE-0CBB0E001F01}" type="sibTrans" cxnId="{4DA9271B-6C89-3A4F-882E-B8C2B79DF401}">
      <dgm:prSet/>
      <dgm:spPr/>
      <dgm:t>
        <a:bodyPr/>
        <a:lstStyle/>
        <a:p>
          <a:endParaRPr lang="en-US"/>
        </a:p>
      </dgm:t>
    </dgm:pt>
    <dgm:pt modelId="{70E2D9E7-B40B-F943-91A4-D6F86FAA44D4}">
      <dgm:prSet phldrT="[Text]"/>
      <dgm:spPr/>
      <dgm:t>
        <a:bodyPr/>
        <a:lstStyle/>
        <a:p>
          <a:r>
            <a:rPr lang="en-US" dirty="0" smtClean="0"/>
            <a:t>Test launcher</a:t>
          </a:r>
          <a:endParaRPr lang="en-US" dirty="0"/>
        </a:p>
      </dgm:t>
    </dgm:pt>
    <dgm:pt modelId="{666795DB-0801-A742-8665-1ECCB7266FA3}" type="sibTrans" cxnId="{FFC2E417-B84A-934C-B5DC-C404B0B5B897}">
      <dgm:prSet/>
      <dgm:spPr/>
      <dgm:t>
        <a:bodyPr/>
        <a:lstStyle/>
        <a:p>
          <a:endParaRPr lang="en-US"/>
        </a:p>
      </dgm:t>
    </dgm:pt>
    <dgm:pt modelId="{208731B6-0515-8B43-9B65-8C9C111C6F8C}" type="parTrans" cxnId="{FFC2E417-B84A-934C-B5DC-C404B0B5B897}">
      <dgm:prSet/>
      <dgm:spPr/>
      <dgm:t>
        <a:bodyPr/>
        <a:lstStyle/>
        <a:p>
          <a:endParaRPr lang="en-US"/>
        </a:p>
      </dgm:t>
    </dgm:pt>
    <dgm:pt modelId="{ADF220A1-3E17-AF4D-873A-A5C05D4E8535}" type="pres">
      <dgm:prSet presAssocID="{FFB3BB7F-E407-3D49-8445-39DED370145D}" presName="Name0" presStyleCnt="0">
        <dgm:presLayoutVars>
          <dgm:dir/>
          <dgm:resizeHandles val="exact"/>
        </dgm:presLayoutVars>
      </dgm:prSet>
      <dgm:spPr/>
    </dgm:pt>
    <dgm:pt modelId="{691618E3-6C57-5E4B-846E-C7A754AA6BC0}" type="pres">
      <dgm:prSet presAssocID="{7DC943D8-9C87-A04D-8302-EC89FB1F5F5C}" presName="node" presStyleLbl="node1" presStyleIdx="0" presStyleCnt="8" custLinFactX="164312" custLinFactNeighborX="200000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4C7E-4A60-3D41-BF90-2732612E2C54}" type="pres">
      <dgm:prSet presAssocID="{7D4BECEB-6A80-3744-876C-C74AC9E8F0C8}" presName="sibTrans" presStyleLbl="sibTrans2D1" presStyleIdx="0" presStyleCnt="7"/>
      <dgm:spPr/>
    </dgm:pt>
    <dgm:pt modelId="{193F850F-3BE7-AB41-B325-A80DF1F5FAB2}" type="pres">
      <dgm:prSet presAssocID="{7D4BECEB-6A80-3744-876C-C74AC9E8F0C8}" presName="connectorText" presStyleLbl="sibTrans2D1" presStyleIdx="0" presStyleCnt="7"/>
      <dgm:spPr/>
    </dgm:pt>
    <dgm:pt modelId="{DE786F5E-A8DA-0740-AF5A-6ED704B78B95}" type="pres">
      <dgm:prSet presAssocID="{B9F35673-4FC7-6B41-B470-BECA777526A4}" presName="node" presStyleLbl="node1" presStyleIdx="1" presStyleCnt="8" custLinFactX="164312" custLinFactNeighborX="200000" custLinFactNeighborY="-29147">
        <dgm:presLayoutVars>
          <dgm:bulletEnabled val="1"/>
        </dgm:presLayoutVars>
      </dgm:prSet>
      <dgm:spPr/>
    </dgm:pt>
    <dgm:pt modelId="{F8C147D7-73A5-7047-A1AC-CE9274AF5C47}" type="pres">
      <dgm:prSet presAssocID="{A28B705C-F206-0949-AA7E-FED246019BAB}" presName="sibTrans" presStyleLbl="sibTrans2D1" presStyleIdx="1" presStyleCnt="7"/>
      <dgm:spPr/>
    </dgm:pt>
    <dgm:pt modelId="{6500A72C-E22F-D64E-B752-CCCF51D58910}" type="pres">
      <dgm:prSet presAssocID="{A28B705C-F206-0949-AA7E-FED246019BAB}" presName="connectorText" presStyleLbl="sibTrans2D1" presStyleIdx="1" presStyleCnt="7"/>
      <dgm:spPr/>
    </dgm:pt>
    <dgm:pt modelId="{C86C5719-9691-E540-AD48-ABB649B4A501}" type="pres">
      <dgm:prSet presAssocID="{780FD8AE-1ACF-4F45-BDF2-C8B5355DECFC}" presName="node" presStyleLbl="node1" presStyleIdx="2" presStyleCnt="8" custLinFactX="164312" custLinFactNeighborX="200000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0F651-8DB1-CC40-8C4D-4D19DB3C00CC}" type="pres">
      <dgm:prSet presAssocID="{6F0129EA-3951-1743-9E66-85EDE413D4C8}" presName="sibTrans" presStyleLbl="sibTrans2D1" presStyleIdx="2" presStyleCnt="7"/>
      <dgm:spPr/>
    </dgm:pt>
    <dgm:pt modelId="{EAF5B4FC-6A31-8340-953E-276BC3819C4C}" type="pres">
      <dgm:prSet presAssocID="{6F0129EA-3951-1743-9E66-85EDE413D4C8}" presName="connectorText" presStyleLbl="sibTrans2D1" presStyleIdx="2" presStyleCnt="7"/>
      <dgm:spPr/>
    </dgm:pt>
    <dgm:pt modelId="{A7812704-1046-B94C-8E41-A2B8CF7F66D6}" type="pres">
      <dgm:prSet presAssocID="{B7F82101-E578-C444-8F7E-10A6DC1367E3}" presName="node" presStyleLbl="node1" presStyleIdx="3" presStyleCnt="8" custLinFactNeighborX="71077" custLinFactNeighborY="-29147">
        <dgm:presLayoutVars>
          <dgm:bulletEnabled val="1"/>
        </dgm:presLayoutVars>
      </dgm:prSet>
      <dgm:spPr/>
    </dgm:pt>
    <dgm:pt modelId="{EF06EDC3-270B-0948-A500-C03CE7BBFBC2}" type="pres">
      <dgm:prSet presAssocID="{2EB048CE-CB3D-A24A-BEFA-BD5BB66C0475}" presName="sibTrans" presStyleLbl="sibTrans2D1" presStyleIdx="3" presStyleCnt="7" custAng="11552676" custScaleX="11637" custScaleY="93849" custLinFactX="66754" custLinFactY="-90413" custLinFactNeighborX="100000" custLinFactNeighborY="-100000"/>
      <dgm:spPr/>
    </dgm:pt>
    <dgm:pt modelId="{16220148-2BBD-9540-B9D9-163CD93E94E6}" type="pres">
      <dgm:prSet presAssocID="{2EB048CE-CB3D-A24A-BEFA-BD5BB66C0475}" presName="connectorText" presStyleLbl="sibTrans2D1" presStyleIdx="3" presStyleCnt="7"/>
      <dgm:spPr/>
    </dgm:pt>
    <dgm:pt modelId="{C355743E-7100-CF4D-858B-E7A612E71F9F}" type="pres">
      <dgm:prSet presAssocID="{70E2D9E7-B40B-F943-91A4-D6F86FAA44D4}" presName="node" presStyleLbl="node1" presStyleIdx="4" presStyleCnt="8" custLinFactX="-200000" custLinFactY="26748" custLinFactNeighborX="-29014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F28D-DBEA-B945-B481-444180219E52}" type="pres">
      <dgm:prSet presAssocID="{666795DB-0801-A742-8665-1ECCB7266FA3}" presName="sibTrans" presStyleLbl="sibTrans2D1" presStyleIdx="4" presStyleCnt="7"/>
      <dgm:spPr/>
    </dgm:pt>
    <dgm:pt modelId="{1F145E7F-4E14-624D-AC84-56F3A9AD5769}" type="pres">
      <dgm:prSet presAssocID="{666795DB-0801-A742-8665-1ECCB7266FA3}" presName="connectorText" presStyleLbl="sibTrans2D1" presStyleIdx="4" presStyleCnt="7"/>
      <dgm:spPr/>
    </dgm:pt>
    <dgm:pt modelId="{E857F9E8-6C6B-2843-9CAD-6BC57A132560}" type="pres">
      <dgm:prSet presAssocID="{D5A3FCC6-0AEB-0843-B443-24B459CC5009}" presName="node" presStyleLbl="node1" presStyleIdx="5" presStyleCnt="8" custLinFactX="-200000" custLinFactY="32967" custLinFactNeighborX="-28176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FBEB9-E766-3747-8014-2CC10C64EBC5}" type="pres">
      <dgm:prSet presAssocID="{1D944CC7-CCC3-5340-B944-D3A1B9A0DE04}" presName="sibTrans" presStyleLbl="sibTrans2D1" presStyleIdx="5" presStyleCnt="7"/>
      <dgm:spPr/>
    </dgm:pt>
    <dgm:pt modelId="{F4015991-6200-1C4F-A5C1-8E6CAD340B9E}" type="pres">
      <dgm:prSet presAssocID="{1D944CC7-CCC3-5340-B944-D3A1B9A0DE04}" presName="connectorText" presStyleLbl="sibTrans2D1" presStyleIdx="5" presStyleCnt="7"/>
      <dgm:spPr/>
    </dgm:pt>
    <dgm:pt modelId="{D6596114-1524-ED43-B79C-208970013C4A}" type="pres">
      <dgm:prSet presAssocID="{55256AD4-B04B-DF40-8381-AEAEDB7D744F}" presName="node" presStyleLbl="node1" presStyleIdx="6" presStyleCnt="8" custLinFactX="-200000" custLinFactY="33069" custLinFactNeighborX="-291134" custLinFactNeighborY="100000">
        <dgm:presLayoutVars>
          <dgm:bulletEnabled val="1"/>
        </dgm:presLayoutVars>
      </dgm:prSet>
      <dgm:spPr/>
    </dgm:pt>
    <dgm:pt modelId="{3E1C10A5-C9DE-5A4B-93A2-7FFD619839BD}" type="pres">
      <dgm:prSet presAssocID="{8A24F5C6-B1F4-754F-AAC6-1A0A59C9A1E7}" presName="sibTrans" presStyleLbl="sibTrans2D1" presStyleIdx="6" presStyleCnt="7"/>
      <dgm:spPr/>
    </dgm:pt>
    <dgm:pt modelId="{56D29372-E4BA-154C-8D05-B997E13113CF}" type="pres">
      <dgm:prSet presAssocID="{8A24F5C6-B1F4-754F-AAC6-1A0A59C9A1E7}" presName="connectorText" presStyleLbl="sibTrans2D1" presStyleIdx="6" presStyleCnt="7"/>
      <dgm:spPr/>
    </dgm:pt>
    <dgm:pt modelId="{F20368AF-1E85-AF48-807B-D74C2826D5DA}" type="pres">
      <dgm:prSet presAssocID="{686701EC-253B-834D-902B-BCECF83086E9}" presName="node" presStyleLbl="node1" presStyleIdx="7" presStyleCnt="8" custLinFactX="-200000" custLinFactY="33069" custLinFactNeighborX="-294766" custLinFactNeighborY="100000">
        <dgm:presLayoutVars>
          <dgm:bulletEnabled val="1"/>
        </dgm:presLayoutVars>
      </dgm:prSet>
      <dgm:spPr/>
    </dgm:pt>
  </dgm:ptLst>
  <dgm:cxnLst>
    <dgm:cxn modelId="{9EAFB043-7968-454F-A035-5192C46EE49C}" srcId="{FFB3BB7F-E407-3D49-8445-39DED370145D}" destId="{B7F82101-E578-C444-8F7E-10A6DC1367E3}" srcOrd="3" destOrd="0" parTransId="{D19CFC3A-319C-6946-BD2B-DE2E66849D0B}" sibTransId="{2EB048CE-CB3D-A24A-BEFA-BD5BB66C0475}"/>
    <dgm:cxn modelId="{D77BB998-CDB3-8146-BBEE-92CA3DB494E4}" type="presOf" srcId="{55256AD4-B04B-DF40-8381-AEAEDB7D744F}" destId="{D6596114-1524-ED43-B79C-208970013C4A}" srcOrd="0" destOrd="0" presId="urn:microsoft.com/office/officeart/2005/8/layout/process1"/>
    <dgm:cxn modelId="{3EB233D3-1FB2-AF44-8B45-EC75FA10A7E7}" type="presOf" srcId="{D5A3FCC6-0AEB-0843-B443-24B459CC5009}" destId="{E857F9E8-6C6B-2843-9CAD-6BC57A132560}" srcOrd="0" destOrd="0" presId="urn:microsoft.com/office/officeart/2005/8/layout/process1"/>
    <dgm:cxn modelId="{2395B995-5051-7745-9861-4A1752C89F03}" type="presOf" srcId="{1D944CC7-CCC3-5340-B944-D3A1B9A0DE04}" destId="{5A0FBEB9-E766-3747-8014-2CC10C64EBC5}" srcOrd="0" destOrd="0" presId="urn:microsoft.com/office/officeart/2005/8/layout/process1"/>
    <dgm:cxn modelId="{A9F3B241-89F8-9446-87FF-C692EE630D97}" type="presOf" srcId="{7DC943D8-9C87-A04D-8302-EC89FB1F5F5C}" destId="{691618E3-6C57-5E4B-846E-C7A754AA6BC0}" srcOrd="0" destOrd="0" presId="urn:microsoft.com/office/officeart/2005/8/layout/process1"/>
    <dgm:cxn modelId="{4DA9271B-6C89-3A4F-882E-B8C2B79DF401}" srcId="{FFB3BB7F-E407-3D49-8445-39DED370145D}" destId="{686701EC-253B-834D-902B-BCECF83086E9}" srcOrd="7" destOrd="0" parTransId="{3BBE9874-F96C-E04D-BF16-4ECB18ED36BE}" sibTransId="{72DA1F8A-CF07-F04C-A5BE-0CBB0E001F01}"/>
    <dgm:cxn modelId="{2AA3723A-CE64-6049-B783-BABE3662E206}" type="presOf" srcId="{A28B705C-F206-0949-AA7E-FED246019BAB}" destId="{6500A72C-E22F-D64E-B752-CCCF51D58910}" srcOrd="1" destOrd="0" presId="urn:microsoft.com/office/officeart/2005/8/layout/process1"/>
    <dgm:cxn modelId="{7B71D467-E7DC-7347-A25E-A896ED63CD95}" type="presOf" srcId="{A28B705C-F206-0949-AA7E-FED246019BAB}" destId="{F8C147D7-73A5-7047-A1AC-CE9274AF5C47}" srcOrd="0" destOrd="0" presId="urn:microsoft.com/office/officeart/2005/8/layout/process1"/>
    <dgm:cxn modelId="{A436DBE4-F2B4-6145-A215-85373EE6DFC3}" type="presOf" srcId="{686701EC-253B-834D-902B-BCECF83086E9}" destId="{F20368AF-1E85-AF48-807B-D74C2826D5DA}" srcOrd="0" destOrd="0" presId="urn:microsoft.com/office/officeart/2005/8/layout/process1"/>
    <dgm:cxn modelId="{B8F55432-89A8-4F41-A4B3-857C3E7A6C67}" type="presOf" srcId="{1D944CC7-CCC3-5340-B944-D3A1B9A0DE04}" destId="{F4015991-6200-1C4F-A5C1-8E6CAD340B9E}" srcOrd="1" destOrd="0" presId="urn:microsoft.com/office/officeart/2005/8/layout/process1"/>
    <dgm:cxn modelId="{1AE26633-08AB-764C-9A12-53FFCE92C2EB}" type="presOf" srcId="{B7F82101-E578-C444-8F7E-10A6DC1367E3}" destId="{A7812704-1046-B94C-8E41-A2B8CF7F66D6}" srcOrd="0" destOrd="0" presId="urn:microsoft.com/office/officeart/2005/8/layout/process1"/>
    <dgm:cxn modelId="{5E30D5F8-0237-704D-B56D-61D93311A333}" type="presOf" srcId="{6F0129EA-3951-1743-9E66-85EDE413D4C8}" destId="{EAF5B4FC-6A31-8340-953E-276BC3819C4C}" srcOrd="1" destOrd="0" presId="urn:microsoft.com/office/officeart/2005/8/layout/process1"/>
    <dgm:cxn modelId="{15C000DB-820D-BD41-8C33-AAE921BBE34F}" type="presOf" srcId="{7D4BECEB-6A80-3744-876C-C74AC9E8F0C8}" destId="{93E54C7E-4A60-3D41-BF90-2732612E2C54}" srcOrd="0" destOrd="0" presId="urn:microsoft.com/office/officeart/2005/8/layout/process1"/>
    <dgm:cxn modelId="{F7AECC7A-8B60-8649-9312-B38091C0C04D}" type="presOf" srcId="{666795DB-0801-A742-8665-1ECCB7266FA3}" destId="{1F145E7F-4E14-624D-AC84-56F3A9AD5769}" srcOrd="1" destOrd="0" presId="urn:microsoft.com/office/officeart/2005/8/layout/process1"/>
    <dgm:cxn modelId="{B1398F81-60E7-E44E-9DD8-94E21A4FB337}" srcId="{FFB3BB7F-E407-3D49-8445-39DED370145D}" destId="{B9F35673-4FC7-6B41-B470-BECA777526A4}" srcOrd="1" destOrd="0" parTransId="{E71D815A-D995-7446-A058-63BE48408F8E}" sibTransId="{A28B705C-F206-0949-AA7E-FED246019BAB}"/>
    <dgm:cxn modelId="{95637D3B-0591-2D4D-9F6F-3A8C87A72556}" type="presOf" srcId="{8A24F5C6-B1F4-754F-AAC6-1A0A59C9A1E7}" destId="{56D29372-E4BA-154C-8D05-B997E13113CF}" srcOrd="1" destOrd="0" presId="urn:microsoft.com/office/officeart/2005/8/layout/process1"/>
    <dgm:cxn modelId="{4A74E7E2-A515-3843-B706-5C7252706948}" type="presOf" srcId="{8A24F5C6-B1F4-754F-AAC6-1A0A59C9A1E7}" destId="{3E1C10A5-C9DE-5A4B-93A2-7FFD619839BD}" srcOrd="0" destOrd="0" presId="urn:microsoft.com/office/officeart/2005/8/layout/process1"/>
    <dgm:cxn modelId="{BB0282CC-50B1-EF46-A19A-698C2D727C81}" type="presOf" srcId="{2EB048CE-CB3D-A24A-BEFA-BD5BB66C0475}" destId="{EF06EDC3-270B-0948-A500-C03CE7BBFBC2}" srcOrd="0" destOrd="0" presId="urn:microsoft.com/office/officeart/2005/8/layout/process1"/>
    <dgm:cxn modelId="{C32742FE-4E86-E849-B366-6DF1BCF19286}" type="presOf" srcId="{70E2D9E7-B40B-F943-91A4-D6F86FAA44D4}" destId="{C355743E-7100-CF4D-858B-E7A612E71F9F}" srcOrd="0" destOrd="0" presId="urn:microsoft.com/office/officeart/2005/8/layout/process1"/>
    <dgm:cxn modelId="{77B2E814-B701-B149-A74C-5779996C3500}" type="presOf" srcId="{FFB3BB7F-E407-3D49-8445-39DED370145D}" destId="{ADF220A1-3E17-AF4D-873A-A5C05D4E8535}" srcOrd="0" destOrd="0" presId="urn:microsoft.com/office/officeart/2005/8/layout/process1"/>
    <dgm:cxn modelId="{AF4FA440-5D3F-0E45-8450-60A109BFAFAB}" srcId="{FFB3BB7F-E407-3D49-8445-39DED370145D}" destId="{7DC943D8-9C87-A04D-8302-EC89FB1F5F5C}" srcOrd="0" destOrd="0" parTransId="{B4B22270-8BF3-D245-B12C-E5AE58C12985}" sibTransId="{7D4BECEB-6A80-3744-876C-C74AC9E8F0C8}"/>
    <dgm:cxn modelId="{1C4B1B51-84D3-5044-9BD4-CF0391BE2606}" srcId="{FFB3BB7F-E407-3D49-8445-39DED370145D}" destId="{D5A3FCC6-0AEB-0843-B443-24B459CC5009}" srcOrd="5" destOrd="0" parTransId="{5531F811-7385-4A4E-B588-F20D5A641EB9}" sibTransId="{1D944CC7-CCC3-5340-B944-D3A1B9A0DE04}"/>
    <dgm:cxn modelId="{6A1053D5-DB3A-0B48-8762-C3F7BB25B105}" type="presOf" srcId="{6F0129EA-3951-1743-9E66-85EDE413D4C8}" destId="{C1E0F651-8DB1-CC40-8C4D-4D19DB3C00CC}" srcOrd="0" destOrd="0" presId="urn:microsoft.com/office/officeart/2005/8/layout/process1"/>
    <dgm:cxn modelId="{DCCF2EEB-ADCD-1144-8B0F-A8D5DCA39C81}" type="presOf" srcId="{7D4BECEB-6A80-3744-876C-C74AC9E8F0C8}" destId="{193F850F-3BE7-AB41-B325-A80DF1F5FAB2}" srcOrd="1" destOrd="0" presId="urn:microsoft.com/office/officeart/2005/8/layout/process1"/>
    <dgm:cxn modelId="{9D781959-D9A1-2C4A-B698-D6308EB5F8BA}" type="presOf" srcId="{780FD8AE-1ACF-4F45-BDF2-C8B5355DECFC}" destId="{C86C5719-9691-E540-AD48-ABB649B4A501}" srcOrd="0" destOrd="0" presId="urn:microsoft.com/office/officeart/2005/8/layout/process1"/>
    <dgm:cxn modelId="{CFAE199A-4BA2-3B46-BD8F-8F0406C548BC}" type="presOf" srcId="{B9F35673-4FC7-6B41-B470-BECA777526A4}" destId="{DE786F5E-A8DA-0740-AF5A-6ED704B78B95}" srcOrd="0" destOrd="0" presId="urn:microsoft.com/office/officeart/2005/8/layout/process1"/>
    <dgm:cxn modelId="{F97D604A-5222-744F-9A07-EBFF1FF6B9DB}" type="presOf" srcId="{2EB048CE-CB3D-A24A-BEFA-BD5BB66C0475}" destId="{16220148-2BBD-9540-B9D9-163CD93E94E6}" srcOrd="1" destOrd="0" presId="urn:microsoft.com/office/officeart/2005/8/layout/process1"/>
    <dgm:cxn modelId="{0C51FE81-2E29-344B-9880-6BE5CC7A135A}" type="presOf" srcId="{666795DB-0801-A742-8665-1ECCB7266FA3}" destId="{68F5F28D-DBEA-B945-B481-444180219E52}" srcOrd="0" destOrd="0" presId="urn:microsoft.com/office/officeart/2005/8/layout/process1"/>
    <dgm:cxn modelId="{AA8DBAAC-7125-424B-BB95-33EEB593673D}" srcId="{FFB3BB7F-E407-3D49-8445-39DED370145D}" destId="{780FD8AE-1ACF-4F45-BDF2-C8B5355DECFC}" srcOrd="2" destOrd="0" parTransId="{5135FFC1-95AE-A541-A9A7-21235F100993}" sibTransId="{6F0129EA-3951-1743-9E66-85EDE413D4C8}"/>
    <dgm:cxn modelId="{FFC2E417-B84A-934C-B5DC-C404B0B5B897}" srcId="{FFB3BB7F-E407-3D49-8445-39DED370145D}" destId="{70E2D9E7-B40B-F943-91A4-D6F86FAA44D4}" srcOrd="4" destOrd="0" parTransId="{208731B6-0515-8B43-9B65-8C9C111C6F8C}" sibTransId="{666795DB-0801-A742-8665-1ECCB7266FA3}"/>
    <dgm:cxn modelId="{162B4373-E171-EC43-8698-6DAD106845AF}" srcId="{FFB3BB7F-E407-3D49-8445-39DED370145D}" destId="{55256AD4-B04B-DF40-8381-AEAEDB7D744F}" srcOrd="6" destOrd="0" parTransId="{48B9842F-86A0-2F44-AF93-8AAECF2FFDD4}" sibTransId="{8A24F5C6-B1F4-754F-AAC6-1A0A59C9A1E7}"/>
    <dgm:cxn modelId="{B164F272-B486-5C4E-B4FB-6285F65BB0F9}" type="presParOf" srcId="{ADF220A1-3E17-AF4D-873A-A5C05D4E8535}" destId="{691618E3-6C57-5E4B-846E-C7A754AA6BC0}" srcOrd="0" destOrd="0" presId="urn:microsoft.com/office/officeart/2005/8/layout/process1"/>
    <dgm:cxn modelId="{4124CCC8-D647-F342-9A51-DC4F294A2C6B}" type="presParOf" srcId="{ADF220A1-3E17-AF4D-873A-A5C05D4E8535}" destId="{93E54C7E-4A60-3D41-BF90-2732612E2C54}" srcOrd="1" destOrd="0" presId="urn:microsoft.com/office/officeart/2005/8/layout/process1"/>
    <dgm:cxn modelId="{01B63C79-736A-2B4E-957F-230FF3EA51C9}" type="presParOf" srcId="{93E54C7E-4A60-3D41-BF90-2732612E2C54}" destId="{193F850F-3BE7-AB41-B325-A80DF1F5FAB2}" srcOrd="0" destOrd="0" presId="urn:microsoft.com/office/officeart/2005/8/layout/process1"/>
    <dgm:cxn modelId="{C29E99F1-3224-F349-A4D0-F735F7D4FB24}" type="presParOf" srcId="{ADF220A1-3E17-AF4D-873A-A5C05D4E8535}" destId="{DE786F5E-A8DA-0740-AF5A-6ED704B78B95}" srcOrd="2" destOrd="0" presId="urn:microsoft.com/office/officeart/2005/8/layout/process1"/>
    <dgm:cxn modelId="{B0AB2858-35C5-9D40-8D7A-2390B47C3EB4}" type="presParOf" srcId="{ADF220A1-3E17-AF4D-873A-A5C05D4E8535}" destId="{F8C147D7-73A5-7047-A1AC-CE9274AF5C47}" srcOrd="3" destOrd="0" presId="urn:microsoft.com/office/officeart/2005/8/layout/process1"/>
    <dgm:cxn modelId="{EF1CBB2E-90B9-1E4B-82FE-82547D949884}" type="presParOf" srcId="{F8C147D7-73A5-7047-A1AC-CE9274AF5C47}" destId="{6500A72C-E22F-D64E-B752-CCCF51D58910}" srcOrd="0" destOrd="0" presId="urn:microsoft.com/office/officeart/2005/8/layout/process1"/>
    <dgm:cxn modelId="{780EC1EB-A1EA-2B4D-8118-C146C0292BC5}" type="presParOf" srcId="{ADF220A1-3E17-AF4D-873A-A5C05D4E8535}" destId="{C86C5719-9691-E540-AD48-ABB649B4A501}" srcOrd="4" destOrd="0" presId="urn:microsoft.com/office/officeart/2005/8/layout/process1"/>
    <dgm:cxn modelId="{FBDC332B-F73C-7947-A44E-7D13B371EA70}" type="presParOf" srcId="{ADF220A1-3E17-AF4D-873A-A5C05D4E8535}" destId="{C1E0F651-8DB1-CC40-8C4D-4D19DB3C00CC}" srcOrd="5" destOrd="0" presId="urn:microsoft.com/office/officeart/2005/8/layout/process1"/>
    <dgm:cxn modelId="{7F3B39BE-080D-0848-953D-752DEDE88798}" type="presParOf" srcId="{C1E0F651-8DB1-CC40-8C4D-4D19DB3C00CC}" destId="{EAF5B4FC-6A31-8340-953E-276BC3819C4C}" srcOrd="0" destOrd="0" presId="urn:microsoft.com/office/officeart/2005/8/layout/process1"/>
    <dgm:cxn modelId="{95946FF8-4584-AE4B-857D-B51AA007F19E}" type="presParOf" srcId="{ADF220A1-3E17-AF4D-873A-A5C05D4E8535}" destId="{A7812704-1046-B94C-8E41-A2B8CF7F66D6}" srcOrd="6" destOrd="0" presId="urn:microsoft.com/office/officeart/2005/8/layout/process1"/>
    <dgm:cxn modelId="{7F72D7DE-1EA5-144A-AB48-149DD57FD891}" type="presParOf" srcId="{ADF220A1-3E17-AF4D-873A-A5C05D4E8535}" destId="{EF06EDC3-270B-0948-A500-C03CE7BBFBC2}" srcOrd="7" destOrd="0" presId="urn:microsoft.com/office/officeart/2005/8/layout/process1"/>
    <dgm:cxn modelId="{60C69C93-DA83-6D4D-A975-2251C1026D12}" type="presParOf" srcId="{EF06EDC3-270B-0948-A500-C03CE7BBFBC2}" destId="{16220148-2BBD-9540-B9D9-163CD93E94E6}" srcOrd="0" destOrd="0" presId="urn:microsoft.com/office/officeart/2005/8/layout/process1"/>
    <dgm:cxn modelId="{162FCD5B-477A-5642-B3B7-B697E61FC161}" type="presParOf" srcId="{ADF220A1-3E17-AF4D-873A-A5C05D4E8535}" destId="{C355743E-7100-CF4D-858B-E7A612E71F9F}" srcOrd="8" destOrd="0" presId="urn:microsoft.com/office/officeart/2005/8/layout/process1"/>
    <dgm:cxn modelId="{49F2CAB9-E2DE-1842-956D-A7A5E115E6F3}" type="presParOf" srcId="{ADF220A1-3E17-AF4D-873A-A5C05D4E8535}" destId="{68F5F28D-DBEA-B945-B481-444180219E52}" srcOrd="9" destOrd="0" presId="urn:microsoft.com/office/officeart/2005/8/layout/process1"/>
    <dgm:cxn modelId="{6FAD73ED-E216-BF40-AC88-6D17A6DDDD0D}" type="presParOf" srcId="{68F5F28D-DBEA-B945-B481-444180219E52}" destId="{1F145E7F-4E14-624D-AC84-56F3A9AD5769}" srcOrd="0" destOrd="0" presId="urn:microsoft.com/office/officeart/2005/8/layout/process1"/>
    <dgm:cxn modelId="{350DB81B-5995-3347-A3FA-39289D7165B5}" type="presParOf" srcId="{ADF220A1-3E17-AF4D-873A-A5C05D4E8535}" destId="{E857F9E8-6C6B-2843-9CAD-6BC57A132560}" srcOrd="10" destOrd="0" presId="urn:microsoft.com/office/officeart/2005/8/layout/process1"/>
    <dgm:cxn modelId="{F1B3B3FE-B986-2647-8330-19A8E1B0AC65}" type="presParOf" srcId="{ADF220A1-3E17-AF4D-873A-A5C05D4E8535}" destId="{5A0FBEB9-E766-3747-8014-2CC10C64EBC5}" srcOrd="11" destOrd="0" presId="urn:microsoft.com/office/officeart/2005/8/layout/process1"/>
    <dgm:cxn modelId="{4A61203F-F0FA-264F-805A-4A5C0D1EA88C}" type="presParOf" srcId="{5A0FBEB9-E766-3747-8014-2CC10C64EBC5}" destId="{F4015991-6200-1C4F-A5C1-8E6CAD340B9E}" srcOrd="0" destOrd="0" presId="urn:microsoft.com/office/officeart/2005/8/layout/process1"/>
    <dgm:cxn modelId="{AD4D5D6C-5E46-434F-9B8C-098D072F8B2E}" type="presParOf" srcId="{ADF220A1-3E17-AF4D-873A-A5C05D4E8535}" destId="{D6596114-1524-ED43-B79C-208970013C4A}" srcOrd="12" destOrd="0" presId="urn:microsoft.com/office/officeart/2005/8/layout/process1"/>
    <dgm:cxn modelId="{96965C21-4ECC-1A43-B00F-1C9C6353B866}" type="presParOf" srcId="{ADF220A1-3E17-AF4D-873A-A5C05D4E8535}" destId="{3E1C10A5-C9DE-5A4B-93A2-7FFD619839BD}" srcOrd="13" destOrd="0" presId="urn:microsoft.com/office/officeart/2005/8/layout/process1"/>
    <dgm:cxn modelId="{6CE8C351-11DF-294E-B554-A6D3FA12430B}" type="presParOf" srcId="{3E1C10A5-C9DE-5A4B-93A2-7FFD619839BD}" destId="{56D29372-E4BA-154C-8D05-B997E13113CF}" srcOrd="0" destOrd="0" presId="urn:microsoft.com/office/officeart/2005/8/layout/process1"/>
    <dgm:cxn modelId="{8F07DFA5-71E6-324B-847B-7567B7D5F242}" type="presParOf" srcId="{ADF220A1-3E17-AF4D-873A-A5C05D4E8535}" destId="{F20368AF-1E85-AF48-807B-D74C2826D5DA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B3BB7F-E407-3D49-8445-39DED370145D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7DC943D8-9C87-A04D-8302-EC89FB1F5F5C}">
      <dgm:prSet phldrT="[Text]"/>
      <dgm:spPr/>
      <dgm:t>
        <a:bodyPr/>
        <a:lstStyle/>
        <a:p>
          <a:r>
            <a:rPr lang="en-US" dirty="0" smtClean="0"/>
            <a:t>Determine hardware</a:t>
          </a:r>
          <a:endParaRPr lang="en-US" dirty="0"/>
        </a:p>
      </dgm:t>
    </dgm:pt>
    <dgm:pt modelId="{B4B22270-8BF3-D245-B12C-E5AE58C12985}" type="parTrans" cxnId="{AF4FA440-5D3F-0E45-8450-60A109BFAFAB}">
      <dgm:prSet/>
      <dgm:spPr/>
      <dgm:t>
        <a:bodyPr/>
        <a:lstStyle/>
        <a:p>
          <a:endParaRPr lang="en-US"/>
        </a:p>
      </dgm:t>
    </dgm:pt>
    <dgm:pt modelId="{7D4BECEB-6A80-3744-876C-C74AC9E8F0C8}" type="sibTrans" cxnId="{AF4FA440-5D3F-0E45-8450-60A109BFAFAB}">
      <dgm:prSet/>
      <dgm:spPr/>
      <dgm:t>
        <a:bodyPr/>
        <a:lstStyle/>
        <a:p>
          <a:endParaRPr lang="en-US"/>
        </a:p>
      </dgm:t>
    </dgm:pt>
    <dgm:pt modelId="{B9F35673-4FC7-6B41-B470-BECA777526A4}">
      <dgm:prSet phldrT="[Text]"/>
      <dgm:spPr/>
      <dgm:t>
        <a:bodyPr/>
        <a:lstStyle/>
        <a:p>
          <a:r>
            <a:rPr lang="en-US" dirty="0" smtClean="0"/>
            <a:t>Obtain hardware</a:t>
          </a:r>
          <a:endParaRPr lang="en-US" dirty="0"/>
        </a:p>
      </dgm:t>
    </dgm:pt>
    <dgm:pt modelId="{E71D815A-D995-7446-A058-63BE48408F8E}" type="parTrans" cxnId="{B1398F81-60E7-E44E-9DD8-94E21A4FB337}">
      <dgm:prSet/>
      <dgm:spPr/>
      <dgm:t>
        <a:bodyPr/>
        <a:lstStyle/>
        <a:p>
          <a:endParaRPr lang="en-US"/>
        </a:p>
      </dgm:t>
    </dgm:pt>
    <dgm:pt modelId="{A28B705C-F206-0949-AA7E-FED246019BAB}" type="sibTrans" cxnId="{B1398F81-60E7-E44E-9DD8-94E21A4FB337}">
      <dgm:prSet/>
      <dgm:spPr/>
      <dgm:t>
        <a:bodyPr/>
        <a:lstStyle/>
        <a:p>
          <a:endParaRPr lang="en-US"/>
        </a:p>
      </dgm:t>
    </dgm:pt>
    <dgm:pt modelId="{780FD8AE-1ACF-4F45-BDF2-C8B5355DECFC}">
      <dgm:prSet phldrT="[Text]"/>
      <dgm:spPr/>
      <dgm:t>
        <a:bodyPr/>
        <a:lstStyle/>
        <a:p>
          <a:r>
            <a:rPr lang="en-US" dirty="0" smtClean="0"/>
            <a:t>Obtain software</a:t>
          </a:r>
          <a:endParaRPr lang="en-US" dirty="0"/>
        </a:p>
      </dgm:t>
    </dgm:pt>
    <dgm:pt modelId="{5135FFC1-95AE-A541-A9A7-21235F100993}" type="parTrans" cxnId="{AA8DBAAC-7125-424B-BB95-33EEB593673D}">
      <dgm:prSet/>
      <dgm:spPr/>
      <dgm:t>
        <a:bodyPr/>
        <a:lstStyle/>
        <a:p>
          <a:endParaRPr lang="en-US"/>
        </a:p>
      </dgm:t>
    </dgm:pt>
    <dgm:pt modelId="{6F0129EA-3951-1743-9E66-85EDE413D4C8}" type="sibTrans" cxnId="{AA8DBAAC-7125-424B-BB95-33EEB593673D}">
      <dgm:prSet/>
      <dgm:spPr/>
      <dgm:t>
        <a:bodyPr/>
        <a:lstStyle/>
        <a:p>
          <a:endParaRPr lang="en-US"/>
        </a:p>
      </dgm:t>
    </dgm:pt>
    <dgm:pt modelId="{B7F82101-E578-C444-8F7E-10A6DC1367E3}">
      <dgm:prSet phldrT="[Text]"/>
      <dgm:spPr/>
      <dgm:t>
        <a:bodyPr/>
        <a:lstStyle/>
        <a:p>
          <a:r>
            <a:rPr lang="en-US" dirty="0" smtClean="0"/>
            <a:t>Interface HW/SW</a:t>
          </a:r>
          <a:endParaRPr lang="en-US" dirty="0"/>
        </a:p>
      </dgm:t>
    </dgm:pt>
    <dgm:pt modelId="{D19CFC3A-319C-6946-BD2B-DE2E66849D0B}" type="parTrans" cxnId="{9EAFB043-7968-454F-A035-5192C46EE49C}">
      <dgm:prSet/>
      <dgm:spPr/>
      <dgm:t>
        <a:bodyPr/>
        <a:lstStyle/>
        <a:p>
          <a:endParaRPr lang="en-US"/>
        </a:p>
      </dgm:t>
    </dgm:pt>
    <dgm:pt modelId="{2EB048CE-CB3D-A24A-BEFA-BD5BB66C0475}" type="sibTrans" cxnId="{9EAFB043-7968-454F-A035-5192C46EE49C}">
      <dgm:prSet/>
      <dgm:spPr/>
      <dgm:t>
        <a:bodyPr/>
        <a:lstStyle/>
        <a:p>
          <a:endParaRPr lang="en-US"/>
        </a:p>
      </dgm:t>
    </dgm:pt>
    <dgm:pt modelId="{D5A3FCC6-0AEB-0843-B443-24B459CC5009}">
      <dgm:prSet phldrT="[Text]"/>
      <dgm:spPr/>
      <dgm:t>
        <a:bodyPr/>
        <a:lstStyle/>
        <a:p>
          <a:r>
            <a:rPr lang="en-US" dirty="0" smtClean="0"/>
            <a:t>Wireless data transfer</a:t>
          </a:r>
          <a:endParaRPr lang="en-US" dirty="0"/>
        </a:p>
      </dgm:t>
    </dgm:pt>
    <dgm:pt modelId="{5531F811-7385-4A4E-B588-F20D5A641EB9}" type="parTrans" cxnId="{1C4B1B51-84D3-5044-9BD4-CF0391BE2606}">
      <dgm:prSet/>
      <dgm:spPr/>
      <dgm:t>
        <a:bodyPr/>
        <a:lstStyle/>
        <a:p>
          <a:endParaRPr lang="en-US"/>
        </a:p>
      </dgm:t>
    </dgm:pt>
    <dgm:pt modelId="{1D944CC7-CCC3-5340-B944-D3A1B9A0DE04}" type="sibTrans" cxnId="{1C4B1B51-84D3-5044-9BD4-CF0391BE2606}">
      <dgm:prSet/>
      <dgm:spPr/>
      <dgm:t>
        <a:bodyPr/>
        <a:lstStyle/>
        <a:p>
          <a:endParaRPr lang="en-US"/>
        </a:p>
      </dgm:t>
    </dgm:pt>
    <dgm:pt modelId="{55256AD4-B04B-DF40-8381-AEAEDB7D744F}">
      <dgm:prSet phldrT="[Text]"/>
      <dgm:spPr/>
      <dgm:t>
        <a:bodyPr/>
        <a:lstStyle/>
        <a:p>
          <a:r>
            <a:rPr lang="en-US" dirty="0" smtClean="0"/>
            <a:t>Establish real-time plot/analysis</a:t>
          </a:r>
          <a:endParaRPr lang="en-US" dirty="0"/>
        </a:p>
      </dgm:t>
    </dgm:pt>
    <dgm:pt modelId="{48B9842F-86A0-2F44-AF93-8AAECF2FFDD4}" type="parTrans" cxnId="{162B4373-E171-EC43-8698-6DAD106845AF}">
      <dgm:prSet/>
      <dgm:spPr/>
      <dgm:t>
        <a:bodyPr/>
        <a:lstStyle/>
        <a:p>
          <a:endParaRPr lang="en-US"/>
        </a:p>
      </dgm:t>
    </dgm:pt>
    <dgm:pt modelId="{8A24F5C6-B1F4-754F-AAC6-1A0A59C9A1E7}" type="sibTrans" cxnId="{162B4373-E171-EC43-8698-6DAD106845AF}">
      <dgm:prSet/>
      <dgm:spPr/>
      <dgm:t>
        <a:bodyPr/>
        <a:lstStyle/>
        <a:p>
          <a:endParaRPr lang="en-US"/>
        </a:p>
      </dgm:t>
    </dgm:pt>
    <dgm:pt modelId="{686701EC-253B-834D-902B-BCECF83086E9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3BBE9874-F96C-E04D-BF16-4ECB18ED36BE}" type="parTrans" cxnId="{4DA9271B-6C89-3A4F-882E-B8C2B79DF401}">
      <dgm:prSet/>
      <dgm:spPr/>
      <dgm:t>
        <a:bodyPr/>
        <a:lstStyle/>
        <a:p>
          <a:endParaRPr lang="en-US"/>
        </a:p>
      </dgm:t>
    </dgm:pt>
    <dgm:pt modelId="{72DA1F8A-CF07-F04C-A5BE-0CBB0E001F01}" type="sibTrans" cxnId="{4DA9271B-6C89-3A4F-882E-B8C2B79DF401}">
      <dgm:prSet/>
      <dgm:spPr/>
      <dgm:t>
        <a:bodyPr/>
        <a:lstStyle/>
        <a:p>
          <a:endParaRPr lang="en-US"/>
        </a:p>
      </dgm:t>
    </dgm:pt>
    <dgm:pt modelId="{70E2D9E7-B40B-F943-91A4-D6F86FAA44D4}">
      <dgm:prSet phldrT="[Text]"/>
      <dgm:spPr/>
      <dgm:t>
        <a:bodyPr/>
        <a:lstStyle/>
        <a:p>
          <a:r>
            <a:rPr lang="en-US" dirty="0" smtClean="0"/>
            <a:t>Test sensing system</a:t>
          </a:r>
          <a:endParaRPr lang="en-US" dirty="0"/>
        </a:p>
      </dgm:t>
    </dgm:pt>
    <dgm:pt modelId="{666795DB-0801-A742-8665-1ECCB7266FA3}" type="sibTrans" cxnId="{FFC2E417-B84A-934C-B5DC-C404B0B5B897}">
      <dgm:prSet/>
      <dgm:spPr/>
      <dgm:t>
        <a:bodyPr/>
        <a:lstStyle/>
        <a:p>
          <a:endParaRPr lang="en-US"/>
        </a:p>
      </dgm:t>
    </dgm:pt>
    <dgm:pt modelId="{208731B6-0515-8B43-9B65-8C9C111C6F8C}" type="parTrans" cxnId="{FFC2E417-B84A-934C-B5DC-C404B0B5B897}">
      <dgm:prSet/>
      <dgm:spPr/>
      <dgm:t>
        <a:bodyPr/>
        <a:lstStyle/>
        <a:p>
          <a:endParaRPr lang="en-US"/>
        </a:p>
      </dgm:t>
    </dgm:pt>
    <dgm:pt modelId="{ADF220A1-3E17-AF4D-873A-A5C05D4E8535}" type="pres">
      <dgm:prSet presAssocID="{FFB3BB7F-E407-3D49-8445-39DED370145D}" presName="Name0" presStyleCnt="0">
        <dgm:presLayoutVars>
          <dgm:dir/>
          <dgm:resizeHandles val="exact"/>
        </dgm:presLayoutVars>
      </dgm:prSet>
      <dgm:spPr/>
    </dgm:pt>
    <dgm:pt modelId="{691618E3-6C57-5E4B-846E-C7A754AA6BC0}" type="pres">
      <dgm:prSet presAssocID="{7DC943D8-9C87-A04D-8302-EC89FB1F5F5C}" presName="node" presStyleLbl="node1" presStyleIdx="0" presStyleCnt="8" custLinFactX="164312" custLinFactNeighborX="200000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4C7E-4A60-3D41-BF90-2732612E2C54}" type="pres">
      <dgm:prSet presAssocID="{7D4BECEB-6A80-3744-876C-C74AC9E8F0C8}" presName="sibTrans" presStyleLbl="sibTrans2D1" presStyleIdx="0" presStyleCnt="7"/>
      <dgm:spPr/>
    </dgm:pt>
    <dgm:pt modelId="{193F850F-3BE7-AB41-B325-A80DF1F5FAB2}" type="pres">
      <dgm:prSet presAssocID="{7D4BECEB-6A80-3744-876C-C74AC9E8F0C8}" presName="connectorText" presStyleLbl="sibTrans2D1" presStyleIdx="0" presStyleCnt="7"/>
      <dgm:spPr/>
    </dgm:pt>
    <dgm:pt modelId="{DE786F5E-A8DA-0740-AF5A-6ED704B78B95}" type="pres">
      <dgm:prSet presAssocID="{B9F35673-4FC7-6B41-B470-BECA777526A4}" presName="node" presStyleLbl="node1" presStyleIdx="1" presStyleCnt="8" custLinFactX="164312" custLinFactNeighborX="200000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147D7-73A5-7047-A1AC-CE9274AF5C47}" type="pres">
      <dgm:prSet presAssocID="{A28B705C-F206-0949-AA7E-FED246019BAB}" presName="sibTrans" presStyleLbl="sibTrans2D1" presStyleIdx="1" presStyleCnt="7"/>
      <dgm:spPr/>
    </dgm:pt>
    <dgm:pt modelId="{6500A72C-E22F-D64E-B752-CCCF51D58910}" type="pres">
      <dgm:prSet presAssocID="{A28B705C-F206-0949-AA7E-FED246019BAB}" presName="connectorText" presStyleLbl="sibTrans2D1" presStyleIdx="1" presStyleCnt="7"/>
      <dgm:spPr/>
    </dgm:pt>
    <dgm:pt modelId="{C86C5719-9691-E540-AD48-ABB649B4A501}" type="pres">
      <dgm:prSet presAssocID="{780FD8AE-1ACF-4F45-BDF2-C8B5355DECFC}" presName="node" presStyleLbl="node1" presStyleIdx="2" presStyleCnt="8" custLinFactX="164312" custLinFactNeighborX="200000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0F651-8DB1-CC40-8C4D-4D19DB3C00CC}" type="pres">
      <dgm:prSet presAssocID="{6F0129EA-3951-1743-9E66-85EDE413D4C8}" presName="sibTrans" presStyleLbl="sibTrans2D1" presStyleIdx="2" presStyleCnt="7"/>
      <dgm:spPr/>
    </dgm:pt>
    <dgm:pt modelId="{EAF5B4FC-6A31-8340-953E-276BC3819C4C}" type="pres">
      <dgm:prSet presAssocID="{6F0129EA-3951-1743-9E66-85EDE413D4C8}" presName="connectorText" presStyleLbl="sibTrans2D1" presStyleIdx="2" presStyleCnt="7"/>
      <dgm:spPr/>
    </dgm:pt>
    <dgm:pt modelId="{A7812704-1046-B94C-8E41-A2B8CF7F66D6}" type="pres">
      <dgm:prSet presAssocID="{B7F82101-E578-C444-8F7E-10A6DC1367E3}" presName="node" presStyleLbl="node1" presStyleIdx="3" presStyleCnt="8" custLinFactNeighborX="71077" custLinFactNeighborY="-29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6EDC3-270B-0948-A500-C03CE7BBFBC2}" type="pres">
      <dgm:prSet presAssocID="{2EB048CE-CB3D-A24A-BEFA-BD5BB66C0475}" presName="sibTrans" presStyleLbl="sibTrans2D1" presStyleIdx="3" presStyleCnt="7" custAng="11552676" custScaleX="11637" custScaleY="93849" custLinFactX="66754" custLinFactY="-90413" custLinFactNeighborX="100000" custLinFactNeighborY="-100000"/>
      <dgm:spPr/>
    </dgm:pt>
    <dgm:pt modelId="{16220148-2BBD-9540-B9D9-163CD93E94E6}" type="pres">
      <dgm:prSet presAssocID="{2EB048CE-CB3D-A24A-BEFA-BD5BB66C0475}" presName="connectorText" presStyleLbl="sibTrans2D1" presStyleIdx="3" presStyleCnt="7"/>
      <dgm:spPr/>
    </dgm:pt>
    <dgm:pt modelId="{C355743E-7100-CF4D-858B-E7A612E71F9F}" type="pres">
      <dgm:prSet presAssocID="{70E2D9E7-B40B-F943-91A4-D6F86FAA44D4}" presName="node" presStyleLbl="node1" presStyleIdx="4" presStyleCnt="8" custLinFactX="-200000" custLinFactY="26748" custLinFactNeighborX="-29014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F28D-DBEA-B945-B481-444180219E52}" type="pres">
      <dgm:prSet presAssocID="{666795DB-0801-A742-8665-1ECCB7266FA3}" presName="sibTrans" presStyleLbl="sibTrans2D1" presStyleIdx="4" presStyleCnt="7"/>
      <dgm:spPr/>
    </dgm:pt>
    <dgm:pt modelId="{1F145E7F-4E14-624D-AC84-56F3A9AD5769}" type="pres">
      <dgm:prSet presAssocID="{666795DB-0801-A742-8665-1ECCB7266FA3}" presName="connectorText" presStyleLbl="sibTrans2D1" presStyleIdx="4" presStyleCnt="7"/>
      <dgm:spPr/>
    </dgm:pt>
    <dgm:pt modelId="{E857F9E8-6C6B-2843-9CAD-6BC57A132560}" type="pres">
      <dgm:prSet presAssocID="{D5A3FCC6-0AEB-0843-B443-24B459CC5009}" presName="node" presStyleLbl="node1" presStyleIdx="5" presStyleCnt="8" custLinFactX="-200000" custLinFactY="32967" custLinFactNeighborX="-28176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FBEB9-E766-3747-8014-2CC10C64EBC5}" type="pres">
      <dgm:prSet presAssocID="{1D944CC7-CCC3-5340-B944-D3A1B9A0DE04}" presName="sibTrans" presStyleLbl="sibTrans2D1" presStyleIdx="5" presStyleCnt="7"/>
      <dgm:spPr/>
    </dgm:pt>
    <dgm:pt modelId="{F4015991-6200-1C4F-A5C1-8E6CAD340B9E}" type="pres">
      <dgm:prSet presAssocID="{1D944CC7-CCC3-5340-B944-D3A1B9A0DE04}" presName="connectorText" presStyleLbl="sibTrans2D1" presStyleIdx="5" presStyleCnt="7"/>
      <dgm:spPr/>
    </dgm:pt>
    <dgm:pt modelId="{D6596114-1524-ED43-B79C-208970013C4A}" type="pres">
      <dgm:prSet presAssocID="{55256AD4-B04B-DF40-8381-AEAEDB7D744F}" presName="node" presStyleLbl="node1" presStyleIdx="6" presStyleCnt="8" custLinFactX="-200000" custLinFactY="33069" custLinFactNeighborX="-2911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C10A5-C9DE-5A4B-93A2-7FFD619839BD}" type="pres">
      <dgm:prSet presAssocID="{8A24F5C6-B1F4-754F-AAC6-1A0A59C9A1E7}" presName="sibTrans" presStyleLbl="sibTrans2D1" presStyleIdx="6" presStyleCnt="7"/>
      <dgm:spPr/>
    </dgm:pt>
    <dgm:pt modelId="{56D29372-E4BA-154C-8D05-B997E13113CF}" type="pres">
      <dgm:prSet presAssocID="{8A24F5C6-B1F4-754F-AAC6-1A0A59C9A1E7}" presName="connectorText" presStyleLbl="sibTrans2D1" presStyleIdx="6" presStyleCnt="7"/>
      <dgm:spPr/>
    </dgm:pt>
    <dgm:pt modelId="{F20368AF-1E85-AF48-807B-D74C2826D5DA}" type="pres">
      <dgm:prSet presAssocID="{686701EC-253B-834D-902B-BCECF83086E9}" presName="node" presStyleLbl="node1" presStyleIdx="7" presStyleCnt="8" custLinFactX="-200000" custLinFactY="33069" custLinFactNeighborX="-29476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FB043-7968-454F-A035-5192C46EE49C}" srcId="{FFB3BB7F-E407-3D49-8445-39DED370145D}" destId="{B7F82101-E578-C444-8F7E-10A6DC1367E3}" srcOrd="3" destOrd="0" parTransId="{D19CFC3A-319C-6946-BD2B-DE2E66849D0B}" sibTransId="{2EB048CE-CB3D-A24A-BEFA-BD5BB66C0475}"/>
    <dgm:cxn modelId="{31ECB371-2C49-394D-9A0B-5EDCA2E96C45}" type="presOf" srcId="{8A24F5C6-B1F4-754F-AAC6-1A0A59C9A1E7}" destId="{56D29372-E4BA-154C-8D05-B997E13113CF}" srcOrd="1" destOrd="0" presId="urn:microsoft.com/office/officeart/2005/8/layout/process1"/>
    <dgm:cxn modelId="{4DA9271B-6C89-3A4F-882E-B8C2B79DF401}" srcId="{FFB3BB7F-E407-3D49-8445-39DED370145D}" destId="{686701EC-253B-834D-902B-BCECF83086E9}" srcOrd="7" destOrd="0" parTransId="{3BBE9874-F96C-E04D-BF16-4ECB18ED36BE}" sibTransId="{72DA1F8A-CF07-F04C-A5BE-0CBB0E001F01}"/>
    <dgm:cxn modelId="{FE16CAEA-3738-9540-A947-11E3554C1960}" type="presOf" srcId="{780FD8AE-1ACF-4F45-BDF2-C8B5355DECFC}" destId="{C86C5719-9691-E540-AD48-ABB649B4A501}" srcOrd="0" destOrd="0" presId="urn:microsoft.com/office/officeart/2005/8/layout/process1"/>
    <dgm:cxn modelId="{5D06E437-2028-AA4A-9D6C-1107AED6DF2E}" type="presOf" srcId="{B7F82101-E578-C444-8F7E-10A6DC1367E3}" destId="{A7812704-1046-B94C-8E41-A2B8CF7F66D6}" srcOrd="0" destOrd="0" presId="urn:microsoft.com/office/officeart/2005/8/layout/process1"/>
    <dgm:cxn modelId="{DC4B031E-ED25-334F-8CA5-E3CA4DF9013C}" type="presOf" srcId="{1D944CC7-CCC3-5340-B944-D3A1B9A0DE04}" destId="{F4015991-6200-1C4F-A5C1-8E6CAD340B9E}" srcOrd="1" destOrd="0" presId="urn:microsoft.com/office/officeart/2005/8/layout/process1"/>
    <dgm:cxn modelId="{AF685750-40F3-B142-AF28-24F4A408C082}" type="presOf" srcId="{70E2D9E7-B40B-F943-91A4-D6F86FAA44D4}" destId="{C355743E-7100-CF4D-858B-E7A612E71F9F}" srcOrd="0" destOrd="0" presId="urn:microsoft.com/office/officeart/2005/8/layout/process1"/>
    <dgm:cxn modelId="{92310B9B-F537-0240-BE73-5E7DAC2567C7}" type="presOf" srcId="{1D944CC7-CCC3-5340-B944-D3A1B9A0DE04}" destId="{5A0FBEB9-E766-3747-8014-2CC10C64EBC5}" srcOrd="0" destOrd="0" presId="urn:microsoft.com/office/officeart/2005/8/layout/process1"/>
    <dgm:cxn modelId="{6B5C76F6-D6CB-F640-9904-FEB59027ACE6}" type="presOf" srcId="{8A24F5C6-B1F4-754F-AAC6-1A0A59C9A1E7}" destId="{3E1C10A5-C9DE-5A4B-93A2-7FFD619839BD}" srcOrd="0" destOrd="0" presId="urn:microsoft.com/office/officeart/2005/8/layout/process1"/>
    <dgm:cxn modelId="{0CF7F8CB-AFB3-3640-B9B0-8F3E94B02E89}" type="presOf" srcId="{7D4BECEB-6A80-3744-876C-C74AC9E8F0C8}" destId="{193F850F-3BE7-AB41-B325-A80DF1F5FAB2}" srcOrd="1" destOrd="0" presId="urn:microsoft.com/office/officeart/2005/8/layout/process1"/>
    <dgm:cxn modelId="{B3454E43-E282-7A47-A264-41A559C8CD18}" type="presOf" srcId="{666795DB-0801-A742-8665-1ECCB7266FA3}" destId="{68F5F28D-DBEA-B945-B481-444180219E52}" srcOrd="0" destOrd="0" presId="urn:microsoft.com/office/officeart/2005/8/layout/process1"/>
    <dgm:cxn modelId="{629026E6-FCFD-E74D-B512-48A1E3C34F5F}" type="presOf" srcId="{D5A3FCC6-0AEB-0843-B443-24B459CC5009}" destId="{E857F9E8-6C6B-2843-9CAD-6BC57A132560}" srcOrd="0" destOrd="0" presId="urn:microsoft.com/office/officeart/2005/8/layout/process1"/>
    <dgm:cxn modelId="{B1398F81-60E7-E44E-9DD8-94E21A4FB337}" srcId="{FFB3BB7F-E407-3D49-8445-39DED370145D}" destId="{B9F35673-4FC7-6B41-B470-BECA777526A4}" srcOrd="1" destOrd="0" parTransId="{E71D815A-D995-7446-A058-63BE48408F8E}" sibTransId="{A28B705C-F206-0949-AA7E-FED246019BAB}"/>
    <dgm:cxn modelId="{BB92247B-C93E-F343-8438-7EB2E240D478}" type="presOf" srcId="{2EB048CE-CB3D-A24A-BEFA-BD5BB66C0475}" destId="{EF06EDC3-270B-0948-A500-C03CE7BBFBC2}" srcOrd="0" destOrd="0" presId="urn:microsoft.com/office/officeart/2005/8/layout/process1"/>
    <dgm:cxn modelId="{C8952401-F69E-654E-9D18-4FD7F8DE6A90}" type="presOf" srcId="{7D4BECEB-6A80-3744-876C-C74AC9E8F0C8}" destId="{93E54C7E-4A60-3D41-BF90-2732612E2C54}" srcOrd="0" destOrd="0" presId="urn:microsoft.com/office/officeart/2005/8/layout/process1"/>
    <dgm:cxn modelId="{AF4FA440-5D3F-0E45-8450-60A109BFAFAB}" srcId="{FFB3BB7F-E407-3D49-8445-39DED370145D}" destId="{7DC943D8-9C87-A04D-8302-EC89FB1F5F5C}" srcOrd="0" destOrd="0" parTransId="{B4B22270-8BF3-D245-B12C-E5AE58C12985}" sibTransId="{7D4BECEB-6A80-3744-876C-C74AC9E8F0C8}"/>
    <dgm:cxn modelId="{1C4B1B51-84D3-5044-9BD4-CF0391BE2606}" srcId="{FFB3BB7F-E407-3D49-8445-39DED370145D}" destId="{D5A3FCC6-0AEB-0843-B443-24B459CC5009}" srcOrd="5" destOrd="0" parTransId="{5531F811-7385-4A4E-B588-F20D5A641EB9}" sibTransId="{1D944CC7-CCC3-5340-B944-D3A1B9A0DE04}"/>
    <dgm:cxn modelId="{1EEF55F8-3DDC-5A4B-B6A2-476FC7A40CD9}" type="presOf" srcId="{A28B705C-F206-0949-AA7E-FED246019BAB}" destId="{6500A72C-E22F-D64E-B752-CCCF51D58910}" srcOrd="1" destOrd="0" presId="urn:microsoft.com/office/officeart/2005/8/layout/process1"/>
    <dgm:cxn modelId="{2555A34E-77FD-7D49-8EED-C4A5E82F324C}" type="presOf" srcId="{A28B705C-F206-0949-AA7E-FED246019BAB}" destId="{F8C147D7-73A5-7047-A1AC-CE9274AF5C47}" srcOrd="0" destOrd="0" presId="urn:microsoft.com/office/officeart/2005/8/layout/process1"/>
    <dgm:cxn modelId="{E6049F5B-FA56-2E45-9F23-95552EAAD529}" type="presOf" srcId="{2EB048CE-CB3D-A24A-BEFA-BD5BB66C0475}" destId="{16220148-2BBD-9540-B9D9-163CD93E94E6}" srcOrd="1" destOrd="0" presId="urn:microsoft.com/office/officeart/2005/8/layout/process1"/>
    <dgm:cxn modelId="{D0C2A9E6-E48F-4244-8181-3FF0B21A1F76}" type="presOf" srcId="{7DC943D8-9C87-A04D-8302-EC89FB1F5F5C}" destId="{691618E3-6C57-5E4B-846E-C7A754AA6BC0}" srcOrd="0" destOrd="0" presId="urn:microsoft.com/office/officeart/2005/8/layout/process1"/>
    <dgm:cxn modelId="{3A120F28-B583-6448-A954-0EBC0E6A777C}" type="presOf" srcId="{6F0129EA-3951-1743-9E66-85EDE413D4C8}" destId="{EAF5B4FC-6A31-8340-953E-276BC3819C4C}" srcOrd="1" destOrd="0" presId="urn:microsoft.com/office/officeart/2005/8/layout/process1"/>
    <dgm:cxn modelId="{AA8DBAAC-7125-424B-BB95-33EEB593673D}" srcId="{FFB3BB7F-E407-3D49-8445-39DED370145D}" destId="{780FD8AE-1ACF-4F45-BDF2-C8B5355DECFC}" srcOrd="2" destOrd="0" parTransId="{5135FFC1-95AE-A541-A9A7-21235F100993}" sibTransId="{6F0129EA-3951-1743-9E66-85EDE413D4C8}"/>
    <dgm:cxn modelId="{FFC2E417-B84A-934C-B5DC-C404B0B5B897}" srcId="{FFB3BB7F-E407-3D49-8445-39DED370145D}" destId="{70E2D9E7-B40B-F943-91A4-D6F86FAA44D4}" srcOrd="4" destOrd="0" parTransId="{208731B6-0515-8B43-9B65-8C9C111C6F8C}" sibTransId="{666795DB-0801-A742-8665-1ECCB7266FA3}"/>
    <dgm:cxn modelId="{A8839CBF-535C-024B-BF44-C364A6777FAA}" type="presOf" srcId="{B9F35673-4FC7-6B41-B470-BECA777526A4}" destId="{DE786F5E-A8DA-0740-AF5A-6ED704B78B95}" srcOrd="0" destOrd="0" presId="urn:microsoft.com/office/officeart/2005/8/layout/process1"/>
    <dgm:cxn modelId="{F5E9F380-2829-184D-9F4F-1DDD38098A22}" type="presOf" srcId="{686701EC-253B-834D-902B-BCECF83086E9}" destId="{F20368AF-1E85-AF48-807B-D74C2826D5DA}" srcOrd="0" destOrd="0" presId="urn:microsoft.com/office/officeart/2005/8/layout/process1"/>
    <dgm:cxn modelId="{1BD8BE79-5481-3449-A449-FB7101FB5EBE}" type="presOf" srcId="{FFB3BB7F-E407-3D49-8445-39DED370145D}" destId="{ADF220A1-3E17-AF4D-873A-A5C05D4E8535}" srcOrd="0" destOrd="0" presId="urn:microsoft.com/office/officeart/2005/8/layout/process1"/>
    <dgm:cxn modelId="{162B4373-E171-EC43-8698-6DAD106845AF}" srcId="{FFB3BB7F-E407-3D49-8445-39DED370145D}" destId="{55256AD4-B04B-DF40-8381-AEAEDB7D744F}" srcOrd="6" destOrd="0" parTransId="{48B9842F-86A0-2F44-AF93-8AAECF2FFDD4}" sibTransId="{8A24F5C6-B1F4-754F-AAC6-1A0A59C9A1E7}"/>
    <dgm:cxn modelId="{4514BBFA-6FA7-504D-B2E4-96A5E546A969}" type="presOf" srcId="{55256AD4-B04B-DF40-8381-AEAEDB7D744F}" destId="{D6596114-1524-ED43-B79C-208970013C4A}" srcOrd="0" destOrd="0" presId="urn:microsoft.com/office/officeart/2005/8/layout/process1"/>
    <dgm:cxn modelId="{E0DEF674-10E0-3645-A192-FF730E10698F}" type="presOf" srcId="{666795DB-0801-A742-8665-1ECCB7266FA3}" destId="{1F145E7F-4E14-624D-AC84-56F3A9AD5769}" srcOrd="1" destOrd="0" presId="urn:microsoft.com/office/officeart/2005/8/layout/process1"/>
    <dgm:cxn modelId="{CA3E803B-BE80-0B4F-9266-CC1A7957D087}" type="presOf" srcId="{6F0129EA-3951-1743-9E66-85EDE413D4C8}" destId="{C1E0F651-8DB1-CC40-8C4D-4D19DB3C00CC}" srcOrd="0" destOrd="0" presId="urn:microsoft.com/office/officeart/2005/8/layout/process1"/>
    <dgm:cxn modelId="{214469E4-45E8-664A-BDD9-E3AF60FD9C51}" type="presParOf" srcId="{ADF220A1-3E17-AF4D-873A-A5C05D4E8535}" destId="{691618E3-6C57-5E4B-846E-C7A754AA6BC0}" srcOrd="0" destOrd="0" presId="urn:microsoft.com/office/officeart/2005/8/layout/process1"/>
    <dgm:cxn modelId="{57CEBFF2-4083-154B-B78A-041F5BFCEA74}" type="presParOf" srcId="{ADF220A1-3E17-AF4D-873A-A5C05D4E8535}" destId="{93E54C7E-4A60-3D41-BF90-2732612E2C54}" srcOrd="1" destOrd="0" presId="urn:microsoft.com/office/officeart/2005/8/layout/process1"/>
    <dgm:cxn modelId="{94A93097-C023-1942-A905-4ED6855FE76F}" type="presParOf" srcId="{93E54C7E-4A60-3D41-BF90-2732612E2C54}" destId="{193F850F-3BE7-AB41-B325-A80DF1F5FAB2}" srcOrd="0" destOrd="0" presId="urn:microsoft.com/office/officeart/2005/8/layout/process1"/>
    <dgm:cxn modelId="{379A915A-E3E3-504E-A8BD-0E941DC1E3F9}" type="presParOf" srcId="{ADF220A1-3E17-AF4D-873A-A5C05D4E8535}" destId="{DE786F5E-A8DA-0740-AF5A-6ED704B78B95}" srcOrd="2" destOrd="0" presId="urn:microsoft.com/office/officeart/2005/8/layout/process1"/>
    <dgm:cxn modelId="{BEC66524-8137-E342-9D37-224D1C391017}" type="presParOf" srcId="{ADF220A1-3E17-AF4D-873A-A5C05D4E8535}" destId="{F8C147D7-73A5-7047-A1AC-CE9274AF5C47}" srcOrd="3" destOrd="0" presId="urn:microsoft.com/office/officeart/2005/8/layout/process1"/>
    <dgm:cxn modelId="{B146AFBA-5E9D-4845-952F-DBFFCFA2A9FF}" type="presParOf" srcId="{F8C147D7-73A5-7047-A1AC-CE9274AF5C47}" destId="{6500A72C-E22F-D64E-B752-CCCF51D58910}" srcOrd="0" destOrd="0" presId="urn:microsoft.com/office/officeart/2005/8/layout/process1"/>
    <dgm:cxn modelId="{C120F694-5430-534E-BDB7-9988A039DCAF}" type="presParOf" srcId="{ADF220A1-3E17-AF4D-873A-A5C05D4E8535}" destId="{C86C5719-9691-E540-AD48-ABB649B4A501}" srcOrd="4" destOrd="0" presId="urn:microsoft.com/office/officeart/2005/8/layout/process1"/>
    <dgm:cxn modelId="{EEE0E7F0-8A3E-AE4E-AE64-925FF979D3EA}" type="presParOf" srcId="{ADF220A1-3E17-AF4D-873A-A5C05D4E8535}" destId="{C1E0F651-8DB1-CC40-8C4D-4D19DB3C00CC}" srcOrd="5" destOrd="0" presId="urn:microsoft.com/office/officeart/2005/8/layout/process1"/>
    <dgm:cxn modelId="{B7E871DE-CAB4-FA4B-BC3A-753132ED82F5}" type="presParOf" srcId="{C1E0F651-8DB1-CC40-8C4D-4D19DB3C00CC}" destId="{EAF5B4FC-6A31-8340-953E-276BC3819C4C}" srcOrd="0" destOrd="0" presId="urn:microsoft.com/office/officeart/2005/8/layout/process1"/>
    <dgm:cxn modelId="{8C14B7C1-8736-6644-8813-3709CDEDFFC3}" type="presParOf" srcId="{ADF220A1-3E17-AF4D-873A-A5C05D4E8535}" destId="{A7812704-1046-B94C-8E41-A2B8CF7F66D6}" srcOrd="6" destOrd="0" presId="urn:microsoft.com/office/officeart/2005/8/layout/process1"/>
    <dgm:cxn modelId="{0559B485-0D73-F941-8F05-D36863430010}" type="presParOf" srcId="{ADF220A1-3E17-AF4D-873A-A5C05D4E8535}" destId="{EF06EDC3-270B-0948-A500-C03CE7BBFBC2}" srcOrd="7" destOrd="0" presId="urn:microsoft.com/office/officeart/2005/8/layout/process1"/>
    <dgm:cxn modelId="{3D8EDE25-F250-6A45-9F2A-FF007B048453}" type="presParOf" srcId="{EF06EDC3-270B-0948-A500-C03CE7BBFBC2}" destId="{16220148-2BBD-9540-B9D9-163CD93E94E6}" srcOrd="0" destOrd="0" presId="urn:microsoft.com/office/officeart/2005/8/layout/process1"/>
    <dgm:cxn modelId="{6DAABC12-DC60-7643-99BA-F5029833DF80}" type="presParOf" srcId="{ADF220A1-3E17-AF4D-873A-A5C05D4E8535}" destId="{C355743E-7100-CF4D-858B-E7A612E71F9F}" srcOrd="8" destOrd="0" presId="urn:microsoft.com/office/officeart/2005/8/layout/process1"/>
    <dgm:cxn modelId="{FCAE2544-1253-2E4C-AE87-05EF1316DBF7}" type="presParOf" srcId="{ADF220A1-3E17-AF4D-873A-A5C05D4E8535}" destId="{68F5F28D-DBEA-B945-B481-444180219E52}" srcOrd="9" destOrd="0" presId="urn:microsoft.com/office/officeart/2005/8/layout/process1"/>
    <dgm:cxn modelId="{FAD000EB-13AC-6541-B747-0E8EEFB5E4F1}" type="presParOf" srcId="{68F5F28D-DBEA-B945-B481-444180219E52}" destId="{1F145E7F-4E14-624D-AC84-56F3A9AD5769}" srcOrd="0" destOrd="0" presId="urn:microsoft.com/office/officeart/2005/8/layout/process1"/>
    <dgm:cxn modelId="{E873D7FA-8347-4246-8C99-A95618E4FAB1}" type="presParOf" srcId="{ADF220A1-3E17-AF4D-873A-A5C05D4E8535}" destId="{E857F9E8-6C6B-2843-9CAD-6BC57A132560}" srcOrd="10" destOrd="0" presId="urn:microsoft.com/office/officeart/2005/8/layout/process1"/>
    <dgm:cxn modelId="{5001A661-22B3-9844-A1F4-78B334F06ECA}" type="presParOf" srcId="{ADF220A1-3E17-AF4D-873A-A5C05D4E8535}" destId="{5A0FBEB9-E766-3747-8014-2CC10C64EBC5}" srcOrd="11" destOrd="0" presId="urn:microsoft.com/office/officeart/2005/8/layout/process1"/>
    <dgm:cxn modelId="{734E2B44-7433-034F-B8C2-63863B98E82B}" type="presParOf" srcId="{5A0FBEB9-E766-3747-8014-2CC10C64EBC5}" destId="{F4015991-6200-1C4F-A5C1-8E6CAD340B9E}" srcOrd="0" destOrd="0" presId="urn:microsoft.com/office/officeart/2005/8/layout/process1"/>
    <dgm:cxn modelId="{292086BA-766B-114B-AB4D-C0C416E639FC}" type="presParOf" srcId="{ADF220A1-3E17-AF4D-873A-A5C05D4E8535}" destId="{D6596114-1524-ED43-B79C-208970013C4A}" srcOrd="12" destOrd="0" presId="urn:microsoft.com/office/officeart/2005/8/layout/process1"/>
    <dgm:cxn modelId="{6FE17FC8-6330-1646-8AB9-C8ACD1908FF3}" type="presParOf" srcId="{ADF220A1-3E17-AF4D-873A-A5C05D4E8535}" destId="{3E1C10A5-C9DE-5A4B-93A2-7FFD619839BD}" srcOrd="13" destOrd="0" presId="urn:microsoft.com/office/officeart/2005/8/layout/process1"/>
    <dgm:cxn modelId="{86960B04-A5D7-A241-95B1-BB784C4AB262}" type="presParOf" srcId="{3E1C10A5-C9DE-5A4B-93A2-7FFD619839BD}" destId="{56D29372-E4BA-154C-8D05-B997E13113CF}" srcOrd="0" destOrd="0" presId="urn:microsoft.com/office/officeart/2005/8/layout/process1"/>
    <dgm:cxn modelId="{0C4FD67D-7F3C-8C46-878B-A503D2FE5EF8}" type="presParOf" srcId="{ADF220A1-3E17-AF4D-873A-A5C05D4E8535}" destId="{F20368AF-1E85-AF48-807B-D74C2826D5DA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B3BB7F-E407-3D49-8445-39DED370145D}" type="doc">
      <dgm:prSet loTypeId="urn:microsoft.com/office/officeart/2005/8/layout/bProcess3" loCatId="" qsTypeId="urn:microsoft.com/office/officeart/2005/8/quickstyle/simple2" qsCatId="simple" csTypeId="urn:microsoft.com/office/officeart/2005/8/colors/accent1_2" csCatId="accent1" phldr="1"/>
      <dgm:spPr/>
    </dgm:pt>
    <dgm:pt modelId="{7DC943D8-9C87-A04D-8302-EC89FB1F5F5C}">
      <dgm:prSet phldrT="[Text]" custT="1"/>
      <dgm:spPr/>
      <dgm:t>
        <a:bodyPr/>
        <a:lstStyle/>
        <a:p>
          <a:r>
            <a:rPr lang="en-US" sz="1600" dirty="0" smtClean="0"/>
            <a:t>Establish connection between </a:t>
          </a:r>
          <a:r>
            <a:rPr lang="en-US" sz="1600" dirty="0" err="1" smtClean="0"/>
            <a:t>uC</a:t>
          </a:r>
          <a:r>
            <a:rPr lang="en-US" sz="1600" dirty="0" smtClean="0"/>
            <a:t> and Java base</a:t>
          </a:r>
          <a:endParaRPr lang="en-US" sz="1600" dirty="0"/>
        </a:p>
      </dgm:t>
    </dgm:pt>
    <dgm:pt modelId="{B4B22270-8BF3-D245-B12C-E5AE58C12985}" type="parTrans" cxnId="{AF4FA440-5D3F-0E45-8450-60A109BFAFAB}">
      <dgm:prSet/>
      <dgm:spPr/>
      <dgm:t>
        <a:bodyPr/>
        <a:lstStyle/>
        <a:p>
          <a:endParaRPr lang="en-US"/>
        </a:p>
      </dgm:t>
    </dgm:pt>
    <dgm:pt modelId="{7D4BECEB-6A80-3744-876C-C74AC9E8F0C8}" type="sibTrans" cxnId="{AF4FA440-5D3F-0E45-8450-60A109BFAFAB}">
      <dgm:prSet/>
      <dgm:spPr/>
      <dgm:t>
        <a:bodyPr/>
        <a:lstStyle/>
        <a:p>
          <a:endParaRPr lang="en-US"/>
        </a:p>
      </dgm:t>
    </dgm:pt>
    <dgm:pt modelId="{B9F35673-4FC7-6B41-B470-BECA777526A4}">
      <dgm:prSet phldrT="[Text]"/>
      <dgm:spPr/>
      <dgm:t>
        <a:bodyPr/>
        <a:lstStyle/>
        <a:p>
          <a:r>
            <a:rPr lang="en-US" dirty="0" smtClean="0"/>
            <a:t>Start accepting sensor data from </a:t>
          </a:r>
          <a:r>
            <a:rPr lang="en-US" dirty="0" err="1" smtClean="0"/>
            <a:t>uC</a:t>
          </a:r>
          <a:endParaRPr lang="en-US" dirty="0"/>
        </a:p>
      </dgm:t>
    </dgm:pt>
    <dgm:pt modelId="{E71D815A-D995-7446-A058-63BE48408F8E}" type="parTrans" cxnId="{B1398F81-60E7-E44E-9DD8-94E21A4FB337}">
      <dgm:prSet/>
      <dgm:spPr/>
      <dgm:t>
        <a:bodyPr/>
        <a:lstStyle/>
        <a:p>
          <a:endParaRPr lang="en-US"/>
        </a:p>
      </dgm:t>
    </dgm:pt>
    <dgm:pt modelId="{A28B705C-F206-0949-AA7E-FED246019BAB}" type="sibTrans" cxnId="{B1398F81-60E7-E44E-9DD8-94E21A4FB337}">
      <dgm:prSet/>
      <dgm:spPr/>
      <dgm:t>
        <a:bodyPr/>
        <a:lstStyle/>
        <a:p>
          <a:endParaRPr lang="en-US"/>
        </a:p>
      </dgm:t>
    </dgm:pt>
    <dgm:pt modelId="{780FD8AE-1ACF-4F45-BDF2-C8B5355DECFC}">
      <dgm:prSet phldrT="[Text]"/>
      <dgm:spPr/>
      <dgm:t>
        <a:bodyPr/>
        <a:lstStyle/>
        <a:p>
          <a:r>
            <a:rPr lang="en-US" dirty="0" smtClean="0"/>
            <a:t>Launch projectile</a:t>
          </a:r>
          <a:endParaRPr lang="en-US" dirty="0"/>
        </a:p>
      </dgm:t>
    </dgm:pt>
    <dgm:pt modelId="{5135FFC1-95AE-A541-A9A7-21235F100993}" type="parTrans" cxnId="{AA8DBAAC-7125-424B-BB95-33EEB593673D}">
      <dgm:prSet/>
      <dgm:spPr/>
      <dgm:t>
        <a:bodyPr/>
        <a:lstStyle/>
        <a:p>
          <a:endParaRPr lang="en-US"/>
        </a:p>
      </dgm:t>
    </dgm:pt>
    <dgm:pt modelId="{6F0129EA-3951-1743-9E66-85EDE413D4C8}" type="sibTrans" cxnId="{AA8DBAAC-7125-424B-BB95-33EEB593673D}">
      <dgm:prSet/>
      <dgm:spPr/>
      <dgm:t>
        <a:bodyPr/>
        <a:lstStyle/>
        <a:p>
          <a:endParaRPr lang="en-US"/>
        </a:p>
      </dgm:t>
    </dgm:pt>
    <dgm:pt modelId="{B7F82101-E578-C444-8F7E-10A6DC1367E3}">
      <dgm:prSet phldrT="[Text]"/>
      <dgm:spPr/>
      <dgm:t>
        <a:bodyPr/>
        <a:lstStyle/>
        <a:p>
          <a:r>
            <a:rPr lang="en-US" dirty="0" smtClean="0"/>
            <a:t>Acquire wireless packets during flight</a:t>
          </a:r>
          <a:endParaRPr lang="en-US" dirty="0"/>
        </a:p>
      </dgm:t>
    </dgm:pt>
    <dgm:pt modelId="{D19CFC3A-319C-6946-BD2B-DE2E66849D0B}" type="parTrans" cxnId="{9EAFB043-7968-454F-A035-5192C46EE49C}">
      <dgm:prSet/>
      <dgm:spPr/>
      <dgm:t>
        <a:bodyPr/>
        <a:lstStyle/>
        <a:p>
          <a:endParaRPr lang="en-US"/>
        </a:p>
      </dgm:t>
    </dgm:pt>
    <dgm:pt modelId="{2EB048CE-CB3D-A24A-BEFA-BD5BB66C0475}" type="sibTrans" cxnId="{9EAFB043-7968-454F-A035-5192C46EE49C}">
      <dgm:prSet/>
      <dgm:spPr/>
      <dgm:t>
        <a:bodyPr/>
        <a:lstStyle/>
        <a:p>
          <a:endParaRPr lang="en-US"/>
        </a:p>
      </dgm:t>
    </dgm:pt>
    <dgm:pt modelId="{D5A3FCC6-0AEB-0843-B443-24B459CC5009}">
      <dgm:prSet phldrT="[Text]"/>
      <dgm:spPr/>
      <dgm:t>
        <a:bodyPr/>
        <a:lstStyle/>
        <a:p>
          <a:r>
            <a:rPr lang="en-US" dirty="0" smtClean="0"/>
            <a:t>Java writes data to file</a:t>
          </a:r>
          <a:endParaRPr lang="en-US" dirty="0"/>
        </a:p>
      </dgm:t>
    </dgm:pt>
    <dgm:pt modelId="{5531F811-7385-4A4E-B588-F20D5A641EB9}" type="parTrans" cxnId="{1C4B1B51-84D3-5044-9BD4-CF0391BE2606}">
      <dgm:prSet/>
      <dgm:spPr/>
      <dgm:t>
        <a:bodyPr/>
        <a:lstStyle/>
        <a:p>
          <a:endParaRPr lang="en-US"/>
        </a:p>
      </dgm:t>
    </dgm:pt>
    <dgm:pt modelId="{1D944CC7-CCC3-5340-B944-D3A1B9A0DE04}" type="sibTrans" cxnId="{1C4B1B51-84D3-5044-9BD4-CF0391BE2606}">
      <dgm:prSet/>
      <dgm:spPr/>
      <dgm:t>
        <a:bodyPr/>
        <a:lstStyle/>
        <a:p>
          <a:endParaRPr lang="en-US"/>
        </a:p>
      </dgm:t>
    </dgm:pt>
    <dgm:pt modelId="{55256AD4-B04B-DF40-8381-AEAEDB7D744F}">
      <dgm:prSet phldrT="[Text]"/>
      <dgm:spPr/>
      <dgm:t>
        <a:bodyPr/>
        <a:lstStyle/>
        <a:p>
          <a:r>
            <a:rPr lang="en-US" dirty="0" smtClean="0"/>
            <a:t>Java launches Matlab</a:t>
          </a:r>
          <a:endParaRPr lang="en-US" dirty="0"/>
        </a:p>
      </dgm:t>
    </dgm:pt>
    <dgm:pt modelId="{48B9842F-86A0-2F44-AF93-8AAECF2FFDD4}" type="parTrans" cxnId="{162B4373-E171-EC43-8698-6DAD106845AF}">
      <dgm:prSet/>
      <dgm:spPr/>
      <dgm:t>
        <a:bodyPr/>
        <a:lstStyle/>
        <a:p>
          <a:endParaRPr lang="en-US"/>
        </a:p>
      </dgm:t>
    </dgm:pt>
    <dgm:pt modelId="{8A24F5C6-B1F4-754F-AAC6-1A0A59C9A1E7}" type="sibTrans" cxnId="{162B4373-E171-EC43-8698-6DAD106845AF}">
      <dgm:prSet/>
      <dgm:spPr/>
      <dgm:t>
        <a:bodyPr/>
        <a:lstStyle/>
        <a:p>
          <a:endParaRPr lang="en-US"/>
        </a:p>
      </dgm:t>
    </dgm:pt>
    <dgm:pt modelId="{686701EC-253B-834D-902B-BCECF83086E9}">
      <dgm:prSet phldrT="[Text]"/>
      <dgm:spPr/>
      <dgm:t>
        <a:bodyPr/>
        <a:lstStyle/>
        <a:p>
          <a:r>
            <a:rPr lang="en-US" dirty="0" smtClean="0"/>
            <a:t>Matlab reads file</a:t>
          </a:r>
          <a:endParaRPr lang="en-US" dirty="0"/>
        </a:p>
      </dgm:t>
    </dgm:pt>
    <dgm:pt modelId="{3BBE9874-F96C-E04D-BF16-4ECB18ED36BE}" type="parTrans" cxnId="{4DA9271B-6C89-3A4F-882E-B8C2B79DF401}">
      <dgm:prSet/>
      <dgm:spPr/>
      <dgm:t>
        <a:bodyPr/>
        <a:lstStyle/>
        <a:p>
          <a:endParaRPr lang="en-US"/>
        </a:p>
      </dgm:t>
    </dgm:pt>
    <dgm:pt modelId="{72DA1F8A-CF07-F04C-A5BE-0CBB0E001F01}" type="sibTrans" cxnId="{4DA9271B-6C89-3A4F-882E-B8C2B79DF401}">
      <dgm:prSet/>
      <dgm:spPr/>
      <dgm:t>
        <a:bodyPr/>
        <a:lstStyle/>
        <a:p>
          <a:endParaRPr lang="en-US"/>
        </a:p>
      </dgm:t>
    </dgm:pt>
    <dgm:pt modelId="{70E2D9E7-B40B-F943-91A4-D6F86FAA44D4}">
      <dgm:prSet phldrT="[Text]"/>
      <dgm:spPr/>
      <dgm:t>
        <a:bodyPr/>
        <a:lstStyle/>
        <a:p>
          <a:r>
            <a:rPr lang="en-US" dirty="0" smtClean="0"/>
            <a:t>Java terminates connection after predefined time</a:t>
          </a:r>
          <a:endParaRPr lang="en-US" dirty="0"/>
        </a:p>
      </dgm:t>
    </dgm:pt>
    <dgm:pt modelId="{666795DB-0801-A742-8665-1ECCB7266FA3}" type="sibTrans" cxnId="{FFC2E417-B84A-934C-B5DC-C404B0B5B897}">
      <dgm:prSet/>
      <dgm:spPr/>
      <dgm:t>
        <a:bodyPr/>
        <a:lstStyle/>
        <a:p>
          <a:endParaRPr lang="en-US"/>
        </a:p>
      </dgm:t>
    </dgm:pt>
    <dgm:pt modelId="{208731B6-0515-8B43-9B65-8C9C111C6F8C}" type="parTrans" cxnId="{FFC2E417-B84A-934C-B5DC-C404B0B5B897}">
      <dgm:prSet/>
      <dgm:spPr/>
      <dgm:t>
        <a:bodyPr/>
        <a:lstStyle/>
        <a:p>
          <a:endParaRPr lang="en-US"/>
        </a:p>
      </dgm:t>
    </dgm:pt>
    <dgm:pt modelId="{300184F7-0C0F-EB4C-81FD-6900F5F37F50}">
      <dgm:prSet phldrT="[Text]"/>
      <dgm:spPr/>
      <dgm:t>
        <a:bodyPr/>
        <a:lstStyle/>
        <a:p>
          <a:r>
            <a:rPr lang="en-US" dirty="0" smtClean="0"/>
            <a:t>Matlab analyses data</a:t>
          </a:r>
          <a:endParaRPr lang="en-US" dirty="0"/>
        </a:p>
      </dgm:t>
    </dgm:pt>
    <dgm:pt modelId="{1A7CCC26-BE8E-8345-AEB4-64D2ED2F3822}" type="parTrans" cxnId="{8F917861-139F-6642-98F6-F32D739AD1C5}">
      <dgm:prSet/>
      <dgm:spPr/>
      <dgm:t>
        <a:bodyPr/>
        <a:lstStyle/>
        <a:p>
          <a:endParaRPr lang="en-US"/>
        </a:p>
      </dgm:t>
    </dgm:pt>
    <dgm:pt modelId="{73D3E89B-DAC8-2649-8EDF-9A225E22E9BA}" type="sibTrans" cxnId="{8F917861-139F-6642-98F6-F32D739AD1C5}">
      <dgm:prSet/>
      <dgm:spPr/>
      <dgm:t>
        <a:bodyPr/>
        <a:lstStyle/>
        <a:p>
          <a:endParaRPr lang="en-US"/>
        </a:p>
      </dgm:t>
    </dgm:pt>
    <dgm:pt modelId="{99BA81E1-FBC3-E44C-8F95-61B2161949FB}">
      <dgm:prSet phldrT="[Text]"/>
      <dgm:spPr/>
      <dgm:t>
        <a:bodyPr/>
        <a:lstStyle/>
        <a:p>
          <a:r>
            <a:rPr lang="en-US" dirty="0" smtClean="0"/>
            <a:t>Matlab plots trajectory</a:t>
          </a:r>
          <a:endParaRPr lang="en-US" dirty="0"/>
        </a:p>
      </dgm:t>
    </dgm:pt>
    <dgm:pt modelId="{9356D541-DE46-7147-892A-1BAAF35185FB}" type="parTrans" cxnId="{C323E93B-6ACF-C746-B72D-C5D3869BC8D6}">
      <dgm:prSet/>
      <dgm:spPr/>
      <dgm:t>
        <a:bodyPr/>
        <a:lstStyle/>
        <a:p>
          <a:endParaRPr lang="en-US"/>
        </a:p>
      </dgm:t>
    </dgm:pt>
    <dgm:pt modelId="{AC5B9989-9A5F-5E44-87E5-68D33B312D7E}" type="sibTrans" cxnId="{C323E93B-6ACF-C746-B72D-C5D3869BC8D6}">
      <dgm:prSet/>
      <dgm:spPr/>
      <dgm:t>
        <a:bodyPr/>
        <a:lstStyle/>
        <a:p>
          <a:endParaRPr lang="en-US"/>
        </a:p>
      </dgm:t>
    </dgm:pt>
    <dgm:pt modelId="{6A325240-BF59-8649-AF86-5D4A513A4C0C}" type="pres">
      <dgm:prSet presAssocID="{FFB3BB7F-E407-3D49-8445-39DED370145D}" presName="Name0" presStyleCnt="0">
        <dgm:presLayoutVars>
          <dgm:dir/>
          <dgm:resizeHandles val="exact"/>
        </dgm:presLayoutVars>
      </dgm:prSet>
      <dgm:spPr/>
    </dgm:pt>
    <dgm:pt modelId="{C4A3EBE5-FC1D-A04C-8A5A-0EF2A413A89D}" type="pres">
      <dgm:prSet presAssocID="{7DC943D8-9C87-A04D-8302-EC89FB1F5F5C}" presName="node" presStyleLbl="node1" presStyleIdx="0" presStyleCnt="10">
        <dgm:presLayoutVars>
          <dgm:bulletEnabled val="1"/>
        </dgm:presLayoutVars>
      </dgm:prSet>
      <dgm:spPr/>
    </dgm:pt>
    <dgm:pt modelId="{D3D36961-0D39-0F41-A369-449E297A8D70}" type="pres">
      <dgm:prSet presAssocID="{7D4BECEB-6A80-3744-876C-C74AC9E8F0C8}" presName="sibTrans" presStyleLbl="sibTrans1D1" presStyleIdx="0" presStyleCnt="9"/>
      <dgm:spPr/>
    </dgm:pt>
    <dgm:pt modelId="{D6C471D2-FA65-7E47-B1E6-B216EB4A38A4}" type="pres">
      <dgm:prSet presAssocID="{7D4BECEB-6A80-3744-876C-C74AC9E8F0C8}" presName="connectorText" presStyleLbl="sibTrans1D1" presStyleIdx="0" presStyleCnt="9"/>
      <dgm:spPr/>
    </dgm:pt>
    <dgm:pt modelId="{B8B59C62-2E5D-DD44-8D81-23D5B1FB0A7A}" type="pres">
      <dgm:prSet presAssocID="{B9F35673-4FC7-6B41-B470-BECA777526A4}" presName="node" presStyleLbl="node1" presStyleIdx="1" presStyleCnt="10">
        <dgm:presLayoutVars>
          <dgm:bulletEnabled val="1"/>
        </dgm:presLayoutVars>
      </dgm:prSet>
      <dgm:spPr/>
    </dgm:pt>
    <dgm:pt modelId="{697D29B4-8B18-5644-9C7B-6F01FE438159}" type="pres">
      <dgm:prSet presAssocID="{A28B705C-F206-0949-AA7E-FED246019BAB}" presName="sibTrans" presStyleLbl="sibTrans1D1" presStyleIdx="1" presStyleCnt="9"/>
      <dgm:spPr/>
    </dgm:pt>
    <dgm:pt modelId="{AEC46E4F-A1E7-B844-9F23-B439DB29DB07}" type="pres">
      <dgm:prSet presAssocID="{A28B705C-F206-0949-AA7E-FED246019BAB}" presName="connectorText" presStyleLbl="sibTrans1D1" presStyleIdx="1" presStyleCnt="9"/>
      <dgm:spPr/>
    </dgm:pt>
    <dgm:pt modelId="{B1784FA5-B387-2F4D-B9B3-3EEB60B1867A}" type="pres">
      <dgm:prSet presAssocID="{780FD8AE-1ACF-4F45-BDF2-C8B5355DECFC}" presName="node" presStyleLbl="node1" presStyleIdx="2" presStyleCnt="10">
        <dgm:presLayoutVars>
          <dgm:bulletEnabled val="1"/>
        </dgm:presLayoutVars>
      </dgm:prSet>
      <dgm:spPr/>
    </dgm:pt>
    <dgm:pt modelId="{FEB9E55C-D21B-8B44-BE5E-967DA1882759}" type="pres">
      <dgm:prSet presAssocID="{6F0129EA-3951-1743-9E66-85EDE413D4C8}" presName="sibTrans" presStyleLbl="sibTrans1D1" presStyleIdx="2" presStyleCnt="9"/>
      <dgm:spPr/>
    </dgm:pt>
    <dgm:pt modelId="{FE44201B-00C8-2548-BAAC-93B8B7107146}" type="pres">
      <dgm:prSet presAssocID="{6F0129EA-3951-1743-9E66-85EDE413D4C8}" presName="connectorText" presStyleLbl="sibTrans1D1" presStyleIdx="2" presStyleCnt="9"/>
      <dgm:spPr/>
    </dgm:pt>
    <dgm:pt modelId="{61A1993B-77B8-6740-8B5C-B70D391B4DF9}" type="pres">
      <dgm:prSet presAssocID="{B7F82101-E578-C444-8F7E-10A6DC1367E3}" presName="node" presStyleLbl="node1" presStyleIdx="3" presStyleCnt="10">
        <dgm:presLayoutVars>
          <dgm:bulletEnabled val="1"/>
        </dgm:presLayoutVars>
      </dgm:prSet>
      <dgm:spPr/>
    </dgm:pt>
    <dgm:pt modelId="{B25C2C05-2A18-CF47-AAC0-285E35FEEB8F}" type="pres">
      <dgm:prSet presAssocID="{2EB048CE-CB3D-A24A-BEFA-BD5BB66C0475}" presName="sibTrans" presStyleLbl="sibTrans1D1" presStyleIdx="3" presStyleCnt="9"/>
      <dgm:spPr/>
    </dgm:pt>
    <dgm:pt modelId="{81975648-B821-7348-B643-809874BDED43}" type="pres">
      <dgm:prSet presAssocID="{2EB048CE-CB3D-A24A-BEFA-BD5BB66C0475}" presName="connectorText" presStyleLbl="sibTrans1D1" presStyleIdx="3" presStyleCnt="9"/>
      <dgm:spPr/>
    </dgm:pt>
    <dgm:pt modelId="{56A879E6-2EB9-BD48-99AA-C2D0BDF3E454}" type="pres">
      <dgm:prSet presAssocID="{70E2D9E7-B40B-F943-91A4-D6F86FAA44D4}" presName="node" presStyleLbl="node1" presStyleIdx="4" presStyleCnt="10">
        <dgm:presLayoutVars>
          <dgm:bulletEnabled val="1"/>
        </dgm:presLayoutVars>
      </dgm:prSet>
      <dgm:spPr/>
    </dgm:pt>
    <dgm:pt modelId="{192E8A1A-61C0-C543-A127-AA5066BF1F76}" type="pres">
      <dgm:prSet presAssocID="{666795DB-0801-A742-8665-1ECCB7266FA3}" presName="sibTrans" presStyleLbl="sibTrans1D1" presStyleIdx="4" presStyleCnt="9"/>
      <dgm:spPr/>
    </dgm:pt>
    <dgm:pt modelId="{C7D8710F-5D5B-AE4E-9D3C-A7D5A64FD34A}" type="pres">
      <dgm:prSet presAssocID="{666795DB-0801-A742-8665-1ECCB7266FA3}" presName="connectorText" presStyleLbl="sibTrans1D1" presStyleIdx="4" presStyleCnt="9"/>
      <dgm:spPr/>
    </dgm:pt>
    <dgm:pt modelId="{C24E2368-EF39-FE42-A637-E4EAEB02C001}" type="pres">
      <dgm:prSet presAssocID="{D5A3FCC6-0AEB-0843-B443-24B459CC5009}" presName="node" presStyleLbl="node1" presStyleIdx="5" presStyleCnt="10">
        <dgm:presLayoutVars>
          <dgm:bulletEnabled val="1"/>
        </dgm:presLayoutVars>
      </dgm:prSet>
      <dgm:spPr/>
    </dgm:pt>
    <dgm:pt modelId="{14F9B177-04AD-6F40-B59A-FA881463010B}" type="pres">
      <dgm:prSet presAssocID="{1D944CC7-CCC3-5340-B944-D3A1B9A0DE04}" presName="sibTrans" presStyleLbl="sibTrans1D1" presStyleIdx="5" presStyleCnt="9"/>
      <dgm:spPr/>
    </dgm:pt>
    <dgm:pt modelId="{1D459D22-3285-B54D-9F16-8BC611F6785D}" type="pres">
      <dgm:prSet presAssocID="{1D944CC7-CCC3-5340-B944-D3A1B9A0DE04}" presName="connectorText" presStyleLbl="sibTrans1D1" presStyleIdx="5" presStyleCnt="9"/>
      <dgm:spPr/>
    </dgm:pt>
    <dgm:pt modelId="{3A02FACF-19C5-054E-8D82-E484445ED62D}" type="pres">
      <dgm:prSet presAssocID="{55256AD4-B04B-DF40-8381-AEAEDB7D744F}" presName="node" presStyleLbl="node1" presStyleIdx="6" presStyleCnt="10">
        <dgm:presLayoutVars>
          <dgm:bulletEnabled val="1"/>
        </dgm:presLayoutVars>
      </dgm:prSet>
      <dgm:spPr/>
    </dgm:pt>
    <dgm:pt modelId="{421B8E9D-D9B4-BC49-9466-FDBA858B4D6D}" type="pres">
      <dgm:prSet presAssocID="{8A24F5C6-B1F4-754F-AAC6-1A0A59C9A1E7}" presName="sibTrans" presStyleLbl="sibTrans1D1" presStyleIdx="6" presStyleCnt="9"/>
      <dgm:spPr/>
    </dgm:pt>
    <dgm:pt modelId="{C00970B4-1B79-4D42-A8C9-59FD8BA9544E}" type="pres">
      <dgm:prSet presAssocID="{8A24F5C6-B1F4-754F-AAC6-1A0A59C9A1E7}" presName="connectorText" presStyleLbl="sibTrans1D1" presStyleIdx="6" presStyleCnt="9"/>
      <dgm:spPr/>
    </dgm:pt>
    <dgm:pt modelId="{AFC8F82C-9983-1F40-80FD-50BD1E4697F7}" type="pres">
      <dgm:prSet presAssocID="{686701EC-253B-834D-902B-BCECF83086E9}" presName="node" presStyleLbl="node1" presStyleIdx="7" presStyleCnt="10">
        <dgm:presLayoutVars>
          <dgm:bulletEnabled val="1"/>
        </dgm:presLayoutVars>
      </dgm:prSet>
      <dgm:spPr/>
    </dgm:pt>
    <dgm:pt modelId="{85E7D29E-CE01-154A-BCE0-1CC7D351630D}" type="pres">
      <dgm:prSet presAssocID="{72DA1F8A-CF07-F04C-A5BE-0CBB0E001F01}" presName="sibTrans" presStyleLbl="sibTrans1D1" presStyleIdx="7" presStyleCnt="9"/>
      <dgm:spPr/>
    </dgm:pt>
    <dgm:pt modelId="{1AD3F426-1A9F-8D46-A167-224510FE62C1}" type="pres">
      <dgm:prSet presAssocID="{72DA1F8A-CF07-F04C-A5BE-0CBB0E001F01}" presName="connectorText" presStyleLbl="sibTrans1D1" presStyleIdx="7" presStyleCnt="9"/>
      <dgm:spPr/>
    </dgm:pt>
    <dgm:pt modelId="{97A73EA9-B40B-1B4C-A5CA-076E30AAD88D}" type="pres">
      <dgm:prSet presAssocID="{300184F7-0C0F-EB4C-81FD-6900F5F37F50}" presName="node" presStyleLbl="node1" presStyleIdx="8" presStyleCnt="10">
        <dgm:presLayoutVars>
          <dgm:bulletEnabled val="1"/>
        </dgm:presLayoutVars>
      </dgm:prSet>
      <dgm:spPr/>
    </dgm:pt>
    <dgm:pt modelId="{E52AE194-29F8-2B46-8DAB-4087104075F1}" type="pres">
      <dgm:prSet presAssocID="{73D3E89B-DAC8-2649-8EDF-9A225E22E9BA}" presName="sibTrans" presStyleLbl="sibTrans1D1" presStyleIdx="8" presStyleCnt="9"/>
      <dgm:spPr/>
    </dgm:pt>
    <dgm:pt modelId="{209B15EA-0273-7345-B0D6-4DACA7B5A6C5}" type="pres">
      <dgm:prSet presAssocID="{73D3E89B-DAC8-2649-8EDF-9A225E22E9BA}" presName="connectorText" presStyleLbl="sibTrans1D1" presStyleIdx="8" presStyleCnt="9"/>
      <dgm:spPr/>
    </dgm:pt>
    <dgm:pt modelId="{0A15B6CF-08AA-FC45-AF90-B2180EA74808}" type="pres">
      <dgm:prSet presAssocID="{99BA81E1-FBC3-E44C-8F95-61B2161949F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7F6BE7A-3480-0340-AD88-B2124C343D0F}" type="presOf" srcId="{A28B705C-F206-0949-AA7E-FED246019BAB}" destId="{AEC46E4F-A1E7-B844-9F23-B439DB29DB07}" srcOrd="1" destOrd="0" presId="urn:microsoft.com/office/officeart/2005/8/layout/bProcess3"/>
    <dgm:cxn modelId="{8800895A-5882-FD46-B0E6-A8A1F162E94E}" type="presOf" srcId="{7D4BECEB-6A80-3744-876C-C74AC9E8F0C8}" destId="{D6C471D2-FA65-7E47-B1E6-B216EB4A38A4}" srcOrd="1" destOrd="0" presId="urn:microsoft.com/office/officeart/2005/8/layout/bProcess3"/>
    <dgm:cxn modelId="{525A469D-A7F4-E442-B7DC-6240D3D9BE2F}" type="presOf" srcId="{6F0129EA-3951-1743-9E66-85EDE413D4C8}" destId="{FEB9E55C-D21B-8B44-BE5E-967DA1882759}" srcOrd="0" destOrd="0" presId="urn:microsoft.com/office/officeart/2005/8/layout/bProcess3"/>
    <dgm:cxn modelId="{649CD373-8240-F849-A986-6D177163F581}" type="presOf" srcId="{73D3E89B-DAC8-2649-8EDF-9A225E22E9BA}" destId="{E52AE194-29F8-2B46-8DAB-4087104075F1}" srcOrd="0" destOrd="0" presId="urn:microsoft.com/office/officeart/2005/8/layout/bProcess3"/>
    <dgm:cxn modelId="{716756F7-83A9-974C-A78B-0FF5017A5644}" type="presOf" srcId="{666795DB-0801-A742-8665-1ECCB7266FA3}" destId="{192E8A1A-61C0-C543-A127-AA5066BF1F76}" srcOrd="0" destOrd="0" presId="urn:microsoft.com/office/officeart/2005/8/layout/bProcess3"/>
    <dgm:cxn modelId="{41FF29DA-524C-F443-B86C-019B9BA610D6}" type="presOf" srcId="{1D944CC7-CCC3-5340-B944-D3A1B9A0DE04}" destId="{14F9B177-04AD-6F40-B59A-FA881463010B}" srcOrd="0" destOrd="0" presId="urn:microsoft.com/office/officeart/2005/8/layout/bProcess3"/>
    <dgm:cxn modelId="{7AF21856-D067-554B-93DC-9CC0741B10D0}" type="presOf" srcId="{72DA1F8A-CF07-F04C-A5BE-0CBB0E001F01}" destId="{85E7D29E-CE01-154A-BCE0-1CC7D351630D}" srcOrd="0" destOrd="0" presId="urn:microsoft.com/office/officeart/2005/8/layout/bProcess3"/>
    <dgm:cxn modelId="{90C7ABD8-92F3-2F4A-85AC-5F14BB0E3507}" type="presOf" srcId="{7D4BECEB-6A80-3744-876C-C74AC9E8F0C8}" destId="{D3D36961-0D39-0F41-A369-449E297A8D70}" srcOrd="0" destOrd="0" presId="urn:microsoft.com/office/officeart/2005/8/layout/bProcess3"/>
    <dgm:cxn modelId="{787BEBB8-72E2-584E-B7D8-FD25C1110A10}" type="presOf" srcId="{73D3E89B-DAC8-2649-8EDF-9A225E22E9BA}" destId="{209B15EA-0273-7345-B0D6-4DACA7B5A6C5}" srcOrd="1" destOrd="0" presId="urn:microsoft.com/office/officeart/2005/8/layout/bProcess3"/>
    <dgm:cxn modelId="{E4E61A80-2AC9-A443-97DD-DD7F601F3EBC}" type="presOf" srcId="{A28B705C-F206-0949-AA7E-FED246019BAB}" destId="{697D29B4-8B18-5644-9C7B-6F01FE438159}" srcOrd="0" destOrd="0" presId="urn:microsoft.com/office/officeart/2005/8/layout/bProcess3"/>
    <dgm:cxn modelId="{CCAF7E4C-26CB-CB46-B88F-D7404D2F25E7}" type="presOf" srcId="{780FD8AE-1ACF-4F45-BDF2-C8B5355DECFC}" destId="{B1784FA5-B387-2F4D-B9B3-3EEB60B1867A}" srcOrd="0" destOrd="0" presId="urn:microsoft.com/office/officeart/2005/8/layout/bProcess3"/>
    <dgm:cxn modelId="{FFC2E417-B84A-934C-B5DC-C404B0B5B897}" srcId="{FFB3BB7F-E407-3D49-8445-39DED370145D}" destId="{70E2D9E7-B40B-F943-91A4-D6F86FAA44D4}" srcOrd="4" destOrd="0" parTransId="{208731B6-0515-8B43-9B65-8C9C111C6F8C}" sibTransId="{666795DB-0801-A742-8665-1ECCB7266FA3}"/>
    <dgm:cxn modelId="{5C78A0F8-4A4A-5C44-87DA-218765FC2EA3}" type="presOf" srcId="{70E2D9E7-B40B-F943-91A4-D6F86FAA44D4}" destId="{56A879E6-2EB9-BD48-99AA-C2D0BDF3E454}" srcOrd="0" destOrd="0" presId="urn:microsoft.com/office/officeart/2005/8/layout/bProcess3"/>
    <dgm:cxn modelId="{AF4FA440-5D3F-0E45-8450-60A109BFAFAB}" srcId="{FFB3BB7F-E407-3D49-8445-39DED370145D}" destId="{7DC943D8-9C87-A04D-8302-EC89FB1F5F5C}" srcOrd="0" destOrd="0" parTransId="{B4B22270-8BF3-D245-B12C-E5AE58C12985}" sibTransId="{7D4BECEB-6A80-3744-876C-C74AC9E8F0C8}"/>
    <dgm:cxn modelId="{05D60177-9375-504F-B6CA-7FAE49A1447A}" type="presOf" srcId="{B7F82101-E578-C444-8F7E-10A6DC1367E3}" destId="{61A1993B-77B8-6740-8B5C-B70D391B4DF9}" srcOrd="0" destOrd="0" presId="urn:microsoft.com/office/officeart/2005/8/layout/bProcess3"/>
    <dgm:cxn modelId="{8F917861-139F-6642-98F6-F32D739AD1C5}" srcId="{FFB3BB7F-E407-3D49-8445-39DED370145D}" destId="{300184F7-0C0F-EB4C-81FD-6900F5F37F50}" srcOrd="8" destOrd="0" parTransId="{1A7CCC26-BE8E-8345-AEB4-64D2ED2F3822}" sibTransId="{73D3E89B-DAC8-2649-8EDF-9A225E22E9BA}"/>
    <dgm:cxn modelId="{12438712-FC1D-464C-A067-1D9A866CDC82}" type="presOf" srcId="{686701EC-253B-834D-902B-BCECF83086E9}" destId="{AFC8F82C-9983-1F40-80FD-50BD1E4697F7}" srcOrd="0" destOrd="0" presId="urn:microsoft.com/office/officeart/2005/8/layout/bProcess3"/>
    <dgm:cxn modelId="{C323E93B-6ACF-C746-B72D-C5D3869BC8D6}" srcId="{FFB3BB7F-E407-3D49-8445-39DED370145D}" destId="{99BA81E1-FBC3-E44C-8F95-61B2161949FB}" srcOrd="9" destOrd="0" parTransId="{9356D541-DE46-7147-892A-1BAAF35185FB}" sibTransId="{AC5B9989-9A5F-5E44-87E5-68D33B312D7E}"/>
    <dgm:cxn modelId="{EB6D77E4-934B-414C-91EA-20E09F371892}" type="presOf" srcId="{D5A3FCC6-0AEB-0843-B443-24B459CC5009}" destId="{C24E2368-EF39-FE42-A637-E4EAEB02C001}" srcOrd="0" destOrd="0" presId="urn:microsoft.com/office/officeart/2005/8/layout/bProcess3"/>
    <dgm:cxn modelId="{828959B4-DE8A-8D41-A93F-8FEEBB6C145B}" type="presOf" srcId="{666795DB-0801-A742-8665-1ECCB7266FA3}" destId="{C7D8710F-5D5B-AE4E-9D3C-A7D5A64FD34A}" srcOrd="1" destOrd="0" presId="urn:microsoft.com/office/officeart/2005/8/layout/bProcess3"/>
    <dgm:cxn modelId="{019CE872-8695-224D-9619-66C29D2AECCB}" type="presOf" srcId="{72DA1F8A-CF07-F04C-A5BE-0CBB0E001F01}" destId="{1AD3F426-1A9F-8D46-A167-224510FE62C1}" srcOrd="1" destOrd="0" presId="urn:microsoft.com/office/officeart/2005/8/layout/bProcess3"/>
    <dgm:cxn modelId="{AA8DBAAC-7125-424B-BB95-33EEB593673D}" srcId="{FFB3BB7F-E407-3D49-8445-39DED370145D}" destId="{780FD8AE-1ACF-4F45-BDF2-C8B5355DECFC}" srcOrd="2" destOrd="0" parTransId="{5135FFC1-95AE-A541-A9A7-21235F100993}" sibTransId="{6F0129EA-3951-1743-9E66-85EDE413D4C8}"/>
    <dgm:cxn modelId="{9EAFB043-7968-454F-A035-5192C46EE49C}" srcId="{FFB3BB7F-E407-3D49-8445-39DED370145D}" destId="{B7F82101-E578-C444-8F7E-10A6DC1367E3}" srcOrd="3" destOrd="0" parTransId="{D19CFC3A-319C-6946-BD2B-DE2E66849D0B}" sibTransId="{2EB048CE-CB3D-A24A-BEFA-BD5BB66C0475}"/>
    <dgm:cxn modelId="{4DA9271B-6C89-3A4F-882E-B8C2B79DF401}" srcId="{FFB3BB7F-E407-3D49-8445-39DED370145D}" destId="{686701EC-253B-834D-902B-BCECF83086E9}" srcOrd="7" destOrd="0" parTransId="{3BBE9874-F96C-E04D-BF16-4ECB18ED36BE}" sibTransId="{72DA1F8A-CF07-F04C-A5BE-0CBB0E001F01}"/>
    <dgm:cxn modelId="{FE289377-0687-D04E-B9C1-1D3C7D8481F1}" type="presOf" srcId="{2EB048CE-CB3D-A24A-BEFA-BD5BB66C0475}" destId="{81975648-B821-7348-B643-809874BDED43}" srcOrd="1" destOrd="0" presId="urn:microsoft.com/office/officeart/2005/8/layout/bProcess3"/>
    <dgm:cxn modelId="{30038828-7E10-F142-9FB1-26A5618A59AA}" type="presOf" srcId="{99BA81E1-FBC3-E44C-8F95-61B2161949FB}" destId="{0A15B6CF-08AA-FC45-AF90-B2180EA74808}" srcOrd="0" destOrd="0" presId="urn:microsoft.com/office/officeart/2005/8/layout/bProcess3"/>
    <dgm:cxn modelId="{B1398F81-60E7-E44E-9DD8-94E21A4FB337}" srcId="{FFB3BB7F-E407-3D49-8445-39DED370145D}" destId="{B9F35673-4FC7-6B41-B470-BECA777526A4}" srcOrd="1" destOrd="0" parTransId="{E71D815A-D995-7446-A058-63BE48408F8E}" sibTransId="{A28B705C-F206-0949-AA7E-FED246019BAB}"/>
    <dgm:cxn modelId="{DD441E6F-28AD-5E42-B55C-304989F4EB3E}" type="presOf" srcId="{B9F35673-4FC7-6B41-B470-BECA777526A4}" destId="{B8B59C62-2E5D-DD44-8D81-23D5B1FB0A7A}" srcOrd="0" destOrd="0" presId="urn:microsoft.com/office/officeart/2005/8/layout/bProcess3"/>
    <dgm:cxn modelId="{162B4373-E171-EC43-8698-6DAD106845AF}" srcId="{FFB3BB7F-E407-3D49-8445-39DED370145D}" destId="{55256AD4-B04B-DF40-8381-AEAEDB7D744F}" srcOrd="6" destOrd="0" parTransId="{48B9842F-86A0-2F44-AF93-8AAECF2FFDD4}" sibTransId="{8A24F5C6-B1F4-754F-AAC6-1A0A59C9A1E7}"/>
    <dgm:cxn modelId="{A7ACD02C-C16F-8D41-A560-D5FDC7C79C95}" type="presOf" srcId="{55256AD4-B04B-DF40-8381-AEAEDB7D744F}" destId="{3A02FACF-19C5-054E-8D82-E484445ED62D}" srcOrd="0" destOrd="0" presId="urn:microsoft.com/office/officeart/2005/8/layout/bProcess3"/>
    <dgm:cxn modelId="{3B4BADA9-8F1C-914D-BA2F-7535BFCCC5D2}" type="presOf" srcId="{1D944CC7-CCC3-5340-B944-D3A1B9A0DE04}" destId="{1D459D22-3285-B54D-9F16-8BC611F6785D}" srcOrd="1" destOrd="0" presId="urn:microsoft.com/office/officeart/2005/8/layout/bProcess3"/>
    <dgm:cxn modelId="{21DD27E0-1DC2-7E4B-A7D7-DF054C5ED1EA}" type="presOf" srcId="{300184F7-0C0F-EB4C-81FD-6900F5F37F50}" destId="{97A73EA9-B40B-1B4C-A5CA-076E30AAD88D}" srcOrd="0" destOrd="0" presId="urn:microsoft.com/office/officeart/2005/8/layout/bProcess3"/>
    <dgm:cxn modelId="{5F421864-1BBF-4747-A30D-A9EA569CF659}" type="presOf" srcId="{6F0129EA-3951-1743-9E66-85EDE413D4C8}" destId="{FE44201B-00C8-2548-BAAC-93B8B7107146}" srcOrd="1" destOrd="0" presId="urn:microsoft.com/office/officeart/2005/8/layout/bProcess3"/>
    <dgm:cxn modelId="{FEAAD1C5-C141-D343-A7A6-47F9E92A104E}" type="presOf" srcId="{8A24F5C6-B1F4-754F-AAC6-1A0A59C9A1E7}" destId="{421B8E9D-D9B4-BC49-9466-FDBA858B4D6D}" srcOrd="0" destOrd="0" presId="urn:microsoft.com/office/officeart/2005/8/layout/bProcess3"/>
    <dgm:cxn modelId="{E1F51E00-AFD1-C54B-B4AB-6891143247E0}" type="presOf" srcId="{8A24F5C6-B1F4-754F-AAC6-1A0A59C9A1E7}" destId="{C00970B4-1B79-4D42-A8C9-59FD8BA9544E}" srcOrd="1" destOrd="0" presId="urn:microsoft.com/office/officeart/2005/8/layout/bProcess3"/>
    <dgm:cxn modelId="{FBC27D3D-68B4-5642-9ECC-70878FF3A333}" type="presOf" srcId="{7DC943D8-9C87-A04D-8302-EC89FB1F5F5C}" destId="{C4A3EBE5-FC1D-A04C-8A5A-0EF2A413A89D}" srcOrd="0" destOrd="0" presId="urn:microsoft.com/office/officeart/2005/8/layout/bProcess3"/>
    <dgm:cxn modelId="{1C4B1B51-84D3-5044-9BD4-CF0391BE2606}" srcId="{FFB3BB7F-E407-3D49-8445-39DED370145D}" destId="{D5A3FCC6-0AEB-0843-B443-24B459CC5009}" srcOrd="5" destOrd="0" parTransId="{5531F811-7385-4A4E-B588-F20D5A641EB9}" sibTransId="{1D944CC7-CCC3-5340-B944-D3A1B9A0DE04}"/>
    <dgm:cxn modelId="{CB05A46B-3446-CC49-AA90-855AD950008E}" type="presOf" srcId="{FFB3BB7F-E407-3D49-8445-39DED370145D}" destId="{6A325240-BF59-8649-AF86-5D4A513A4C0C}" srcOrd="0" destOrd="0" presId="urn:microsoft.com/office/officeart/2005/8/layout/bProcess3"/>
    <dgm:cxn modelId="{D5BF9249-22C0-FD46-A6D5-89E07895A902}" type="presOf" srcId="{2EB048CE-CB3D-A24A-BEFA-BD5BB66C0475}" destId="{B25C2C05-2A18-CF47-AAC0-285E35FEEB8F}" srcOrd="0" destOrd="0" presId="urn:microsoft.com/office/officeart/2005/8/layout/bProcess3"/>
    <dgm:cxn modelId="{DAD164D2-D956-BC42-A9EC-369015E2B3F2}" type="presParOf" srcId="{6A325240-BF59-8649-AF86-5D4A513A4C0C}" destId="{C4A3EBE5-FC1D-A04C-8A5A-0EF2A413A89D}" srcOrd="0" destOrd="0" presId="urn:microsoft.com/office/officeart/2005/8/layout/bProcess3"/>
    <dgm:cxn modelId="{81BF6915-C440-4846-8036-5288765BA305}" type="presParOf" srcId="{6A325240-BF59-8649-AF86-5D4A513A4C0C}" destId="{D3D36961-0D39-0F41-A369-449E297A8D70}" srcOrd="1" destOrd="0" presId="urn:microsoft.com/office/officeart/2005/8/layout/bProcess3"/>
    <dgm:cxn modelId="{EA78DCAC-9CD1-EE47-92B7-CDF12794E2A3}" type="presParOf" srcId="{D3D36961-0D39-0F41-A369-449E297A8D70}" destId="{D6C471D2-FA65-7E47-B1E6-B216EB4A38A4}" srcOrd="0" destOrd="0" presId="urn:microsoft.com/office/officeart/2005/8/layout/bProcess3"/>
    <dgm:cxn modelId="{7AE9A94A-0575-F542-A28D-BF852052AEF7}" type="presParOf" srcId="{6A325240-BF59-8649-AF86-5D4A513A4C0C}" destId="{B8B59C62-2E5D-DD44-8D81-23D5B1FB0A7A}" srcOrd="2" destOrd="0" presId="urn:microsoft.com/office/officeart/2005/8/layout/bProcess3"/>
    <dgm:cxn modelId="{21117498-FC16-CF43-ABCE-F90ADCA90CFA}" type="presParOf" srcId="{6A325240-BF59-8649-AF86-5D4A513A4C0C}" destId="{697D29B4-8B18-5644-9C7B-6F01FE438159}" srcOrd="3" destOrd="0" presId="urn:microsoft.com/office/officeart/2005/8/layout/bProcess3"/>
    <dgm:cxn modelId="{CC73320E-C80A-A34B-A686-11C3F0988AD1}" type="presParOf" srcId="{697D29B4-8B18-5644-9C7B-6F01FE438159}" destId="{AEC46E4F-A1E7-B844-9F23-B439DB29DB07}" srcOrd="0" destOrd="0" presId="urn:microsoft.com/office/officeart/2005/8/layout/bProcess3"/>
    <dgm:cxn modelId="{336A09F1-8B4A-1F4A-9AAA-AC21070F04B7}" type="presParOf" srcId="{6A325240-BF59-8649-AF86-5D4A513A4C0C}" destId="{B1784FA5-B387-2F4D-B9B3-3EEB60B1867A}" srcOrd="4" destOrd="0" presId="urn:microsoft.com/office/officeart/2005/8/layout/bProcess3"/>
    <dgm:cxn modelId="{54FB28BF-98A7-9746-AD32-661906E08A2E}" type="presParOf" srcId="{6A325240-BF59-8649-AF86-5D4A513A4C0C}" destId="{FEB9E55C-D21B-8B44-BE5E-967DA1882759}" srcOrd="5" destOrd="0" presId="urn:microsoft.com/office/officeart/2005/8/layout/bProcess3"/>
    <dgm:cxn modelId="{BC33E0DD-9E84-8541-BBBA-0E43251973B8}" type="presParOf" srcId="{FEB9E55C-D21B-8B44-BE5E-967DA1882759}" destId="{FE44201B-00C8-2548-BAAC-93B8B7107146}" srcOrd="0" destOrd="0" presId="urn:microsoft.com/office/officeart/2005/8/layout/bProcess3"/>
    <dgm:cxn modelId="{25C49218-F568-0440-B6B9-A9FAB534D07B}" type="presParOf" srcId="{6A325240-BF59-8649-AF86-5D4A513A4C0C}" destId="{61A1993B-77B8-6740-8B5C-B70D391B4DF9}" srcOrd="6" destOrd="0" presId="urn:microsoft.com/office/officeart/2005/8/layout/bProcess3"/>
    <dgm:cxn modelId="{B47AE364-50BF-A448-8C80-9602D708B206}" type="presParOf" srcId="{6A325240-BF59-8649-AF86-5D4A513A4C0C}" destId="{B25C2C05-2A18-CF47-AAC0-285E35FEEB8F}" srcOrd="7" destOrd="0" presId="urn:microsoft.com/office/officeart/2005/8/layout/bProcess3"/>
    <dgm:cxn modelId="{0AD862A0-78ED-8A48-A837-5D90F1130062}" type="presParOf" srcId="{B25C2C05-2A18-CF47-AAC0-285E35FEEB8F}" destId="{81975648-B821-7348-B643-809874BDED43}" srcOrd="0" destOrd="0" presId="urn:microsoft.com/office/officeart/2005/8/layout/bProcess3"/>
    <dgm:cxn modelId="{A192DA5F-1F90-9B46-A110-933A73CEF4F0}" type="presParOf" srcId="{6A325240-BF59-8649-AF86-5D4A513A4C0C}" destId="{56A879E6-2EB9-BD48-99AA-C2D0BDF3E454}" srcOrd="8" destOrd="0" presId="urn:microsoft.com/office/officeart/2005/8/layout/bProcess3"/>
    <dgm:cxn modelId="{914B7327-968D-064A-89E2-C5CC0685C4E8}" type="presParOf" srcId="{6A325240-BF59-8649-AF86-5D4A513A4C0C}" destId="{192E8A1A-61C0-C543-A127-AA5066BF1F76}" srcOrd="9" destOrd="0" presId="urn:microsoft.com/office/officeart/2005/8/layout/bProcess3"/>
    <dgm:cxn modelId="{56B47570-7613-5446-B6E3-8C4752F38300}" type="presParOf" srcId="{192E8A1A-61C0-C543-A127-AA5066BF1F76}" destId="{C7D8710F-5D5B-AE4E-9D3C-A7D5A64FD34A}" srcOrd="0" destOrd="0" presId="urn:microsoft.com/office/officeart/2005/8/layout/bProcess3"/>
    <dgm:cxn modelId="{E6AAB672-FE72-7D4C-A54E-AFEDF4FACA9F}" type="presParOf" srcId="{6A325240-BF59-8649-AF86-5D4A513A4C0C}" destId="{C24E2368-EF39-FE42-A637-E4EAEB02C001}" srcOrd="10" destOrd="0" presId="urn:microsoft.com/office/officeart/2005/8/layout/bProcess3"/>
    <dgm:cxn modelId="{C1120C22-03A3-A241-B52C-1C6FF5835A45}" type="presParOf" srcId="{6A325240-BF59-8649-AF86-5D4A513A4C0C}" destId="{14F9B177-04AD-6F40-B59A-FA881463010B}" srcOrd="11" destOrd="0" presId="urn:microsoft.com/office/officeart/2005/8/layout/bProcess3"/>
    <dgm:cxn modelId="{80E16DEE-AC36-F744-A126-C08BFEDD0136}" type="presParOf" srcId="{14F9B177-04AD-6F40-B59A-FA881463010B}" destId="{1D459D22-3285-B54D-9F16-8BC611F6785D}" srcOrd="0" destOrd="0" presId="urn:microsoft.com/office/officeart/2005/8/layout/bProcess3"/>
    <dgm:cxn modelId="{B33B0177-962E-AC41-8F7B-E56DE9851088}" type="presParOf" srcId="{6A325240-BF59-8649-AF86-5D4A513A4C0C}" destId="{3A02FACF-19C5-054E-8D82-E484445ED62D}" srcOrd="12" destOrd="0" presId="urn:microsoft.com/office/officeart/2005/8/layout/bProcess3"/>
    <dgm:cxn modelId="{C0771EDC-79FA-DE47-A206-544B5DA131F5}" type="presParOf" srcId="{6A325240-BF59-8649-AF86-5D4A513A4C0C}" destId="{421B8E9D-D9B4-BC49-9466-FDBA858B4D6D}" srcOrd="13" destOrd="0" presId="urn:microsoft.com/office/officeart/2005/8/layout/bProcess3"/>
    <dgm:cxn modelId="{EC77ABCA-8B28-9B45-9D65-EC1F76220428}" type="presParOf" srcId="{421B8E9D-D9B4-BC49-9466-FDBA858B4D6D}" destId="{C00970B4-1B79-4D42-A8C9-59FD8BA9544E}" srcOrd="0" destOrd="0" presId="urn:microsoft.com/office/officeart/2005/8/layout/bProcess3"/>
    <dgm:cxn modelId="{D709669D-B96F-4345-AFE5-03EED4297F17}" type="presParOf" srcId="{6A325240-BF59-8649-AF86-5D4A513A4C0C}" destId="{AFC8F82C-9983-1F40-80FD-50BD1E4697F7}" srcOrd="14" destOrd="0" presId="urn:microsoft.com/office/officeart/2005/8/layout/bProcess3"/>
    <dgm:cxn modelId="{94AA4E08-5359-554D-A568-E14BB693C97F}" type="presParOf" srcId="{6A325240-BF59-8649-AF86-5D4A513A4C0C}" destId="{85E7D29E-CE01-154A-BCE0-1CC7D351630D}" srcOrd="15" destOrd="0" presId="urn:microsoft.com/office/officeart/2005/8/layout/bProcess3"/>
    <dgm:cxn modelId="{04849EEA-5EF6-3345-AA7C-B21FBB9EB978}" type="presParOf" srcId="{85E7D29E-CE01-154A-BCE0-1CC7D351630D}" destId="{1AD3F426-1A9F-8D46-A167-224510FE62C1}" srcOrd="0" destOrd="0" presId="urn:microsoft.com/office/officeart/2005/8/layout/bProcess3"/>
    <dgm:cxn modelId="{D4B42BA8-7C09-F843-9892-D38ADC6CC270}" type="presParOf" srcId="{6A325240-BF59-8649-AF86-5D4A513A4C0C}" destId="{97A73EA9-B40B-1B4C-A5CA-076E30AAD88D}" srcOrd="16" destOrd="0" presId="urn:microsoft.com/office/officeart/2005/8/layout/bProcess3"/>
    <dgm:cxn modelId="{9B9BA442-767F-5243-9B53-3784A9D080DF}" type="presParOf" srcId="{6A325240-BF59-8649-AF86-5D4A513A4C0C}" destId="{E52AE194-29F8-2B46-8DAB-4087104075F1}" srcOrd="17" destOrd="0" presId="urn:microsoft.com/office/officeart/2005/8/layout/bProcess3"/>
    <dgm:cxn modelId="{C2CAE91B-D00E-A346-9BEC-BF372A23EED9}" type="presParOf" srcId="{E52AE194-29F8-2B46-8DAB-4087104075F1}" destId="{209B15EA-0273-7345-B0D6-4DACA7B5A6C5}" srcOrd="0" destOrd="0" presId="urn:microsoft.com/office/officeart/2005/8/layout/bProcess3"/>
    <dgm:cxn modelId="{8768B337-95A5-9142-A6E7-07CD5A0FF1BB}" type="presParOf" srcId="{6A325240-BF59-8649-AF86-5D4A513A4C0C}" destId="{0A15B6CF-08AA-FC45-AF90-B2180EA74808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869EB-6D72-8D4A-B134-4271064464E8}">
      <dsp:nvSpPr>
        <dsp:cNvPr id="0" name=""/>
        <dsp:cNvSpPr/>
      </dsp:nvSpPr>
      <dsp:spPr>
        <a:xfrm>
          <a:off x="3348558" y="3040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Aim launcher</a:t>
          </a:r>
          <a:endParaRPr lang="en-US" sz="1600" kern="1200" dirty="0"/>
        </a:p>
      </dsp:txBody>
      <dsp:txXfrm>
        <a:off x="3541388" y="195870"/>
        <a:ext cx="931067" cy="931067"/>
      </dsp:txXfrm>
    </dsp:sp>
    <dsp:sp modelId="{B1F545A3-54F4-9040-BF30-1526D7A4891B}">
      <dsp:nvSpPr>
        <dsp:cNvPr id="0" name=""/>
        <dsp:cNvSpPr/>
      </dsp:nvSpPr>
      <dsp:spPr>
        <a:xfrm rot="1542857">
          <a:off x="4713717" y="863905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718919" y="929992"/>
        <a:ext cx="245140" cy="266637"/>
      </dsp:txXfrm>
    </dsp:sp>
    <dsp:sp modelId="{F5D83602-E7C4-CB40-950B-66CF1FB67F92}">
      <dsp:nvSpPr>
        <dsp:cNvPr id="0" name=""/>
        <dsp:cNvSpPr/>
      </dsp:nvSpPr>
      <dsp:spPr>
        <a:xfrm>
          <a:off x="5130208" y="861038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Retract launcher</a:t>
          </a:r>
          <a:endParaRPr lang="en-US" sz="1600" kern="1200" dirty="0"/>
        </a:p>
      </dsp:txBody>
      <dsp:txXfrm>
        <a:off x="5323038" y="1053868"/>
        <a:ext cx="931067" cy="931067"/>
      </dsp:txXfrm>
    </dsp:sp>
    <dsp:sp modelId="{9BC4E663-A513-C241-BC34-65952261E70C}">
      <dsp:nvSpPr>
        <dsp:cNvPr id="0" name=""/>
        <dsp:cNvSpPr/>
      </dsp:nvSpPr>
      <dsp:spPr>
        <a:xfrm rot="4628571">
          <a:off x="5831283" y="2251493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872124" y="2289159"/>
        <a:ext cx="245140" cy="266637"/>
      </dsp:txXfrm>
    </dsp:sp>
    <dsp:sp modelId="{B9C579EC-8436-A549-8A03-823CE37F1A46}">
      <dsp:nvSpPr>
        <dsp:cNvPr id="0" name=""/>
        <dsp:cNvSpPr/>
      </dsp:nvSpPr>
      <dsp:spPr>
        <a:xfrm>
          <a:off x="5570240" y="2788941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projectile</a:t>
          </a:r>
          <a:endParaRPr lang="en-US" sz="1600" kern="1200" dirty="0"/>
        </a:p>
      </dsp:txBody>
      <dsp:txXfrm>
        <a:off x="5763070" y="2981771"/>
        <a:ext cx="931067" cy="931067"/>
      </dsp:txXfrm>
    </dsp:sp>
    <dsp:sp modelId="{60CBFD1C-5462-6347-863C-EB669B50DD9D}">
      <dsp:nvSpPr>
        <dsp:cNvPr id="0" name=""/>
        <dsp:cNvSpPr/>
      </dsp:nvSpPr>
      <dsp:spPr>
        <a:xfrm rot="7714286">
          <a:off x="5443213" y="3990388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528495" y="4038197"/>
        <a:ext cx="245140" cy="266637"/>
      </dsp:txXfrm>
    </dsp:sp>
    <dsp:sp modelId="{D4F5FAE6-EE0F-6546-854F-999729798390}">
      <dsp:nvSpPr>
        <dsp:cNvPr id="0" name=""/>
        <dsp:cNvSpPr/>
      </dsp:nvSpPr>
      <dsp:spPr>
        <a:xfrm>
          <a:off x="4337299" y="4335000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data acquisition</a:t>
          </a:r>
          <a:endParaRPr lang="en-US" sz="1600" kern="1200" dirty="0"/>
        </a:p>
      </dsp:txBody>
      <dsp:txXfrm>
        <a:off x="4530129" y="4527830"/>
        <a:ext cx="931067" cy="931067"/>
      </dsp:txXfrm>
    </dsp:sp>
    <dsp:sp modelId="{CBD0ACD4-2257-DD45-A3EF-AE7F7F8925E4}">
      <dsp:nvSpPr>
        <dsp:cNvPr id="0" name=""/>
        <dsp:cNvSpPr/>
      </dsp:nvSpPr>
      <dsp:spPr>
        <a:xfrm rot="10800000">
          <a:off x="3841733" y="4771166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946793" y="4860045"/>
        <a:ext cx="245140" cy="266637"/>
      </dsp:txXfrm>
    </dsp:sp>
    <dsp:sp modelId="{369C1A05-7CC6-A14C-917A-EEAA1C34C898}">
      <dsp:nvSpPr>
        <dsp:cNvPr id="0" name=""/>
        <dsp:cNvSpPr/>
      </dsp:nvSpPr>
      <dsp:spPr>
        <a:xfrm>
          <a:off x="2359817" y="4335000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Launch</a:t>
          </a:r>
          <a:endParaRPr lang="en-US" sz="1600" kern="1200" dirty="0"/>
        </a:p>
      </dsp:txBody>
      <dsp:txXfrm>
        <a:off x="2552647" y="4527830"/>
        <a:ext cx="931067" cy="931067"/>
      </dsp:txXfrm>
    </dsp:sp>
    <dsp:sp modelId="{1C9B1E13-781C-5F4F-909F-6D5AFAD7EAA3}">
      <dsp:nvSpPr>
        <dsp:cNvPr id="0" name=""/>
        <dsp:cNvSpPr/>
      </dsp:nvSpPr>
      <dsp:spPr>
        <a:xfrm rot="13885714">
          <a:off x="2232790" y="4005886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318072" y="4135835"/>
        <a:ext cx="245140" cy="266637"/>
      </dsp:txXfrm>
    </dsp:sp>
    <dsp:sp modelId="{85FBA3EA-3036-B141-8AFB-BC17AA0531D4}">
      <dsp:nvSpPr>
        <dsp:cNvPr id="0" name=""/>
        <dsp:cNvSpPr/>
      </dsp:nvSpPr>
      <dsp:spPr>
        <a:xfrm>
          <a:off x="1126876" y="2788941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Real-time analysis</a:t>
          </a:r>
          <a:endParaRPr lang="en-US" sz="1600" kern="1200" dirty="0"/>
        </a:p>
      </dsp:txBody>
      <dsp:txXfrm>
        <a:off x="1319706" y="2981771"/>
        <a:ext cx="931067" cy="931067"/>
      </dsp:txXfrm>
    </dsp:sp>
    <dsp:sp modelId="{ED50FE75-D11A-034B-BF52-76F8FFEC1618}">
      <dsp:nvSpPr>
        <dsp:cNvPr id="0" name=""/>
        <dsp:cNvSpPr/>
      </dsp:nvSpPr>
      <dsp:spPr>
        <a:xfrm rot="16971429">
          <a:off x="1827950" y="2270819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68791" y="2410911"/>
        <a:ext cx="245140" cy="266637"/>
      </dsp:txXfrm>
    </dsp:sp>
    <dsp:sp modelId="{0E3C476F-1DF0-DA4C-A574-DFB10EAC269B}">
      <dsp:nvSpPr>
        <dsp:cNvPr id="0" name=""/>
        <dsp:cNvSpPr/>
      </dsp:nvSpPr>
      <dsp:spPr>
        <a:xfrm>
          <a:off x="1566908" y="861038"/>
          <a:ext cx="1316727" cy="13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Projectile land</a:t>
          </a:r>
          <a:endParaRPr lang="en-US" sz="1600" kern="1200" dirty="0"/>
        </a:p>
      </dsp:txBody>
      <dsp:txXfrm>
        <a:off x="1759738" y="1053868"/>
        <a:ext cx="931067" cy="931067"/>
      </dsp:txXfrm>
    </dsp:sp>
    <dsp:sp modelId="{D249063F-D0C9-2547-8C50-DF68E3689F5C}">
      <dsp:nvSpPr>
        <dsp:cNvPr id="0" name=""/>
        <dsp:cNvSpPr/>
      </dsp:nvSpPr>
      <dsp:spPr>
        <a:xfrm rot="20057143">
          <a:off x="2932067" y="872506"/>
          <a:ext cx="350200" cy="444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37269" y="984177"/>
        <a:ext cx="245140" cy="266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869EB-6D72-8D4A-B134-4271064464E8}">
      <dsp:nvSpPr>
        <dsp:cNvPr id="0" name=""/>
        <dsp:cNvSpPr/>
      </dsp:nvSpPr>
      <dsp:spPr>
        <a:xfrm>
          <a:off x="3469861" y="2169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Wait for ‘S’ to start</a:t>
          </a:r>
          <a:endParaRPr lang="en-US" sz="1100" kern="1200" dirty="0"/>
        </a:p>
      </dsp:txBody>
      <dsp:txXfrm>
        <a:off x="3627162" y="159470"/>
        <a:ext cx="759519" cy="759519"/>
      </dsp:txXfrm>
    </dsp:sp>
    <dsp:sp modelId="{B1F545A3-54F4-9040-BF30-1526D7A4891B}">
      <dsp:nvSpPr>
        <dsp:cNvPr id="0" name=""/>
        <dsp:cNvSpPr/>
      </dsp:nvSpPr>
      <dsp:spPr>
        <a:xfrm rot="1200000">
          <a:off x="4614548" y="631188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617136" y="689015"/>
        <a:ext cx="200241" cy="217509"/>
      </dsp:txXfrm>
    </dsp:sp>
    <dsp:sp modelId="{F5D83602-E7C4-CB40-950B-66CF1FB67F92}">
      <dsp:nvSpPr>
        <dsp:cNvPr id="0" name=""/>
        <dsp:cNvSpPr/>
      </dsp:nvSpPr>
      <dsp:spPr>
        <a:xfrm>
          <a:off x="4986388" y="554139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in ‘A’</a:t>
          </a:r>
          <a:endParaRPr lang="en-US" sz="1100" kern="1200" dirty="0"/>
        </a:p>
      </dsp:txBody>
      <dsp:txXfrm>
        <a:off x="5143689" y="711440"/>
        <a:ext cx="759519" cy="759519"/>
      </dsp:txXfrm>
    </dsp:sp>
    <dsp:sp modelId="{9BC4E663-A513-C241-BC34-65952261E70C}">
      <dsp:nvSpPr>
        <dsp:cNvPr id="0" name=""/>
        <dsp:cNvSpPr/>
      </dsp:nvSpPr>
      <dsp:spPr>
        <a:xfrm rot="3600000">
          <a:off x="5779835" y="1601750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801289" y="1637093"/>
        <a:ext cx="200241" cy="217509"/>
      </dsp:txXfrm>
    </dsp:sp>
    <dsp:sp modelId="{B9C579EC-8436-A549-8A03-823CE37F1A46}">
      <dsp:nvSpPr>
        <dsp:cNvPr id="0" name=""/>
        <dsp:cNvSpPr/>
      </dsp:nvSpPr>
      <dsp:spPr>
        <a:xfrm>
          <a:off x="5793314" y="1951777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2 bytes</a:t>
          </a:r>
          <a:endParaRPr lang="en-US" sz="1100" kern="1200" dirty="0"/>
        </a:p>
      </dsp:txBody>
      <dsp:txXfrm>
        <a:off x="5950615" y="2109078"/>
        <a:ext cx="759519" cy="759519"/>
      </dsp:txXfrm>
    </dsp:sp>
    <dsp:sp modelId="{60CBFD1C-5462-6347-863C-EB669B50DD9D}">
      <dsp:nvSpPr>
        <dsp:cNvPr id="0" name=""/>
        <dsp:cNvSpPr/>
      </dsp:nvSpPr>
      <dsp:spPr>
        <a:xfrm rot="6000000">
          <a:off x="6048631" y="3094275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098990" y="3124521"/>
        <a:ext cx="200241" cy="217509"/>
      </dsp:txXfrm>
    </dsp:sp>
    <dsp:sp modelId="{B4BA9E2F-6DDB-8348-A599-881898FEA17F}">
      <dsp:nvSpPr>
        <dsp:cNvPr id="0" name=""/>
        <dsp:cNvSpPr/>
      </dsp:nvSpPr>
      <dsp:spPr>
        <a:xfrm>
          <a:off x="5513072" y="3541113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Combine to one value and convert units</a:t>
          </a:r>
          <a:endParaRPr lang="en-US" sz="1100" kern="1200" dirty="0"/>
        </a:p>
      </dsp:txBody>
      <dsp:txXfrm>
        <a:off x="5670373" y="3698414"/>
        <a:ext cx="759519" cy="759519"/>
      </dsp:txXfrm>
    </dsp:sp>
    <dsp:sp modelId="{5E14CEE1-ABAC-6E40-A0BB-24EE478D068C}">
      <dsp:nvSpPr>
        <dsp:cNvPr id="0" name=""/>
        <dsp:cNvSpPr/>
      </dsp:nvSpPr>
      <dsp:spPr>
        <a:xfrm rot="8400000">
          <a:off x="5295163" y="4410394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370941" y="4455316"/>
        <a:ext cx="200241" cy="217509"/>
      </dsp:txXfrm>
    </dsp:sp>
    <dsp:sp modelId="{5CEE9AF4-FC43-4A4C-AF99-68B19798F61D}">
      <dsp:nvSpPr>
        <dsp:cNvPr id="0" name=""/>
        <dsp:cNvSpPr/>
      </dsp:nvSpPr>
      <dsp:spPr>
        <a:xfrm>
          <a:off x="4276788" y="4578478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Repeat for </a:t>
          </a:r>
          <a:r>
            <a:rPr lang="en-US" sz="1100" kern="1200" dirty="0" err="1" smtClean="0"/>
            <a:t>Accel</a:t>
          </a:r>
          <a:r>
            <a:rPr lang="en-US" sz="1100" kern="1200" dirty="0" smtClean="0"/>
            <a:t> Y, Z; Gyro X, Y, Z</a:t>
          </a:r>
          <a:endParaRPr lang="en-US" sz="1100" kern="1200" dirty="0"/>
        </a:p>
      </dsp:txBody>
      <dsp:txXfrm>
        <a:off x="4434089" y="4735779"/>
        <a:ext cx="759519" cy="759519"/>
      </dsp:txXfrm>
    </dsp:sp>
    <dsp:sp modelId="{27D712C9-AC52-3949-991F-B42CC3D3A26D}">
      <dsp:nvSpPr>
        <dsp:cNvPr id="0" name=""/>
        <dsp:cNvSpPr/>
      </dsp:nvSpPr>
      <dsp:spPr>
        <a:xfrm rot="10800000">
          <a:off x="3871989" y="4934281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957806" y="5006784"/>
        <a:ext cx="200241" cy="217509"/>
      </dsp:txXfrm>
    </dsp:sp>
    <dsp:sp modelId="{369C1A05-7CC6-A14C-917A-EEAA1C34C898}">
      <dsp:nvSpPr>
        <dsp:cNvPr id="0" name=""/>
        <dsp:cNvSpPr/>
      </dsp:nvSpPr>
      <dsp:spPr>
        <a:xfrm>
          <a:off x="2662935" y="4578478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Check for ‘Q’</a:t>
          </a:r>
          <a:endParaRPr lang="en-US" sz="1100" kern="1200" dirty="0"/>
        </a:p>
      </dsp:txBody>
      <dsp:txXfrm>
        <a:off x="2820236" y="4735779"/>
        <a:ext cx="759519" cy="759519"/>
      </dsp:txXfrm>
    </dsp:sp>
    <dsp:sp modelId="{1C9B1E13-781C-5F4F-909F-6D5AFAD7EAA3}">
      <dsp:nvSpPr>
        <dsp:cNvPr id="0" name=""/>
        <dsp:cNvSpPr/>
      </dsp:nvSpPr>
      <dsp:spPr>
        <a:xfrm rot="13200000">
          <a:off x="2445026" y="4420802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520804" y="4520886"/>
        <a:ext cx="200241" cy="217509"/>
      </dsp:txXfrm>
    </dsp:sp>
    <dsp:sp modelId="{85FBA3EA-3036-B141-8AFB-BC17AA0531D4}">
      <dsp:nvSpPr>
        <dsp:cNvPr id="0" name=""/>
        <dsp:cNvSpPr/>
      </dsp:nvSpPr>
      <dsp:spPr>
        <a:xfrm>
          <a:off x="1426651" y="3541113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in 2 bytes, combine, convert</a:t>
          </a:r>
          <a:endParaRPr lang="en-US" sz="1100" kern="1200" dirty="0"/>
        </a:p>
      </dsp:txBody>
      <dsp:txXfrm>
        <a:off x="1583952" y="3698414"/>
        <a:ext cx="759519" cy="759519"/>
      </dsp:txXfrm>
    </dsp:sp>
    <dsp:sp modelId="{ED50FE75-D11A-034B-BF52-76F8FFEC1618}">
      <dsp:nvSpPr>
        <dsp:cNvPr id="0" name=""/>
        <dsp:cNvSpPr/>
      </dsp:nvSpPr>
      <dsp:spPr>
        <a:xfrm rot="15600000">
          <a:off x="1681967" y="3110221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732326" y="3224981"/>
        <a:ext cx="200241" cy="217509"/>
      </dsp:txXfrm>
    </dsp:sp>
    <dsp:sp modelId="{0E3C476F-1DF0-DA4C-A574-DFB10EAC269B}">
      <dsp:nvSpPr>
        <dsp:cNvPr id="0" name=""/>
        <dsp:cNvSpPr/>
      </dsp:nvSpPr>
      <dsp:spPr>
        <a:xfrm>
          <a:off x="1146408" y="1951777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Repeat for Quaternions X, Y, Z</a:t>
          </a:r>
          <a:endParaRPr lang="en-US" sz="1100" kern="1200" dirty="0"/>
        </a:p>
      </dsp:txBody>
      <dsp:txXfrm>
        <a:off x="1303709" y="2109078"/>
        <a:ext cx="759519" cy="759519"/>
      </dsp:txXfrm>
    </dsp:sp>
    <dsp:sp modelId="{D249063F-D0C9-2547-8C50-DF68E3689F5C}">
      <dsp:nvSpPr>
        <dsp:cNvPr id="0" name=""/>
        <dsp:cNvSpPr/>
      </dsp:nvSpPr>
      <dsp:spPr>
        <a:xfrm rot="18000000">
          <a:off x="1939855" y="1615772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61309" y="1725435"/>
        <a:ext cx="200241" cy="217509"/>
      </dsp:txXfrm>
    </dsp:sp>
    <dsp:sp modelId="{CD592FDD-1E10-B247-A988-C4BE719209C1}">
      <dsp:nvSpPr>
        <dsp:cNvPr id="0" name=""/>
        <dsp:cNvSpPr/>
      </dsp:nvSpPr>
      <dsp:spPr>
        <a:xfrm>
          <a:off x="1953335" y="554139"/>
          <a:ext cx="1074121" cy="1074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End packet if char is ‘\n’</a:t>
          </a:r>
          <a:endParaRPr lang="en-US" sz="1100" kern="1200" dirty="0"/>
        </a:p>
      </dsp:txBody>
      <dsp:txXfrm>
        <a:off x="2110636" y="711440"/>
        <a:ext cx="759519" cy="759519"/>
      </dsp:txXfrm>
    </dsp:sp>
    <dsp:sp modelId="{E84F39B3-F830-CF43-9362-66D47537412F}">
      <dsp:nvSpPr>
        <dsp:cNvPr id="0" name=""/>
        <dsp:cNvSpPr/>
      </dsp:nvSpPr>
      <dsp:spPr>
        <a:xfrm rot="20400000">
          <a:off x="3098022" y="636726"/>
          <a:ext cx="286058" cy="362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100610" y="723905"/>
        <a:ext cx="200241" cy="217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869EB-6D72-8D4A-B134-4271064464E8}">
      <dsp:nvSpPr>
        <dsp:cNvPr id="0" name=""/>
        <dsp:cNvSpPr/>
      </dsp:nvSpPr>
      <dsp:spPr>
        <a:xfrm>
          <a:off x="3694707" y="3023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 in file</a:t>
          </a:r>
          <a:endParaRPr lang="en-US" sz="1000" kern="1200" dirty="0"/>
        </a:p>
      </dsp:txBody>
      <dsp:txXfrm>
        <a:off x="3853108" y="161424"/>
        <a:ext cx="764828" cy="764828"/>
      </dsp:txXfrm>
    </dsp:sp>
    <dsp:sp modelId="{B1F545A3-54F4-9040-BF30-1526D7A4891B}">
      <dsp:nvSpPr>
        <dsp:cNvPr id="0" name=""/>
        <dsp:cNvSpPr/>
      </dsp:nvSpPr>
      <dsp:spPr>
        <a:xfrm rot="1200000">
          <a:off x="4846930" y="636033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849524" y="694331"/>
        <a:ext cx="200733" cy="219030"/>
      </dsp:txXfrm>
    </dsp:sp>
    <dsp:sp modelId="{F5D83602-E7C4-CB40-950B-66CF1FB67F92}">
      <dsp:nvSpPr>
        <dsp:cNvPr id="0" name=""/>
        <dsp:cNvSpPr/>
      </dsp:nvSpPr>
      <dsp:spPr>
        <a:xfrm>
          <a:off x="5219538" y="558016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Save each sensor data to vector</a:t>
          </a:r>
          <a:endParaRPr lang="en-US" sz="1000" kern="1200" dirty="0"/>
        </a:p>
      </dsp:txBody>
      <dsp:txXfrm>
        <a:off x="5377939" y="716417"/>
        <a:ext cx="764828" cy="764828"/>
      </dsp:txXfrm>
    </dsp:sp>
    <dsp:sp modelId="{9BC4E663-A513-C241-BC34-65952261E70C}">
      <dsp:nvSpPr>
        <dsp:cNvPr id="0" name=""/>
        <dsp:cNvSpPr/>
      </dsp:nvSpPr>
      <dsp:spPr>
        <a:xfrm rot="3600000">
          <a:off x="6018587" y="1611923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040094" y="1647681"/>
        <a:ext cx="200733" cy="219030"/>
      </dsp:txXfrm>
    </dsp:sp>
    <dsp:sp modelId="{B9C579EC-8436-A549-8A03-823CE37F1A46}">
      <dsp:nvSpPr>
        <dsp:cNvPr id="0" name=""/>
        <dsp:cNvSpPr/>
      </dsp:nvSpPr>
      <dsp:spPr>
        <a:xfrm>
          <a:off x="6030884" y="1963308"/>
          <a:ext cx="1081630" cy="1081630"/>
        </a:xfrm>
        <a:prstGeom prst="ellips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Define rotation matrices</a:t>
          </a:r>
          <a:endParaRPr lang="en-US" sz="1000" kern="1200" dirty="0"/>
        </a:p>
      </dsp:txBody>
      <dsp:txXfrm>
        <a:off x="6189285" y="2121709"/>
        <a:ext cx="764828" cy="764828"/>
      </dsp:txXfrm>
    </dsp:sp>
    <dsp:sp modelId="{60CBFD1C-5462-6347-863C-EB669B50DD9D}">
      <dsp:nvSpPr>
        <dsp:cNvPr id="0" name=""/>
        <dsp:cNvSpPr/>
      </dsp:nvSpPr>
      <dsp:spPr>
        <a:xfrm rot="6000000">
          <a:off x="6288838" y="3112625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339322" y="3143274"/>
        <a:ext cx="200733" cy="219030"/>
      </dsp:txXfrm>
    </dsp:sp>
    <dsp:sp modelId="{B4BA9E2F-6DDB-8348-A599-881898FEA17F}">
      <dsp:nvSpPr>
        <dsp:cNvPr id="0" name=""/>
        <dsp:cNvSpPr/>
      </dsp:nvSpPr>
      <dsp:spPr>
        <a:xfrm>
          <a:off x="5749107" y="3561347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Numerically integrate translated acceleration</a:t>
          </a:r>
          <a:endParaRPr lang="en-US" sz="1000" kern="1200" dirty="0"/>
        </a:p>
      </dsp:txBody>
      <dsp:txXfrm>
        <a:off x="5907508" y="3719748"/>
        <a:ext cx="764828" cy="764828"/>
      </dsp:txXfrm>
    </dsp:sp>
    <dsp:sp modelId="{5E14CEE1-ABAC-6E40-A0BB-24EE478D068C}">
      <dsp:nvSpPr>
        <dsp:cNvPr id="0" name=""/>
        <dsp:cNvSpPr/>
      </dsp:nvSpPr>
      <dsp:spPr>
        <a:xfrm rot="8400000">
          <a:off x="5531231" y="4435943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5607197" y="4481304"/>
        <a:ext cx="200733" cy="219030"/>
      </dsp:txXfrm>
    </dsp:sp>
    <dsp:sp modelId="{5CEE9AF4-FC43-4A4C-AF99-68B19798F61D}">
      <dsp:nvSpPr>
        <dsp:cNvPr id="0" name=""/>
        <dsp:cNvSpPr/>
      </dsp:nvSpPr>
      <dsp:spPr>
        <a:xfrm>
          <a:off x="4506053" y="4604393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Polyfit</a:t>
          </a:r>
          <a:r>
            <a:rPr lang="en-US" sz="1000" kern="1200" dirty="0" smtClean="0"/>
            <a:t> and remove average</a:t>
          </a:r>
          <a:endParaRPr lang="en-US" sz="1000" kern="1200" dirty="0"/>
        </a:p>
      </dsp:txBody>
      <dsp:txXfrm>
        <a:off x="4664454" y="4762794"/>
        <a:ext cx="764828" cy="764828"/>
      </dsp:txXfrm>
    </dsp:sp>
    <dsp:sp modelId="{27D712C9-AC52-3949-991F-B42CC3D3A26D}">
      <dsp:nvSpPr>
        <dsp:cNvPr id="0" name=""/>
        <dsp:cNvSpPr/>
      </dsp:nvSpPr>
      <dsp:spPr>
        <a:xfrm rot="10800000">
          <a:off x="4100257" y="4962683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186286" y="5035693"/>
        <a:ext cx="200733" cy="219030"/>
      </dsp:txXfrm>
    </dsp:sp>
    <dsp:sp modelId="{369C1A05-7CC6-A14C-917A-EEAA1C34C898}">
      <dsp:nvSpPr>
        <dsp:cNvPr id="0" name=""/>
        <dsp:cNvSpPr/>
      </dsp:nvSpPr>
      <dsp:spPr>
        <a:xfrm>
          <a:off x="2883361" y="4604393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Numerically integrate translated velocity</a:t>
          </a:r>
          <a:endParaRPr lang="en-US" sz="1000" kern="1200" dirty="0"/>
        </a:p>
      </dsp:txBody>
      <dsp:txXfrm>
        <a:off x="3041762" y="4762794"/>
        <a:ext cx="764828" cy="764828"/>
      </dsp:txXfrm>
    </dsp:sp>
    <dsp:sp modelId="{1C9B1E13-781C-5F4F-909F-6D5AFAD7EAA3}">
      <dsp:nvSpPr>
        <dsp:cNvPr id="0" name=""/>
        <dsp:cNvSpPr/>
      </dsp:nvSpPr>
      <dsp:spPr>
        <a:xfrm rot="13200000">
          <a:off x="2665485" y="4446377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741451" y="4547036"/>
        <a:ext cx="200733" cy="219030"/>
      </dsp:txXfrm>
    </dsp:sp>
    <dsp:sp modelId="{85FBA3EA-3036-B141-8AFB-BC17AA0531D4}">
      <dsp:nvSpPr>
        <dsp:cNvPr id="0" name=""/>
        <dsp:cNvSpPr/>
      </dsp:nvSpPr>
      <dsp:spPr>
        <a:xfrm>
          <a:off x="1640307" y="3561347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Polyfit</a:t>
          </a:r>
          <a:r>
            <a:rPr lang="en-US" sz="1000" kern="1200" dirty="0" smtClean="0"/>
            <a:t> and remove average</a:t>
          </a:r>
          <a:endParaRPr lang="en-US" sz="1000" kern="1200" dirty="0"/>
        </a:p>
      </dsp:txBody>
      <dsp:txXfrm>
        <a:off x="1798708" y="3719748"/>
        <a:ext cx="764828" cy="764828"/>
      </dsp:txXfrm>
    </dsp:sp>
    <dsp:sp modelId="{ED50FE75-D11A-034B-BF52-76F8FFEC1618}">
      <dsp:nvSpPr>
        <dsp:cNvPr id="0" name=""/>
        <dsp:cNvSpPr/>
      </dsp:nvSpPr>
      <dsp:spPr>
        <a:xfrm rot="15600000">
          <a:off x="1898262" y="3128610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48746" y="3243981"/>
        <a:ext cx="200733" cy="219030"/>
      </dsp:txXfrm>
    </dsp:sp>
    <dsp:sp modelId="{0E3C476F-1DF0-DA4C-A574-DFB10EAC269B}">
      <dsp:nvSpPr>
        <dsp:cNvPr id="0" name=""/>
        <dsp:cNvSpPr/>
      </dsp:nvSpPr>
      <dsp:spPr>
        <a:xfrm>
          <a:off x="1358530" y="1963308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Calculate theoretical trajectory</a:t>
          </a:r>
          <a:endParaRPr lang="en-US" sz="1000" kern="1200" dirty="0"/>
        </a:p>
      </dsp:txBody>
      <dsp:txXfrm>
        <a:off x="1516931" y="2121709"/>
        <a:ext cx="764828" cy="764828"/>
      </dsp:txXfrm>
    </dsp:sp>
    <dsp:sp modelId="{D249063F-D0C9-2547-8C50-DF68E3689F5C}">
      <dsp:nvSpPr>
        <dsp:cNvPr id="0" name=""/>
        <dsp:cNvSpPr/>
      </dsp:nvSpPr>
      <dsp:spPr>
        <a:xfrm rot="18000000">
          <a:off x="2157579" y="1625980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79086" y="1736242"/>
        <a:ext cx="200733" cy="219030"/>
      </dsp:txXfrm>
    </dsp:sp>
    <dsp:sp modelId="{CD592FDD-1E10-B247-A988-C4BE719209C1}">
      <dsp:nvSpPr>
        <dsp:cNvPr id="0" name=""/>
        <dsp:cNvSpPr/>
      </dsp:nvSpPr>
      <dsp:spPr>
        <a:xfrm>
          <a:off x="2169876" y="558016"/>
          <a:ext cx="1081630" cy="108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Plot theoretical and experimental trajectory</a:t>
          </a:r>
          <a:endParaRPr lang="en-US" sz="1000" kern="1200" dirty="0"/>
        </a:p>
      </dsp:txBody>
      <dsp:txXfrm>
        <a:off x="2328277" y="716417"/>
        <a:ext cx="764828" cy="764828"/>
      </dsp:txXfrm>
    </dsp:sp>
    <dsp:sp modelId="{E84F39B3-F830-CF43-9362-66D47537412F}">
      <dsp:nvSpPr>
        <dsp:cNvPr id="0" name=""/>
        <dsp:cNvSpPr/>
      </dsp:nvSpPr>
      <dsp:spPr>
        <a:xfrm rot="20400000">
          <a:off x="3322099" y="641585"/>
          <a:ext cx="286762" cy="36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24693" y="729307"/>
        <a:ext cx="200733" cy="219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618E3-6C57-5E4B-846E-C7A754AA6BC0}">
      <dsp:nvSpPr>
        <dsp:cNvPr id="0" name=""/>
        <dsp:cNvSpPr/>
      </dsp:nvSpPr>
      <dsp:spPr>
        <a:xfrm>
          <a:off x="3726206" y="1061606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Conceptualize design</a:t>
          </a:r>
          <a:endParaRPr lang="en-US" sz="1800" kern="1200" dirty="0"/>
        </a:p>
      </dsp:txBody>
      <dsp:txXfrm>
        <a:off x="3752968" y="1088368"/>
        <a:ext cx="1469356" cy="860204"/>
      </dsp:txXfrm>
    </dsp:sp>
    <dsp:sp modelId="{93E54C7E-4A60-3D41-BF90-2732612E2C54}">
      <dsp:nvSpPr>
        <dsp:cNvPr id="0" name=""/>
        <dsp:cNvSpPr/>
      </dsp:nvSpPr>
      <dsp:spPr>
        <a:xfrm>
          <a:off x="5401375" y="1329633"/>
          <a:ext cx="322850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01375" y="1405168"/>
        <a:ext cx="225995" cy="226604"/>
      </dsp:txXfrm>
    </dsp:sp>
    <dsp:sp modelId="{DE786F5E-A8DA-0740-AF5A-6ED704B78B95}">
      <dsp:nvSpPr>
        <dsp:cNvPr id="0" name=""/>
        <dsp:cNvSpPr/>
      </dsp:nvSpPr>
      <dsp:spPr>
        <a:xfrm>
          <a:off x="5858239" y="1061606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feasibility</a:t>
          </a:r>
          <a:endParaRPr lang="en-US" sz="1800" kern="1200" dirty="0"/>
        </a:p>
      </dsp:txBody>
      <dsp:txXfrm>
        <a:off x="5885001" y="1088368"/>
        <a:ext cx="1469356" cy="860204"/>
      </dsp:txXfrm>
    </dsp:sp>
    <dsp:sp modelId="{F8C147D7-73A5-7047-A1AC-CE9274AF5C47}">
      <dsp:nvSpPr>
        <dsp:cNvPr id="0" name=""/>
        <dsp:cNvSpPr/>
      </dsp:nvSpPr>
      <dsp:spPr>
        <a:xfrm>
          <a:off x="7533408" y="1329633"/>
          <a:ext cx="322850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33408" y="1405168"/>
        <a:ext cx="225995" cy="226604"/>
      </dsp:txXfrm>
    </dsp:sp>
    <dsp:sp modelId="{C86C5719-9691-E540-AD48-ABB649B4A501}">
      <dsp:nvSpPr>
        <dsp:cNvPr id="0" name=""/>
        <dsp:cNvSpPr/>
      </dsp:nvSpPr>
      <dsp:spPr>
        <a:xfrm>
          <a:off x="7990272" y="1061606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material</a:t>
          </a:r>
          <a:endParaRPr lang="en-US" sz="1800" kern="1200" dirty="0"/>
        </a:p>
      </dsp:txBody>
      <dsp:txXfrm>
        <a:off x="8017034" y="1088368"/>
        <a:ext cx="1469356" cy="860204"/>
      </dsp:txXfrm>
    </dsp:sp>
    <dsp:sp modelId="{C1E0F651-8DB1-CC40-8C4D-4D19DB3C00CC}">
      <dsp:nvSpPr>
        <dsp:cNvPr id="0" name=""/>
        <dsp:cNvSpPr/>
      </dsp:nvSpPr>
      <dsp:spPr>
        <a:xfrm>
          <a:off x="9665448" y="1329633"/>
          <a:ext cx="322865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665448" y="1405168"/>
        <a:ext cx="226006" cy="226604"/>
      </dsp:txXfrm>
    </dsp:sp>
    <dsp:sp modelId="{A7812704-1046-B94C-8E41-A2B8CF7F66D6}">
      <dsp:nvSpPr>
        <dsp:cNvPr id="0" name=""/>
        <dsp:cNvSpPr/>
      </dsp:nvSpPr>
      <dsp:spPr>
        <a:xfrm>
          <a:off x="10122334" y="1061606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launcher</a:t>
          </a:r>
          <a:endParaRPr lang="en-US" sz="1800" kern="1200" dirty="0"/>
        </a:p>
      </dsp:txBody>
      <dsp:txXfrm>
        <a:off x="10149096" y="1088368"/>
        <a:ext cx="1469356" cy="860204"/>
      </dsp:txXfrm>
    </dsp:sp>
    <dsp:sp modelId="{EF06EDC3-270B-0948-A500-C03CE7BBFBC2}">
      <dsp:nvSpPr>
        <dsp:cNvPr id="0" name=""/>
        <dsp:cNvSpPr/>
      </dsp:nvSpPr>
      <dsp:spPr>
        <a:xfrm rot="2">
          <a:off x="11872960" y="1350620"/>
          <a:ext cx="308268" cy="354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1872960" y="1421509"/>
        <a:ext cx="215788" cy="212665"/>
      </dsp:txXfrm>
    </dsp:sp>
    <dsp:sp modelId="{C355743E-7100-CF4D-858B-E7A612E71F9F}">
      <dsp:nvSpPr>
        <dsp:cNvPr id="0" name=""/>
        <dsp:cNvSpPr/>
      </dsp:nvSpPr>
      <dsp:spPr>
        <a:xfrm>
          <a:off x="3720589" y="2486063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launcher</a:t>
          </a:r>
          <a:endParaRPr lang="en-US" sz="1800" kern="1200" dirty="0"/>
        </a:p>
      </dsp:txBody>
      <dsp:txXfrm>
        <a:off x="3747351" y="2512825"/>
        <a:ext cx="1469356" cy="860204"/>
      </dsp:txXfrm>
    </dsp:sp>
    <dsp:sp modelId="{68F5F28D-DBEA-B945-B481-444180219E52}">
      <dsp:nvSpPr>
        <dsp:cNvPr id="0" name=""/>
        <dsp:cNvSpPr/>
      </dsp:nvSpPr>
      <dsp:spPr>
        <a:xfrm rot="89464">
          <a:off x="5408458" y="2782761"/>
          <a:ext cx="350017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08476" y="2856930"/>
        <a:ext cx="245012" cy="226604"/>
      </dsp:txXfrm>
    </dsp:sp>
    <dsp:sp modelId="{E857F9E8-6C6B-2843-9CAD-6BC57A132560}">
      <dsp:nvSpPr>
        <dsp:cNvPr id="0" name=""/>
        <dsp:cNvSpPr/>
      </dsp:nvSpPr>
      <dsp:spPr>
        <a:xfrm>
          <a:off x="5903658" y="2542888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Retrofit launcher</a:t>
          </a:r>
          <a:endParaRPr lang="en-US" sz="1800" kern="1200" dirty="0"/>
        </a:p>
      </dsp:txBody>
      <dsp:txXfrm>
        <a:off x="5930420" y="2569650"/>
        <a:ext cx="1469356" cy="860204"/>
      </dsp:txXfrm>
    </dsp:sp>
    <dsp:sp modelId="{5A0FBEB9-E766-3747-8014-2CC10C64EBC5}">
      <dsp:nvSpPr>
        <dsp:cNvPr id="0" name=""/>
        <dsp:cNvSpPr/>
      </dsp:nvSpPr>
      <dsp:spPr>
        <a:xfrm rot="1544">
          <a:off x="7564557" y="2811385"/>
          <a:ext cx="292599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64557" y="2886900"/>
        <a:ext cx="204819" cy="226604"/>
      </dsp:txXfrm>
    </dsp:sp>
    <dsp:sp modelId="{D6596114-1524-ED43-B79C-208970013C4A}">
      <dsp:nvSpPr>
        <dsp:cNvPr id="0" name=""/>
        <dsp:cNvSpPr/>
      </dsp:nvSpPr>
      <dsp:spPr>
        <a:xfrm>
          <a:off x="7978613" y="2543820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launcher</a:t>
          </a:r>
          <a:endParaRPr lang="en-US" sz="1800" kern="1200" dirty="0"/>
        </a:p>
      </dsp:txBody>
      <dsp:txXfrm>
        <a:off x="8005375" y="2570582"/>
        <a:ext cx="1469356" cy="860204"/>
      </dsp:txXfrm>
    </dsp:sp>
    <dsp:sp modelId="{3E1C10A5-C9DE-5A4B-93A2-7FFD619839BD}">
      <dsp:nvSpPr>
        <dsp:cNvPr id="0" name=""/>
        <dsp:cNvSpPr/>
      </dsp:nvSpPr>
      <dsp:spPr>
        <a:xfrm>
          <a:off x="9648251" y="2811847"/>
          <a:ext cx="311124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648251" y="2887382"/>
        <a:ext cx="217787" cy="226604"/>
      </dsp:txXfrm>
    </dsp:sp>
    <dsp:sp modelId="{F20368AF-1E85-AF48-807B-D74C2826D5DA}">
      <dsp:nvSpPr>
        <dsp:cNvPr id="0" name=""/>
        <dsp:cNvSpPr/>
      </dsp:nvSpPr>
      <dsp:spPr>
        <a:xfrm>
          <a:off x="10088522" y="2543820"/>
          <a:ext cx="1522880" cy="91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Finalize design</a:t>
          </a:r>
          <a:endParaRPr lang="en-US" sz="1800" kern="1200" dirty="0"/>
        </a:p>
      </dsp:txBody>
      <dsp:txXfrm>
        <a:off x="10115284" y="2570582"/>
        <a:ext cx="1469356" cy="860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618E3-6C57-5E4B-846E-C7A754AA6BC0}">
      <dsp:nvSpPr>
        <dsp:cNvPr id="0" name=""/>
        <dsp:cNvSpPr/>
      </dsp:nvSpPr>
      <dsp:spPr>
        <a:xfrm>
          <a:off x="3726206" y="1027707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hardware</a:t>
          </a:r>
          <a:endParaRPr lang="en-US" sz="1800" kern="1200" dirty="0"/>
        </a:p>
      </dsp:txBody>
      <dsp:txXfrm>
        <a:off x="3754223" y="1055724"/>
        <a:ext cx="1466846" cy="900525"/>
      </dsp:txXfrm>
    </dsp:sp>
    <dsp:sp modelId="{93E54C7E-4A60-3D41-BF90-2732612E2C54}">
      <dsp:nvSpPr>
        <dsp:cNvPr id="0" name=""/>
        <dsp:cNvSpPr/>
      </dsp:nvSpPr>
      <dsp:spPr>
        <a:xfrm>
          <a:off x="5401375" y="1317149"/>
          <a:ext cx="322850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01375" y="1392684"/>
        <a:ext cx="225995" cy="226604"/>
      </dsp:txXfrm>
    </dsp:sp>
    <dsp:sp modelId="{DE786F5E-A8DA-0740-AF5A-6ED704B78B95}">
      <dsp:nvSpPr>
        <dsp:cNvPr id="0" name=""/>
        <dsp:cNvSpPr/>
      </dsp:nvSpPr>
      <dsp:spPr>
        <a:xfrm>
          <a:off x="5858239" y="1027707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hardware</a:t>
          </a:r>
          <a:endParaRPr lang="en-US" sz="1800" kern="1200" dirty="0"/>
        </a:p>
      </dsp:txBody>
      <dsp:txXfrm>
        <a:off x="5886256" y="1055724"/>
        <a:ext cx="1466846" cy="900525"/>
      </dsp:txXfrm>
    </dsp:sp>
    <dsp:sp modelId="{F8C147D7-73A5-7047-A1AC-CE9274AF5C47}">
      <dsp:nvSpPr>
        <dsp:cNvPr id="0" name=""/>
        <dsp:cNvSpPr/>
      </dsp:nvSpPr>
      <dsp:spPr>
        <a:xfrm>
          <a:off x="7533408" y="1317149"/>
          <a:ext cx="322850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33408" y="1392684"/>
        <a:ext cx="225995" cy="226604"/>
      </dsp:txXfrm>
    </dsp:sp>
    <dsp:sp modelId="{C86C5719-9691-E540-AD48-ABB649B4A501}">
      <dsp:nvSpPr>
        <dsp:cNvPr id="0" name=""/>
        <dsp:cNvSpPr/>
      </dsp:nvSpPr>
      <dsp:spPr>
        <a:xfrm>
          <a:off x="7990272" y="1027707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software</a:t>
          </a:r>
          <a:endParaRPr lang="en-US" sz="1800" kern="1200" dirty="0"/>
        </a:p>
      </dsp:txBody>
      <dsp:txXfrm>
        <a:off x="8018289" y="1055724"/>
        <a:ext cx="1466846" cy="900525"/>
      </dsp:txXfrm>
    </dsp:sp>
    <dsp:sp modelId="{C1E0F651-8DB1-CC40-8C4D-4D19DB3C00CC}">
      <dsp:nvSpPr>
        <dsp:cNvPr id="0" name=""/>
        <dsp:cNvSpPr/>
      </dsp:nvSpPr>
      <dsp:spPr>
        <a:xfrm>
          <a:off x="9665448" y="1317149"/>
          <a:ext cx="322865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665448" y="1392684"/>
        <a:ext cx="226006" cy="226604"/>
      </dsp:txXfrm>
    </dsp:sp>
    <dsp:sp modelId="{A7812704-1046-B94C-8E41-A2B8CF7F66D6}">
      <dsp:nvSpPr>
        <dsp:cNvPr id="0" name=""/>
        <dsp:cNvSpPr/>
      </dsp:nvSpPr>
      <dsp:spPr>
        <a:xfrm>
          <a:off x="10122334" y="1027707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Interface HW/SW</a:t>
          </a:r>
          <a:endParaRPr lang="en-US" sz="1800" kern="1200" dirty="0"/>
        </a:p>
      </dsp:txBody>
      <dsp:txXfrm>
        <a:off x="10150351" y="1055724"/>
        <a:ext cx="1466846" cy="900525"/>
      </dsp:txXfrm>
    </dsp:sp>
    <dsp:sp modelId="{EF06EDC3-270B-0948-A500-C03CE7BBFBC2}">
      <dsp:nvSpPr>
        <dsp:cNvPr id="0" name=""/>
        <dsp:cNvSpPr/>
      </dsp:nvSpPr>
      <dsp:spPr>
        <a:xfrm rot="21565914">
          <a:off x="11882597" y="1372285"/>
          <a:ext cx="308965" cy="354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1882599" y="1443634"/>
        <a:ext cx="216276" cy="212665"/>
      </dsp:txXfrm>
    </dsp:sp>
    <dsp:sp modelId="{C355743E-7100-CF4D-858B-E7A612E71F9F}">
      <dsp:nvSpPr>
        <dsp:cNvPr id="0" name=""/>
        <dsp:cNvSpPr/>
      </dsp:nvSpPr>
      <dsp:spPr>
        <a:xfrm>
          <a:off x="3720589" y="2518935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sensing system</a:t>
          </a:r>
          <a:endParaRPr lang="en-US" sz="1800" kern="1200" dirty="0"/>
        </a:p>
      </dsp:txBody>
      <dsp:txXfrm>
        <a:off x="3748606" y="2546952"/>
        <a:ext cx="1466846" cy="900525"/>
      </dsp:txXfrm>
    </dsp:sp>
    <dsp:sp modelId="{68F5F28D-DBEA-B945-B481-444180219E52}">
      <dsp:nvSpPr>
        <dsp:cNvPr id="0" name=""/>
        <dsp:cNvSpPr/>
      </dsp:nvSpPr>
      <dsp:spPr>
        <a:xfrm rot="93655">
          <a:off x="5408452" y="2838392"/>
          <a:ext cx="350029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08471" y="2912497"/>
        <a:ext cx="245020" cy="226604"/>
      </dsp:txXfrm>
    </dsp:sp>
    <dsp:sp modelId="{E857F9E8-6C6B-2843-9CAD-6BC57A132560}">
      <dsp:nvSpPr>
        <dsp:cNvPr id="0" name=""/>
        <dsp:cNvSpPr/>
      </dsp:nvSpPr>
      <dsp:spPr>
        <a:xfrm>
          <a:off x="5903658" y="2578424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Wireless data transfer</a:t>
          </a:r>
          <a:endParaRPr lang="en-US" sz="1800" kern="1200" dirty="0"/>
        </a:p>
      </dsp:txBody>
      <dsp:txXfrm>
        <a:off x="5931675" y="2606441"/>
        <a:ext cx="1466846" cy="900525"/>
      </dsp:txXfrm>
    </dsp:sp>
    <dsp:sp modelId="{5A0FBEB9-E766-3747-8014-2CC10C64EBC5}">
      <dsp:nvSpPr>
        <dsp:cNvPr id="0" name=""/>
        <dsp:cNvSpPr/>
      </dsp:nvSpPr>
      <dsp:spPr>
        <a:xfrm rot="1617">
          <a:off x="7564557" y="2868358"/>
          <a:ext cx="292599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64557" y="2943872"/>
        <a:ext cx="204819" cy="226604"/>
      </dsp:txXfrm>
    </dsp:sp>
    <dsp:sp modelId="{D6596114-1524-ED43-B79C-208970013C4A}">
      <dsp:nvSpPr>
        <dsp:cNvPr id="0" name=""/>
        <dsp:cNvSpPr/>
      </dsp:nvSpPr>
      <dsp:spPr>
        <a:xfrm>
          <a:off x="7978613" y="2579399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Establish real-time plot/analysis</a:t>
          </a:r>
          <a:endParaRPr lang="en-US" sz="1800" kern="1200" dirty="0"/>
        </a:p>
      </dsp:txBody>
      <dsp:txXfrm>
        <a:off x="8006630" y="2607416"/>
        <a:ext cx="1466846" cy="900525"/>
      </dsp:txXfrm>
    </dsp:sp>
    <dsp:sp modelId="{3E1C10A5-C9DE-5A4B-93A2-7FFD619839BD}">
      <dsp:nvSpPr>
        <dsp:cNvPr id="0" name=""/>
        <dsp:cNvSpPr/>
      </dsp:nvSpPr>
      <dsp:spPr>
        <a:xfrm>
          <a:off x="9648251" y="2868842"/>
          <a:ext cx="311124" cy="37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648251" y="2944377"/>
        <a:ext cx="217787" cy="226604"/>
      </dsp:txXfrm>
    </dsp:sp>
    <dsp:sp modelId="{F20368AF-1E85-AF48-807B-D74C2826D5DA}">
      <dsp:nvSpPr>
        <dsp:cNvPr id="0" name=""/>
        <dsp:cNvSpPr/>
      </dsp:nvSpPr>
      <dsp:spPr>
        <a:xfrm>
          <a:off x="10088522" y="2579399"/>
          <a:ext cx="1522880" cy="956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</a:t>
          </a:r>
          <a:endParaRPr lang="en-US" sz="1800" kern="1200" dirty="0"/>
        </a:p>
      </dsp:txBody>
      <dsp:txXfrm>
        <a:off x="10116539" y="2607416"/>
        <a:ext cx="1466846" cy="900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6961-0D39-0F41-A369-449E297A8D70}">
      <dsp:nvSpPr>
        <dsp:cNvPr id="0" name=""/>
        <dsp:cNvSpPr/>
      </dsp:nvSpPr>
      <dsp:spPr>
        <a:xfrm>
          <a:off x="2868521" y="508533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875" y="552139"/>
        <a:ext cx="21121" cy="4228"/>
      </dsp:txXfrm>
    </dsp:sp>
    <dsp:sp modelId="{C4A3EBE5-FC1D-A04C-8A5A-0EF2A413A89D}">
      <dsp:nvSpPr>
        <dsp:cNvPr id="0" name=""/>
        <dsp:cNvSpPr/>
      </dsp:nvSpPr>
      <dsp:spPr>
        <a:xfrm>
          <a:off x="1033673" y="3259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Establish connection between </a:t>
          </a:r>
          <a:r>
            <a:rPr lang="en-US" sz="1600" kern="1200" dirty="0" err="1" smtClean="0"/>
            <a:t>uC</a:t>
          </a:r>
          <a:r>
            <a:rPr lang="en-US" sz="1600" kern="1200" dirty="0" smtClean="0"/>
            <a:t> and Java base</a:t>
          </a:r>
          <a:endParaRPr lang="en-US" sz="1600" kern="1200" dirty="0"/>
        </a:p>
      </dsp:txBody>
      <dsp:txXfrm>
        <a:off x="1033673" y="3259"/>
        <a:ext cx="1836648" cy="1101988"/>
      </dsp:txXfrm>
    </dsp:sp>
    <dsp:sp modelId="{697D29B4-8B18-5644-9C7B-6F01FE438159}">
      <dsp:nvSpPr>
        <dsp:cNvPr id="0" name=""/>
        <dsp:cNvSpPr/>
      </dsp:nvSpPr>
      <dsp:spPr>
        <a:xfrm>
          <a:off x="5127598" y="508533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2952" y="552139"/>
        <a:ext cx="21121" cy="4228"/>
      </dsp:txXfrm>
    </dsp:sp>
    <dsp:sp modelId="{B8B59C62-2E5D-DD44-8D81-23D5B1FB0A7A}">
      <dsp:nvSpPr>
        <dsp:cNvPr id="0" name=""/>
        <dsp:cNvSpPr/>
      </dsp:nvSpPr>
      <dsp:spPr>
        <a:xfrm>
          <a:off x="3292750" y="3259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 accepting sensor data from </a:t>
          </a:r>
          <a:r>
            <a:rPr lang="en-US" sz="1800" kern="1200" dirty="0" err="1" smtClean="0"/>
            <a:t>uC</a:t>
          </a:r>
          <a:endParaRPr lang="en-US" sz="1800" kern="1200" dirty="0"/>
        </a:p>
      </dsp:txBody>
      <dsp:txXfrm>
        <a:off x="3292750" y="3259"/>
        <a:ext cx="1836648" cy="1101988"/>
      </dsp:txXfrm>
    </dsp:sp>
    <dsp:sp modelId="{FEB9E55C-D21B-8B44-BE5E-967DA1882759}">
      <dsp:nvSpPr>
        <dsp:cNvPr id="0" name=""/>
        <dsp:cNvSpPr/>
      </dsp:nvSpPr>
      <dsp:spPr>
        <a:xfrm>
          <a:off x="7386676" y="508533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72030" y="552139"/>
        <a:ext cx="21121" cy="4228"/>
      </dsp:txXfrm>
    </dsp:sp>
    <dsp:sp modelId="{B1784FA5-B387-2F4D-B9B3-3EEB60B1867A}">
      <dsp:nvSpPr>
        <dsp:cNvPr id="0" name=""/>
        <dsp:cNvSpPr/>
      </dsp:nvSpPr>
      <dsp:spPr>
        <a:xfrm>
          <a:off x="5551828" y="3259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Launch projectile</a:t>
          </a:r>
          <a:endParaRPr lang="en-US" sz="1800" kern="1200" dirty="0"/>
        </a:p>
      </dsp:txBody>
      <dsp:txXfrm>
        <a:off x="5551828" y="3259"/>
        <a:ext cx="1836648" cy="1101988"/>
      </dsp:txXfrm>
    </dsp:sp>
    <dsp:sp modelId="{B25C2C05-2A18-CF47-AAC0-285E35FEEB8F}">
      <dsp:nvSpPr>
        <dsp:cNvPr id="0" name=""/>
        <dsp:cNvSpPr/>
      </dsp:nvSpPr>
      <dsp:spPr>
        <a:xfrm>
          <a:off x="1951997" y="1103448"/>
          <a:ext cx="6777232" cy="391829"/>
        </a:xfrm>
        <a:custGeom>
          <a:avLst/>
          <a:gdLst/>
          <a:ahLst/>
          <a:cxnLst/>
          <a:rect l="0" t="0" r="0" b="0"/>
          <a:pathLst>
            <a:path>
              <a:moveTo>
                <a:pt x="6777232" y="0"/>
              </a:moveTo>
              <a:lnTo>
                <a:pt x="6777232" y="213014"/>
              </a:lnTo>
              <a:lnTo>
                <a:pt x="0" y="213014"/>
              </a:lnTo>
              <a:lnTo>
                <a:pt x="0" y="391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0853" y="1297248"/>
        <a:ext cx="339519" cy="4228"/>
      </dsp:txXfrm>
    </dsp:sp>
    <dsp:sp modelId="{61A1993B-77B8-6740-8B5C-B70D391B4DF9}">
      <dsp:nvSpPr>
        <dsp:cNvPr id="0" name=""/>
        <dsp:cNvSpPr/>
      </dsp:nvSpPr>
      <dsp:spPr>
        <a:xfrm>
          <a:off x="7810905" y="3259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Acquire wireless packets during flight</a:t>
          </a:r>
          <a:endParaRPr lang="en-US" sz="1800" kern="1200" dirty="0"/>
        </a:p>
      </dsp:txBody>
      <dsp:txXfrm>
        <a:off x="7810905" y="3259"/>
        <a:ext cx="1836648" cy="1101988"/>
      </dsp:txXfrm>
    </dsp:sp>
    <dsp:sp modelId="{192E8A1A-61C0-C543-A127-AA5066BF1F76}">
      <dsp:nvSpPr>
        <dsp:cNvPr id="0" name=""/>
        <dsp:cNvSpPr/>
      </dsp:nvSpPr>
      <dsp:spPr>
        <a:xfrm>
          <a:off x="2868521" y="2032952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875" y="2076557"/>
        <a:ext cx="21121" cy="4228"/>
      </dsp:txXfrm>
    </dsp:sp>
    <dsp:sp modelId="{56A879E6-2EB9-BD48-99AA-C2D0BDF3E454}">
      <dsp:nvSpPr>
        <dsp:cNvPr id="0" name=""/>
        <dsp:cNvSpPr/>
      </dsp:nvSpPr>
      <dsp:spPr>
        <a:xfrm>
          <a:off x="1033673" y="1527677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 terminates connection after predefined time</a:t>
          </a:r>
          <a:endParaRPr lang="en-US" sz="1800" kern="1200" dirty="0"/>
        </a:p>
      </dsp:txBody>
      <dsp:txXfrm>
        <a:off x="1033673" y="1527677"/>
        <a:ext cx="1836648" cy="1101988"/>
      </dsp:txXfrm>
    </dsp:sp>
    <dsp:sp modelId="{14F9B177-04AD-6F40-B59A-FA881463010B}">
      <dsp:nvSpPr>
        <dsp:cNvPr id="0" name=""/>
        <dsp:cNvSpPr/>
      </dsp:nvSpPr>
      <dsp:spPr>
        <a:xfrm>
          <a:off x="5127598" y="2032952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2952" y="2076557"/>
        <a:ext cx="21121" cy="4228"/>
      </dsp:txXfrm>
    </dsp:sp>
    <dsp:sp modelId="{C24E2368-EF39-FE42-A637-E4EAEB02C001}">
      <dsp:nvSpPr>
        <dsp:cNvPr id="0" name=""/>
        <dsp:cNvSpPr/>
      </dsp:nvSpPr>
      <dsp:spPr>
        <a:xfrm>
          <a:off x="3292750" y="1527677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 writes data to file</a:t>
          </a:r>
          <a:endParaRPr lang="en-US" sz="1800" kern="1200" dirty="0"/>
        </a:p>
      </dsp:txBody>
      <dsp:txXfrm>
        <a:off x="3292750" y="1527677"/>
        <a:ext cx="1836648" cy="1101988"/>
      </dsp:txXfrm>
    </dsp:sp>
    <dsp:sp modelId="{421B8E9D-D9B4-BC49-9466-FDBA858B4D6D}">
      <dsp:nvSpPr>
        <dsp:cNvPr id="0" name=""/>
        <dsp:cNvSpPr/>
      </dsp:nvSpPr>
      <dsp:spPr>
        <a:xfrm>
          <a:off x="7386676" y="2032952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72030" y="2076557"/>
        <a:ext cx="21121" cy="4228"/>
      </dsp:txXfrm>
    </dsp:sp>
    <dsp:sp modelId="{3A02FACF-19C5-054E-8D82-E484445ED62D}">
      <dsp:nvSpPr>
        <dsp:cNvPr id="0" name=""/>
        <dsp:cNvSpPr/>
      </dsp:nvSpPr>
      <dsp:spPr>
        <a:xfrm>
          <a:off x="5551828" y="1527677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 launches Matlab</a:t>
          </a:r>
          <a:endParaRPr lang="en-US" sz="1800" kern="1200" dirty="0"/>
        </a:p>
      </dsp:txBody>
      <dsp:txXfrm>
        <a:off x="5551828" y="1527677"/>
        <a:ext cx="1836648" cy="1101988"/>
      </dsp:txXfrm>
    </dsp:sp>
    <dsp:sp modelId="{85E7D29E-CE01-154A-BCE0-1CC7D351630D}">
      <dsp:nvSpPr>
        <dsp:cNvPr id="0" name=""/>
        <dsp:cNvSpPr/>
      </dsp:nvSpPr>
      <dsp:spPr>
        <a:xfrm>
          <a:off x="1951997" y="2627866"/>
          <a:ext cx="6777232" cy="391829"/>
        </a:xfrm>
        <a:custGeom>
          <a:avLst/>
          <a:gdLst/>
          <a:ahLst/>
          <a:cxnLst/>
          <a:rect l="0" t="0" r="0" b="0"/>
          <a:pathLst>
            <a:path>
              <a:moveTo>
                <a:pt x="6777232" y="0"/>
              </a:moveTo>
              <a:lnTo>
                <a:pt x="6777232" y="213014"/>
              </a:lnTo>
              <a:lnTo>
                <a:pt x="0" y="213014"/>
              </a:lnTo>
              <a:lnTo>
                <a:pt x="0" y="391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0853" y="2821666"/>
        <a:ext cx="339519" cy="4228"/>
      </dsp:txXfrm>
    </dsp:sp>
    <dsp:sp modelId="{AFC8F82C-9983-1F40-80FD-50BD1E4697F7}">
      <dsp:nvSpPr>
        <dsp:cNvPr id="0" name=""/>
        <dsp:cNvSpPr/>
      </dsp:nvSpPr>
      <dsp:spPr>
        <a:xfrm>
          <a:off x="7810905" y="1527677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Matlab reads file</a:t>
          </a:r>
          <a:endParaRPr lang="en-US" sz="1800" kern="1200" dirty="0"/>
        </a:p>
      </dsp:txBody>
      <dsp:txXfrm>
        <a:off x="7810905" y="1527677"/>
        <a:ext cx="1836648" cy="1101988"/>
      </dsp:txXfrm>
    </dsp:sp>
    <dsp:sp modelId="{E52AE194-29F8-2B46-8DAB-4087104075F1}">
      <dsp:nvSpPr>
        <dsp:cNvPr id="0" name=""/>
        <dsp:cNvSpPr/>
      </dsp:nvSpPr>
      <dsp:spPr>
        <a:xfrm>
          <a:off x="2868521" y="3557370"/>
          <a:ext cx="391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875" y="3600975"/>
        <a:ext cx="21121" cy="4228"/>
      </dsp:txXfrm>
    </dsp:sp>
    <dsp:sp modelId="{97A73EA9-B40B-1B4C-A5CA-076E30AAD88D}">
      <dsp:nvSpPr>
        <dsp:cNvPr id="0" name=""/>
        <dsp:cNvSpPr/>
      </dsp:nvSpPr>
      <dsp:spPr>
        <a:xfrm>
          <a:off x="1033673" y="3052095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Matlab analyses data</a:t>
          </a:r>
          <a:endParaRPr lang="en-US" sz="1800" kern="1200" dirty="0"/>
        </a:p>
      </dsp:txBody>
      <dsp:txXfrm>
        <a:off x="1033673" y="3052095"/>
        <a:ext cx="1836648" cy="1101988"/>
      </dsp:txXfrm>
    </dsp:sp>
    <dsp:sp modelId="{0A15B6CF-08AA-FC45-AF90-B2180EA74808}">
      <dsp:nvSpPr>
        <dsp:cNvPr id="0" name=""/>
        <dsp:cNvSpPr/>
      </dsp:nvSpPr>
      <dsp:spPr>
        <a:xfrm>
          <a:off x="3292750" y="3052095"/>
          <a:ext cx="1836648" cy="11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Matlab plots trajectory</a:t>
          </a:r>
          <a:endParaRPr lang="en-US" sz="1800" kern="1200" dirty="0"/>
        </a:p>
      </dsp:txBody>
      <dsp:txXfrm>
        <a:off x="3292750" y="3052095"/>
        <a:ext cx="1836648" cy="110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E715-E290-A94E-B61D-982DC7268B4B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B8A6-13F1-A148-AD92-C810DFC7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709398" y="2757405"/>
            <a:ext cx="2038499" cy="18048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09398" y="2775114"/>
            <a:ext cx="0" cy="6664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47896" y="4562252"/>
            <a:ext cx="0" cy="6664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69250" y="4316090"/>
            <a:ext cx="157039" cy="1994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226289" y="4316089"/>
            <a:ext cx="82746" cy="3284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 rot="3307313">
            <a:off x="2133519" y="3808482"/>
            <a:ext cx="162800" cy="8326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638377" y="2879502"/>
            <a:ext cx="4017776" cy="1051086"/>
          </a:xfrm>
          <a:custGeom>
            <a:avLst/>
            <a:gdLst>
              <a:gd name="connsiteX0" fmla="*/ 0 w 3689348"/>
              <a:gd name="connsiteY0" fmla="*/ 1051086 h 1051086"/>
              <a:gd name="connsiteX1" fmla="*/ 1806357 w 3689348"/>
              <a:gd name="connsiteY1" fmla="*/ 9 h 1051086"/>
              <a:gd name="connsiteX2" fmla="*/ 3689348 w 3689348"/>
              <a:gd name="connsiteY2" fmla="*/ 1029188 h 10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9348" h="1051086">
                <a:moveTo>
                  <a:pt x="0" y="1051086"/>
                </a:moveTo>
                <a:cubicBezTo>
                  <a:pt x="595733" y="527372"/>
                  <a:pt x="1191466" y="3659"/>
                  <a:pt x="1806357" y="9"/>
                </a:cubicBezTo>
                <a:cubicBezTo>
                  <a:pt x="2421248" y="-3641"/>
                  <a:pt x="3689348" y="1029188"/>
                  <a:pt x="3689348" y="1029188"/>
                </a:cubicBezTo>
              </a:path>
            </a:pathLst>
          </a:cu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n 66"/>
          <p:cNvSpPr/>
          <p:nvPr/>
        </p:nvSpPr>
        <p:spPr>
          <a:xfrm rot="5400000">
            <a:off x="4515347" y="2721294"/>
            <a:ext cx="164214" cy="31641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l="15362" t="11194" r="37299" b="10216"/>
          <a:stretch/>
        </p:blipFill>
        <p:spPr>
          <a:xfrm>
            <a:off x="831508" y="2022221"/>
            <a:ext cx="822976" cy="1077257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 rot="13993366">
            <a:off x="3487162" y="2356755"/>
            <a:ext cx="883272" cy="881280"/>
          </a:xfrm>
          <a:prstGeom prst="arc">
            <a:avLst>
              <a:gd name="adj1" fmla="val 15450156"/>
              <a:gd name="adj2" fmla="val 857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13993366">
            <a:off x="3067144" y="2211649"/>
            <a:ext cx="1057845" cy="1091511"/>
          </a:xfrm>
          <a:prstGeom prst="arc">
            <a:avLst>
              <a:gd name="adj1" fmla="val 15450156"/>
              <a:gd name="adj2" fmla="val 857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/>
          <p:cNvSpPr/>
          <p:nvPr/>
        </p:nvSpPr>
        <p:spPr>
          <a:xfrm rot="13993366">
            <a:off x="3925829" y="2494136"/>
            <a:ext cx="687801" cy="699243"/>
          </a:xfrm>
          <a:prstGeom prst="arc">
            <a:avLst>
              <a:gd name="adj1" fmla="val 15450156"/>
              <a:gd name="adj2" fmla="val 857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 rot="13993366">
            <a:off x="4252528" y="2637870"/>
            <a:ext cx="498793" cy="483264"/>
          </a:xfrm>
          <a:prstGeom prst="arc">
            <a:avLst>
              <a:gd name="adj1" fmla="val 15450156"/>
              <a:gd name="adj2" fmla="val 857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 rot="13993366">
            <a:off x="2562435" y="2108121"/>
            <a:ext cx="1244359" cy="1246828"/>
          </a:xfrm>
          <a:prstGeom prst="arc">
            <a:avLst>
              <a:gd name="adj1" fmla="val 15450156"/>
              <a:gd name="adj2" fmla="val 857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 rot="2107350">
            <a:off x="6560955" y="3789801"/>
            <a:ext cx="444652" cy="43827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 rot="2107350">
            <a:off x="1631424" y="4127235"/>
            <a:ext cx="570592" cy="565616"/>
          </a:xfrm>
          <a:prstGeom prst="mathMultiply">
            <a:avLst>
              <a:gd name="adj1" fmla="val 92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338441" y="1262130"/>
            <a:ext cx="13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signal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12777" y="1619794"/>
            <a:ext cx="10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Projectile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75358" y="3332458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2764" y="3714698"/>
            <a:ext cx="104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9593" y="1533769"/>
            <a:ext cx="11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node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4" idx="2"/>
          </p:cNvCxnSpPr>
          <p:nvPr/>
        </p:nvCxnSpPr>
        <p:spPr>
          <a:xfrm flipH="1">
            <a:off x="3709398" y="1631462"/>
            <a:ext cx="281776" cy="548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2"/>
          </p:cNvCxnSpPr>
          <p:nvPr/>
        </p:nvCxnSpPr>
        <p:spPr>
          <a:xfrm flipH="1">
            <a:off x="4844780" y="1989126"/>
            <a:ext cx="903116" cy="687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47896" y="4711568"/>
            <a:ext cx="35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2658860" y="4316089"/>
            <a:ext cx="0" cy="163337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767798" y="4316090"/>
            <a:ext cx="0" cy="163337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8860" y="5850239"/>
            <a:ext cx="4108938" cy="0"/>
          </a:xfrm>
          <a:prstGeom prst="straightConnector1">
            <a:avLst/>
          </a:prstGeom>
          <a:ln w="952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658860" y="5483851"/>
            <a:ext cx="410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68’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Competition Launch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7405877"/>
              </p:ext>
            </p:extLst>
          </p:nvPr>
        </p:nvGraphicFramePr>
        <p:xfrm>
          <a:off x="457200" y="1116192"/>
          <a:ext cx="8013845" cy="565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1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Packet Verification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4019961"/>
              </p:ext>
            </p:extLst>
          </p:nvPr>
        </p:nvGraphicFramePr>
        <p:xfrm>
          <a:off x="457200" y="1022112"/>
          <a:ext cx="8013845" cy="565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Matlab Analysis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28509806"/>
              </p:ext>
            </p:extLst>
          </p:nvPr>
        </p:nvGraphicFramePr>
        <p:xfrm>
          <a:off x="0" y="987833"/>
          <a:ext cx="8471045" cy="568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1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1003683"/>
              </p:ext>
            </p:extLst>
          </p:nvPr>
        </p:nvGraphicFramePr>
        <p:xfrm>
          <a:off x="-3354333" y="2072230"/>
          <a:ext cx="16458365" cy="356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5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System Design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97932784"/>
              </p:ext>
            </p:extLst>
          </p:nvPr>
        </p:nvGraphicFramePr>
        <p:xfrm>
          <a:off x="-3354333" y="2072230"/>
          <a:ext cx="16458365" cy="356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9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Sensor System Implementation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9831621"/>
              </p:ext>
            </p:extLst>
          </p:nvPr>
        </p:nvGraphicFramePr>
        <p:xfrm>
          <a:off x="-685070" y="1504039"/>
          <a:ext cx="10681227" cy="4157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0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233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System Overview</vt:lpstr>
      <vt:lpstr>Competition Launch Flow</vt:lpstr>
      <vt:lpstr>Packet Verification Flow</vt:lpstr>
      <vt:lpstr>Matlab Analysis Flow</vt:lpstr>
      <vt:lpstr>Mechanical Design Flow</vt:lpstr>
      <vt:lpstr>Sensor System Design Flow</vt:lpstr>
      <vt:lpstr>Sensor System Implementation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weatherwax</dc:creator>
  <cp:lastModifiedBy>timothy weatherwax</cp:lastModifiedBy>
  <cp:revision>16</cp:revision>
  <dcterms:created xsi:type="dcterms:W3CDTF">2016-12-11T19:04:42Z</dcterms:created>
  <dcterms:modified xsi:type="dcterms:W3CDTF">2016-12-13T18:08:37Z</dcterms:modified>
</cp:coreProperties>
</file>