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67" r:id="rId4"/>
    <p:sldId id="368" r:id="rId5"/>
    <p:sldId id="369" r:id="rId6"/>
    <p:sldId id="370" r:id="rId7"/>
    <p:sldId id="371" r:id="rId8"/>
    <p:sldId id="372" r:id="rId9"/>
    <p:sldId id="3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4904-A4AE-425B-8179-40B5995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E48B-7119-4F3C-9CAA-372A56590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6343-EBA6-4A97-A704-887AAE77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0CBD-F468-4F46-8F79-B7C72F86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1BE8-F503-4A11-96E7-9EA7FF48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8DE2-A4F1-4731-9005-3E2DB1EC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45BD-F01D-44C1-810C-20C9D85F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6EFB-070E-4FD8-8A9E-891C416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9090-2BE9-413A-9EB4-8D6EB1CF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D2E1-5D56-4210-B467-3314677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8A36-6D53-4171-A388-B8F2E8DC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46905-B4B6-41D8-A246-9BD73FD2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406F-F08F-4A6F-9011-953E06A6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C768-A42A-42D1-A870-61B5BD96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DE22-D2C9-491C-BDC6-60385CC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CDAF336-383E-462B-A5C2-1EBA833574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1918" y="6616700"/>
            <a:ext cx="283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200" dirty="0"/>
              <a:t>Pearson Education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380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>
            <a:extLst>
              <a:ext uri="{FF2B5EF4-FFF2-40B4-BE49-F238E27FC236}">
                <a16:creationId xmlns:a16="http://schemas.microsoft.com/office/drawing/2014/main" id="{B9E9D641-B45B-4C85-84DF-8E23ED0F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55851"/>
            <a:ext cx="1016423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3277F355-3E63-4C44-A9C5-166FEFC3D8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59901" y="6616700"/>
            <a:ext cx="283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1200" dirty="0"/>
              <a:t>Pearson Education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62732" y="2355850"/>
            <a:ext cx="10253485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28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15ED7CD-FAD2-4D6C-93B5-50506FAAFD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59901" y="6616700"/>
            <a:ext cx="283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1200" dirty="0"/>
              <a:t>Pearson Education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977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C1E0C77-BC9E-4B4E-BCC3-2C352DAB6F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59901" y="6616700"/>
            <a:ext cx="283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1200" dirty="0"/>
              <a:t>Pearson Education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7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062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382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9286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1786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E2C1-A7FE-4EEA-983F-5B3947A8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FFF5-2998-484D-BA7B-4FEF4F30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E876-D367-4BC4-AAF5-C8080773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E475-9DF6-48AD-AB63-9BCA9D3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D40D-EC10-46EB-83C9-B633AAF1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3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1445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147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>
            <a:extLst>
              <a:ext uri="{FF2B5EF4-FFF2-40B4-BE49-F238E27FC236}">
                <a16:creationId xmlns:a16="http://schemas.microsoft.com/office/drawing/2014/main" id="{83630C4F-9467-4EC9-9096-D3390BA7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55851"/>
            <a:ext cx="1016423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62732" y="2355850"/>
            <a:ext cx="10253485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536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664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2579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2579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351F-4222-4399-8E0D-1542711CF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ACC81D-182B-496A-AAA6-29A6A6F1DC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499-404E-4460-A2EA-4EA5BCFF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052E-A1A8-49CF-B77B-7EE7A717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22F1-59D4-47BD-8F46-8AC3039A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298A-7878-440F-89F8-91E9649A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FE61-D3B5-4ECB-A5F1-A7B59D9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FDF7-26F5-4EE2-A1B0-CBAFC35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A0C-701C-4795-9065-C0DA62664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1C70D-359C-46C1-A1A3-CED00066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CDAA-0F4D-46DA-8616-E21798BB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2FFA-143C-4E8B-B81D-1B0C11E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CF0D-7F12-4458-84B0-D4AA7390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C070-A6E1-4DEC-BA93-3BFA2F0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6B11-E8EB-4B44-B6D2-60D8F72E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474A-4AEC-4B33-B8FB-E10B7537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8199F-EAAA-4045-A221-D01ED56E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952BC-967F-4D5A-840D-A9539113A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E984C-2A03-45BD-B407-BE15967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1BF87-1729-4A65-8822-C5DBF2F5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FCEF3-54E7-4BFE-958D-C162E67E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A880-8944-4E14-B2DA-053D0E2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F91A-564B-4223-99B8-F9B41B2F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83F0A-41AA-43BF-BE63-16E2BE2F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61A4-FB10-4011-9A22-A3008243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7C329-ACB7-4A44-BCFE-C8A37230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8C29D-93EE-42F7-B31C-BE53798C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82C70-1F7B-4C14-97B6-88EB6D39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6FCE-F752-472C-8B1C-7D1F3B0A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8E7D-41B2-45D1-BB2C-9C2BD5D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45CBC-D396-4951-B556-6E9D53B5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8A1E-37EF-4D22-A975-F8BE54E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1FFBB-B5FD-41E9-8B75-3E41FEAB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89AD-458F-42B5-81D6-FC4EAA3F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E8B0-6B7E-4AC9-B701-B678F903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5B5D9-EEA2-418D-87BA-74993A843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3A75-2430-4DAE-9AD8-78CDF7C8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1644-1742-4FDA-B591-1487CED6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5ABA-46AB-4D78-9A6F-964E662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892E-F6EA-45BD-B4C8-09E0443A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9FC1F-66B7-438F-AD98-51A003B4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5961-28DE-45AE-95C1-8AF3D1FD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9667-CDCE-4B8E-B539-3B6A3C13F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8302-3794-497B-8B71-FD506B1B2F9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E259-1669-4DE5-BBA0-3A3E73F4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4534-708C-45A2-AAD5-DE6FC0DB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7216-7A42-4086-800B-025173E3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C13A2-B3A5-4B0E-98CB-056A315D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D9871C39-E65B-4B35-A1B4-B87FD63227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8000" y="1412875"/>
            <a:ext cx="11176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9220" name="Picture 3" descr="bottombar.png">
            <a:extLst>
              <a:ext uri="{FF2B5EF4-FFF2-40B4-BE49-F238E27FC236}">
                <a16:creationId xmlns:a16="http://schemas.microsoft.com/office/drawing/2014/main" id="{4D8121E4-359C-48C2-A44F-0DEC94CDD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9201"/>
            <a:ext cx="12192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6214-ED9F-4E2E-86E4-71ACDD3FA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CIS395 Project</a:t>
            </a:r>
            <a:br>
              <a:rPr lang="en-US" dirty="0"/>
            </a:br>
            <a:r>
              <a:rPr lang="en-US" dirty="0"/>
              <a:t>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E1407-9E6F-4E2C-BA61-1A912129F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UML Entity Diagrams from the Data Gathering Forms  (6 forms)</a:t>
            </a:r>
          </a:p>
          <a:p>
            <a:r>
              <a:rPr lang="en-US" dirty="0" err="1"/>
              <a:t>DreamHome</a:t>
            </a:r>
            <a:r>
              <a:rPr lang="en-US" dirty="0"/>
              <a:t> Database Project</a:t>
            </a:r>
          </a:p>
          <a:p>
            <a:r>
              <a:rPr lang="en-US" dirty="0"/>
              <a:t>Use </a:t>
            </a:r>
            <a:r>
              <a:rPr lang="en-US" dirty="0" err="1"/>
              <a:t>umletino</a:t>
            </a:r>
            <a:r>
              <a:rPr lang="en-US" dirty="0"/>
              <a:t> and save your UML entity diagram as modifiable </a:t>
            </a:r>
            <a:r>
              <a:rPr lang="en-US" dirty="0" err="1"/>
              <a:t>uxf</a:t>
            </a:r>
            <a:r>
              <a:rPr lang="en-US" dirty="0"/>
              <a:t> file.</a:t>
            </a:r>
          </a:p>
          <a:p>
            <a:r>
              <a:rPr lang="en-US" dirty="0"/>
              <a:t>Upload the </a:t>
            </a:r>
            <a:r>
              <a:rPr lang="en-US" dirty="0" err="1"/>
              <a:t>uxf</a:t>
            </a:r>
            <a:r>
              <a:rPr lang="en-US" dirty="0"/>
              <a:t> file to Blackboard assignment space.</a:t>
            </a:r>
          </a:p>
          <a:p>
            <a:endParaRPr lang="en-US" dirty="0"/>
          </a:p>
          <a:p>
            <a:r>
              <a:rPr lang="en-US" dirty="0"/>
              <a:t>http://www.umletino.com/umletino.html</a:t>
            </a:r>
          </a:p>
        </p:txBody>
      </p:sp>
    </p:spTree>
    <p:extLst>
      <p:ext uri="{BB962C8B-B14F-4D97-AF65-F5344CB8AC3E}">
        <p14:creationId xmlns:p14="http://schemas.microsoft.com/office/powerpoint/2010/main" val="31141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51EA9DF5-42DF-4CEF-8564-C13DCDBEE0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2D515C6-C854-4C20-85AD-0DC6D96FB5D0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267FE5C9-90B1-4DA9-96B0-C46745131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48132" name="Content Placeholder 1">
            <a:extLst>
              <a:ext uri="{FF2B5EF4-FFF2-40B4-BE49-F238E27FC236}">
                <a16:creationId xmlns:a16="http://schemas.microsoft.com/office/drawing/2014/main" id="{4C79B430-5C5D-457F-AB4B-0F20EE16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48133" name="Picture 2">
            <a:extLst>
              <a:ext uri="{FF2B5EF4-FFF2-40B4-BE49-F238E27FC236}">
                <a16:creationId xmlns:a16="http://schemas.microsoft.com/office/drawing/2014/main" id="{E5391DD3-128B-4797-83A2-70829747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365250"/>
            <a:ext cx="65325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5E988F3F-DB64-4149-8886-BA4AE6B4DE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A018754-5AEA-4C3A-BB70-13EBBEC61B75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9156710E-757E-4483-AB73-540E81363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49156" name="Content Placeholder 1">
            <a:extLst>
              <a:ext uri="{FF2B5EF4-FFF2-40B4-BE49-F238E27FC236}">
                <a16:creationId xmlns:a16="http://schemas.microsoft.com/office/drawing/2014/main" id="{8836E2B2-68DF-4797-BFA3-CC54DD8C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49157" name="Picture 2">
            <a:extLst>
              <a:ext uri="{FF2B5EF4-FFF2-40B4-BE49-F238E27FC236}">
                <a16:creationId xmlns:a16="http://schemas.microsoft.com/office/drawing/2014/main" id="{A0C43D6A-B513-4AB2-A049-DC08C4A2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435100"/>
            <a:ext cx="645795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B44E16EB-90F8-4B3D-993B-202802DAEA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2F9DC41-4E1C-4400-9A81-07F126CA44B6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D3F4A949-1D88-45BA-923B-A5AB34CCC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50180" name="Content Placeholder 1">
            <a:extLst>
              <a:ext uri="{FF2B5EF4-FFF2-40B4-BE49-F238E27FC236}">
                <a16:creationId xmlns:a16="http://schemas.microsoft.com/office/drawing/2014/main" id="{5B42221E-BE9C-4300-B7FA-458EACD2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519B0910-3015-4432-930E-8FDDF6F9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6" y="1276351"/>
            <a:ext cx="5121275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84E1189-EF22-4536-B45D-5DA3EAF7CA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34087-9B9A-4818-97BC-766C280345CE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79FAF55-FE35-47FB-95BE-CA9DEF20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51204" name="Content Placeholder 1">
            <a:extLst>
              <a:ext uri="{FF2B5EF4-FFF2-40B4-BE49-F238E27FC236}">
                <a16:creationId xmlns:a16="http://schemas.microsoft.com/office/drawing/2014/main" id="{C4C3A74A-D115-4F4E-98BE-12293BCC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3CC105E9-0C2C-4B87-A207-C06E79F8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484314"/>
            <a:ext cx="70485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97ADD826-A3D0-45DC-96CC-0AA5800523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EFFA3A1-EDCC-4EF7-BDA6-97C455A02D68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E6FD8607-CDF2-4564-9D8C-67111BE0C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52228" name="Content Placeholder 1">
            <a:extLst>
              <a:ext uri="{FF2B5EF4-FFF2-40B4-BE49-F238E27FC236}">
                <a16:creationId xmlns:a16="http://schemas.microsoft.com/office/drawing/2014/main" id="{16ED5F5D-A6FA-413A-9902-5EF79152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2229" name="Picture 2">
            <a:extLst>
              <a:ext uri="{FF2B5EF4-FFF2-40B4-BE49-F238E27FC236}">
                <a16:creationId xmlns:a16="http://schemas.microsoft.com/office/drawing/2014/main" id="{DB9E6C23-1E66-4931-8A77-D01E8CAD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1" y="1397000"/>
            <a:ext cx="51228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7579519A-C208-4EAF-86CB-B2BA35ADD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A5BE466-7F64-4AD0-BA01-82E31BC3D57E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89E3415C-2E26-45F3-ABBA-37736B6A6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53252" name="Content Placeholder 1">
            <a:extLst>
              <a:ext uri="{FF2B5EF4-FFF2-40B4-BE49-F238E27FC236}">
                <a16:creationId xmlns:a16="http://schemas.microsoft.com/office/drawing/2014/main" id="{22046CFD-0B0C-487E-AFD3-87CD1E97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3253" name="Picture 2">
            <a:extLst>
              <a:ext uri="{FF2B5EF4-FFF2-40B4-BE49-F238E27FC236}">
                <a16:creationId xmlns:a16="http://schemas.microsoft.com/office/drawing/2014/main" id="{39425B3B-EFAC-4F78-A711-4EC4586B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390650"/>
            <a:ext cx="61722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FF8E7FAD-6F80-442E-B6D3-298C3973A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21C9D64-427E-4BA4-A3F9-8B413AAB124C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DD9FDE62-90DB-4897-8298-AF22ACC7D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775597"/>
          </a:xfrm>
        </p:spPr>
        <p:txBody>
          <a:bodyPr/>
          <a:lstStyle/>
          <a:p>
            <a:pPr>
              <a:defRPr/>
            </a:pPr>
            <a:r>
              <a:rPr lang="en-GB" sz="2800" b="1">
                <a:latin typeface="Times" pitchFamily="18" charset="0"/>
                <a:cs typeface="Times" pitchFamily="18" charset="0"/>
              </a:rPr>
              <a:t>Using Fact-Finding Techniques – </a:t>
            </a:r>
            <a:br>
              <a:rPr lang="en-GB" sz="2800" b="1">
                <a:latin typeface="Times" pitchFamily="18" charset="0"/>
                <a:cs typeface="Times" pitchFamily="18" charset="0"/>
              </a:rPr>
            </a:br>
            <a:r>
              <a:rPr lang="en-GB" sz="2800" b="1">
                <a:latin typeface="Times" pitchFamily="18" charset="0"/>
                <a:cs typeface="Times" pitchFamily="18" charset="0"/>
              </a:rPr>
              <a:t>A Worked Example</a:t>
            </a:r>
          </a:p>
        </p:txBody>
      </p:sp>
      <p:sp>
        <p:nvSpPr>
          <p:cNvPr id="54276" name="Content Placeholder 1">
            <a:extLst>
              <a:ext uri="{FF2B5EF4-FFF2-40B4-BE49-F238E27FC236}">
                <a16:creationId xmlns:a16="http://schemas.microsoft.com/office/drawing/2014/main" id="{0DC5EE6E-3B46-4E7B-942D-BE0B7865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4319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EC902120-6236-49AA-888A-9C23F978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1444625"/>
            <a:ext cx="6532562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2_Green with White Fence Segoe_TP10286746</vt:lpstr>
      <vt:lpstr>CIS395 Project Homework 1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CIS395 Project Homework 1</dc:title>
  <dc:creator>Jose Ramon Santos</dc:creator>
  <cp:lastModifiedBy>Jose Ramon Santos</cp:lastModifiedBy>
  <cp:revision>2</cp:revision>
  <dcterms:created xsi:type="dcterms:W3CDTF">2020-10-24T00:41:42Z</dcterms:created>
  <dcterms:modified xsi:type="dcterms:W3CDTF">2020-10-24T00:44:04Z</dcterms:modified>
</cp:coreProperties>
</file>