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tamaran" panose="020B0604020202020204" charset="0"/>
      <p:regular r:id="rId20"/>
      <p:bold r:id="rId21"/>
    </p:embeddedFont>
    <p:embeddedFont>
      <p:font typeface="Catamaran Thin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34847f51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3d34847f51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d34847f5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3d34847f5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d34847f5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3d34847f5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d34847f51_2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3d34847f51_2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d34847f51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3d34847f51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34847f51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3d34847f51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d34847f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3d34847f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34847f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3d34847f5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d34847f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3d34847f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d34847f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3d34847f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d34847f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3d34847f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d34847f5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3d34847f5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56" name="Google Shape;56;p1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78" name="Google Shape;78;p15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02" name="Google Shape;102;p16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24" name="Google Shape;124;p1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18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41" name="Google Shape;141;p1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60" name="Google Shape;160;p19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4901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ctrTitle"/>
          </p:nvPr>
        </p:nvSpPr>
        <p:spPr>
          <a:xfrm>
            <a:off x="2539100" y="2301900"/>
            <a:ext cx="39912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 FAQ COLLAPSE</a:t>
            </a:r>
            <a:endParaRPr sz="4400"/>
          </a:p>
        </p:txBody>
      </p:sp>
      <p:sp>
        <p:nvSpPr>
          <p:cNvPr id="178" name="Google Shape;178;p20"/>
          <p:cNvSpPr txBox="1">
            <a:spLocks noGrp="1"/>
          </p:cNvSpPr>
          <p:nvPr>
            <p:ph type="ctrTitle"/>
          </p:nvPr>
        </p:nvSpPr>
        <p:spPr>
          <a:xfrm>
            <a:off x="3117900" y="4220575"/>
            <a:ext cx="29082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 dirty="0"/>
              <a:t> By Timothy Ndichu</a:t>
            </a:r>
            <a:br>
              <a:rPr lang="en" sz="2600" dirty="0"/>
            </a:br>
            <a:r>
              <a:rPr lang="en" sz="2600" dirty="0"/>
              <a:t>  ENE212-0076/2017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Basic HTML, CSS, JS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452700" y="2077000"/>
            <a:ext cx="60105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You can use HTML, CSS and JavaScript to create a stylish and dynamic accordion menu.</a:t>
            </a:r>
            <a:endParaRPr sz="18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1"/>
          </p:nvPr>
        </p:nvSpPr>
        <p:spPr>
          <a:xfrm>
            <a:off x="2305150" y="3385411"/>
            <a:ext cx="5811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Here we will see the FAQ Collapse in Action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r>
            <a:endParaRPr sz="9600" b="1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lang="en" sz="72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THANKS!</a:t>
            </a:r>
            <a:endParaRPr sz="7200" b="1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188150" y="505230"/>
            <a:ext cx="1975353" cy="19735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THAT?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2305150" y="3385411"/>
            <a:ext cx="5811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Let’s start by defining what an </a:t>
            </a:r>
            <a:r>
              <a:rPr lang="en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FAQ Collapse</a:t>
            </a:r>
            <a:r>
              <a:rPr lang="en"/>
              <a:t> is, its origin and where it is used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1</a:t>
            </a:r>
            <a:endParaRPr sz="9600" b="1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353925" y="1628125"/>
            <a:ext cx="6010500" cy="15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 sz="2000"/>
              <a:t>FAQ stands for </a:t>
            </a:r>
            <a:r>
              <a:rPr lang="en" sz="2000" b="1">
                <a:latin typeface="Catamaran"/>
                <a:ea typeface="Catamaran"/>
                <a:cs typeface="Catamaran"/>
                <a:sym typeface="Catamaran"/>
              </a:rPr>
              <a:t>Frequently Asked Questions</a:t>
            </a:r>
            <a:r>
              <a:rPr lang="en" sz="2000"/>
              <a:t> and is a list of questions and answers relating to a particular subject, especially one giving basic information for users of a website.</a:t>
            </a:r>
            <a:endParaRPr sz="2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FAQ Example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353925" y="1628125"/>
            <a:ext cx="6010500" cy="15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50" y="1555475"/>
            <a:ext cx="6089201" cy="31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Accordion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353925" y="1442850"/>
            <a:ext cx="6010500" cy="3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lang="en" sz="2000"/>
              <a:t>Another term for “FAQ Collapse” is </a:t>
            </a:r>
            <a:r>
              <a:rPr lang="en" sz="2000" b="1">
                <a:latin typeface="Catamaran"/>
                <a:ea typeface="Catamaran"/>
                <a:cs typeface="Catamaran"/>
                <a:sym typeface="Catamaran"/>
              </a:rPr>
              <a:t>Accordion</a:t>
            </a:r>
            <a:r>
              <a:rPr lang="en" sz="2000"/>
              <a:t>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⬢"/>
            </a:pPr>
            <a:r>
              <a:rPr lang="en" sz="2000"/>
              <a:t> An accordion is used to show (and hide) HTML content.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900" y="2237950"/>
            <a:ext cx="3746200" cy="2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WAYS TO IMPLEMENT IT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2305150" y="3385411"/>
            <a:ext cx="5811000" cy="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600"/>
              <a:buNone/>
            </a:pPr>
            <a:r>
              <a:rPr lang="en"/>
              <a:t>Here we will look at the various ways to create accordions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77600" y="2201325"/>
            <a:ext cx="2004000" cy="22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r>
            <a:endParaRPr sz="9600" b="1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353925" y="1628125"/>
            <a:ext cx="6010500" cy="3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 sz="1800" b="1">
                <a:latin typeface="Catamaran"/>
                <a:ea typeface="Catamaran"/>
                <a:cs typeface="Catamaran"/>
                <a:sym typeface="Catamaran"/>
              </a:rPr>
              <a:t>Bootstrap </a:t>
            </a:r>
            <a:r>
              <a:rPr lang="en" sz="1800"/>
              <a:t>is a free and open-source web development framework. It’s designed to ease the web development process of responsive, mobile-first websites by providing a collection of syntax for template designs.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One can build vertically collapsing accordions in combination using the </a:t>
            </a:r>
            <a:r>
              <a:rPr lang="en" sz="1800" b="1">
                <a:latin typeface="Catamaran"/>
                <a:ea typeface="Catamaran"/>
                <a:cs typeface="Catamaran"/>
                <a:sym typeface="Catamaran"/>
              </a:rPr>
              <a:t>Collapse JavaScript plugin</a:t>
            </a:r>
            <a:r>
              <a:rPr lang="en" sz="1800"/>
              <a:t> which is integrated within Bootstrap.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One needs to simply add “accordion” to the class attribute of a div and define the accordion-items within that div.</a:t>
            </a:r>
            <a:endParaRPr sz="18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Bootstrap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body" idx="1"/>
          </p:nvPr>
        </p:nvSpPr>
        <p:spPr>
          <a:xfrm>
            <a:off x="353925" y="1628125"/>
            <a:ext cx="6010500" cy="31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950" y="1376300"/>
            <a:ext cx="4087575" cy="35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C0600D-7F81-07FD-BC67-DD6FBC196D3B}"/>
              </a:ext>
            </a:extLst>
          </p:cNvPr>
          <p:cNvSpPr txBox="1"/>
          <p:nvPr/>
        </p:nvSpPr>
        <p:spPr>
          <a:xfrm>
            <a:off x="5465135" y="1376300"/>
            <a:ext cx="2353340" cy="2677656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data-bs-toggle</a:t>
            </a:r>
            <a:r>
              <a:rPr lang="en-US" dirty="0"/>
              <a:t>: assigns an action</a:t>
            </a:r>
          </a:p>
          <a:p>
            <a:r>
              <a:rPr lang="en-US" dirty="0">
                <a:solidFill>
                  <a:schemeClr val="accent1"/>
                </a:solidFill>
              </a:rPr>
              <a:t>data-bs-target: </a:t>
            </a:r>
            <a:r>
              <a:rPr lang="en-US" dirty="0"/>
              <a:t>the div we want to collapse</a:t>
            </a:r>
            <a:endParaRPr lang="en-GB" dirty="0"/>
          </a:p>
          <a:p>
            <a:r>
              <a:rPr lang="en-US" dirty="0">
                <a:solidFill>
                  <a:schemeClr val="accent1"/>
                </a:solidFill>
              </a:rPr>
              <a:t>data-bs-parent: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accepts a CSS selector to apply the collapse to</a:t>
            </a:r>
            <a:endParaRPr lang="en-GB" dirty="0"/>
          </a:p>
          <a:p>
            <a:r>
              <a:rPr lang="en-GB" dirty="0">
                <a:solidFill>
                  <a:schemeClr val="accent1"/>
                </a:solidFill>
              </a:rPr>
              <a:t>aria-expanded</a:t>
            </a:r>
            <a:r>
              <a:rPr lang="en-GB" dirty="0"/>
              <a:t>: </a:t>
            </a:r>
            <a:r>
              <a:rPr lang="en-US" b="0" i="0" dirty="0">
                <a:solidFill>
                  <a:srgbClr val="1B1B1B"/>
                </a:solidFill>
                <a:effectLst/>
              </a:rPr>
              <a:t>indicate if a control is expanded or collapsed, and whether or not its child elements are displayed or hidden.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body" idx="1"/>
          </p:nvPr>
        </p:nvSpPr>
        <p:spPr>
          <a:xfrm>
            <a:off x="410150" y="1498350"/>
            <a:ext cx="6010500" cy="20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 b="1">
                <a:latin typeface="Catamaran"/>
                <a:ea typeface="Catamaran"/>
                <a:cs typeface="Catamaran"/>
                <a:sym typeface="Catamaran"/>
              </a:rPr>
              <a:t>jQuery </a:t>
            </a:r>
            <a:r>
              <a:rPr lang="en" sz="1800"/>
              <a:t>is a lightweight, "write less, do more", JavaScript library. 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The purpose of jQuery is to make it much easier to use JavaScript on your website.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We can accomplish creating our accordions using the </a:t>
            </a:r>
            <a:r>
              <a:rPr lang="en" sz="1800" b="1">
                <a:latin typeface="Catamaran"/>
                <a:ea typeface="Catamaran"/>
                <a:cs typeface="Catamaran"/>
                <a:sym typeface="Catamaran"/>
              </a:rPr>
              <a:t>pre-defined accordion method</a:t>
            </a:r>
            <a:r>
              <a:rPr lang="en" sz="1800"/>
              <a:t> within the Jquery library.</a:t>
            </a:r>
            <a:endParaRPr sz="18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7" y="872026"/>
            <a:ext cx="364375" cy="3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563" y="3526975"/>
            <a:ext cx="4721675" cy="13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324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Catamaran</vt:lpstr>
      <vt:lpstr>Catamaran Thin</vt:lpstr>
      <vt:lpstr>Arial</vt:lpstr>
      <vt:lpstr>Calibri</vt:lpstr>
      <vt:lpstr>Simple Light</vt:lpstr>
      <vt:lpstr>Dauphin template</vt:lpstr>
      <vt:lpstr> FAQ COLLAPSE</vt:lpstr>
      <vt:lpstr>WHAT IS THAT?</vt:lpstr>
      <vt:lpstr>FAQ</vt:lpstr>
      <vt:lpstr>FAQ Example</vt:lpstr>
      <vt:lpstr>Accordion</vt:lpstr>
      <vt:lpstr>WAYS TO IMPLEMENT IT</vt:lpstr>
      <vt:lpstr>Bootstrap</vt:lpstr>
      <vt:lpstr>Bootstrap</vt:lpstr>
      <vt:lpstr>JQuery</vt:lpstr>
      <vt:lpstr>Basic HTML, CSS, JS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FAQ COLLAPSE</dc:title>
  <cp:lastModifiedBy>Timothy Ndichu</cp:lastModifiedBy>
  <cp:revision>3</cp:revision>
  <dcterms:modified xsi:type="dcterms:W3CDTF">2022-07-21T06:30:44Z</dcterms:modified>
</cp:coreProperties>
</file>