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8" r:id="rId15"/>
    <p:sldId id="269" r:id="rId16"/>
    <p:sldId id="272" r:id="rId17"/>
    <p:sldId id="273" r:id="rId18"/>
    <p:sldId id="274" r:id="rId19"/>
    <p:sldId id="275" r:id="rId20"/>
    <p:sldId id="270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9FFAE9-C529-469F-9CB9-91715A59FB34}">
  <a:tblStyle styleId="{E39FFAE9-C529-469F-9CB9-91715A59F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9383B3-B407-4DDB-B8F7-7F1CB78DF0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6370"/>
  </p:normalViewPr>
  <p:slideViewPr>
    <p:cSldViewPr snapToGrid="0">
      <p:cViewPr varScale="1">
        <p:scale>
          <a:sx n="206" d="100"/>
          <a:sy n="206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Academic Year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F-43D0-A261-CEDAEB1DE7F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F-43D0-A261-CEDAEB1DE7F5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DF-43D0-A261-CEDAEB1DE7F5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DF-43D0-A261-CEDAEB1DE7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  <c:pt idx="3">
                  <c:v>4th Year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</c:v>
                </c:pt>
                <c:pt idx="1">
                  <c:v>100</c:v>
                </c:pt>
                <c:pt idx="2">
                  <c:v>111</c:v>
                </c:pt>
                <c:pt idx="3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8-F44C-9037-D2E6ACB63C6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56-334C-BD53-8E6BD5F1E11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56-334C-BD53-8E6BD5F1E11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56-334C-BD53-8E6BD5F1E113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56-334C-BD53-8E6BD5F1E1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Non-Binary</c:v>
                </c:pt>
                <c:pt idx="3">
                  <c:v>Prefer not to Answer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212</c:v>
                </c:pt>
                <c:pt idx="1">
                  <c:v>233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56-334C-BD53-8E6BD5F1E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Race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27-1C47-8FEE-8E6ACB70573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27-1C47-8FEE-8E6ACB70573D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27-1C47-8FEE-8E6ACB70573D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27-1C47-8FEE-8E6ACB70573D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790-4119-84D3-EAD596713C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Asian</c:v>
                </c:pt>
                <c:pt idx="2">
                  <c:v>Black</c:v>
                </c:pt>
                <c:pt idx="3">
                  <c:v>American Indian</c:v>
                </c:pt>
                <c:pt idx="4">
                  <c:v>Pacific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227</c:v>
                </c:pt>
                <c:pt idx="1">
                  <c:v>188</c:v>
                </c:pt>
                <c:pt idx="2">
                  <c:v>35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27-1C47-8FEE-8E6ACB705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C9A3D-C5B0-4340-88A0-F79D9C871CED}" type="doc">
      <dgm:prSet loTypeId="urn:microsoft.com/office/officeart/2009/3/layout/RandomtoResultProcess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450C041-11A9-2448-B673-7C6D7F6BEA4B}">
      <dgm:prSet phldrT="[Text]" custT="1"/>
      <dgm:spPr/>
      <dgm:t>
        <a:bodyPr/>
        <a:lstStyle/>
        <a:p>
          <a:r>
            <a:rPr lang="en-US" sz="1500" dirty="0"/>
            <a:t>GT Student Perspective</a:t>
          </a:r>
        </a:p>
      </dgm:t>
    </dgm:pt>
    <dgm:pt modelId="{82AE3C29-0D0E-E842-BF5F-94CC9BA9C36F}" type="parTrans" cxnId="{D0211AF9-5AA7-9B44-B939-AD60D1C3B555}">
      <dgm:prSet/>
      <dgm:spPr/>
      <dgm:t>
        <a:bodyPr/>
        <a:lstStyle/>
        <a:p>
          <a:endParaRPr lang="en-US"/>
        </a:p>
      </dgm:t>
    </dgm:pt>
    <dgm:pt modelId="{070C0C4E-B786-814D-81A6-E9F5C4B2D6EE}" type="sibTrans" cxnId="{D0211AF9-5AA7-9B44-B939-AD60D1C3B555}">
      <dgm:prSet/>
      <dgm:spPr/>
      <dgm:t>
        <a:bodyPr/>
        <a:lstStyle/>
        <a:p>
          <a:endParaRPr lang="en-US"/>
        </a:p>
      </dgm:t>
    </dgm:pt>
    <dgm:pt modelId="{20F8E4EA-13F8-0546-A953-327F331697F3}">
      <dgm:prSet phldrT="[Text]" custT="1"/>
      <dgm:spPr/>
      <dgm:t>
        <a:bodyPr/>
        <a:lstStyle/>
        <a:p>
          <a:r>
            <a:rPr lang="en-US" sz="1400" dirty="0"/>
            <a:t>On Engagement and Mental Health</a:t>
          </a:r>
        </a:p>
      </dgm:t>
    </dgm:pt>
    <dgm:pt modelId="{3A4E2EAC-B921-5B41-84C3-AA33CC9DCB41}" type="parTrans" cxnId="{089BCC42-F8BA-5F4C-947B-41D779BF3EA7}">
      <dgm:prSet/>
      <dgm:spPr/>
      <dgm:t>
        <a:bodyPr/>
        <a:lstStyle/>
        <a:p>
          <a:endParaRPr lang="en-US"/>
        </a:p>
      </dgm:t>
    </dgm:pt>
    <dgm:pt modelId="{8DEDE738-F602-8345-A99A-194404B4ECF4}" type="sibTrans" cxnId="{089BCC42-F8BA-5F4C-947B-41D779BF3EA7}">
      <dgm:prSet/>
      <dgm:spPr/>
      <dgm:t>
        <a:bodyPr/>
        <a:lstStyle/>
        <a:p>
          <a:endParaRPr lang="en-US"/>
        </a:p>
      </dgm:t>
    </dgm:pt>
    <dgm:pt modelId="{067AF537-2487-1845-91BB-A687CA455A22}">
      <dgm:prSet phldrT="[Text]" custT="1"/>
      <dgm:spPr/>
      <dgm:t>
        <a:bodyPr/>
        <a:lstStyle/>
        <a:p>
          <a:r>
            <a:rPr lang="en-US" sz="1500" dirty="0"/>
            <a:t>During the COVID-19 Pandemic</a:t>
          </a:r>
        </a:p>
      </dgm:t>
    </dgm:pt>
    <dgm:pt modelId="{8E25D127-95B9-EB49-89EA-B3C025E0F1D9}" type="parTrans" cxnId="{41F57607-BA24-8242-99B0-048A0452AADA}">
      <dgm:prSet/>
      <dgm:spPr/>
      <dgm:t>
        <a:bodyPr/>
        <a:lstStyle/>
        <a:p>
          <a:endParaRPr lang="en-US"/>
        </a:p>
      </dgm:t>
    </dgm:pt>
    <dgm:pt modelId="{FABAEC32-6762-BD4E-86A4-040C19671027}" type="sibTrans" cxnId="{41F57607-BA24-8242-99B0-048A0452AADA}">
      <dgm:prSet/>
      <dgm:spPr/>
      <dgm:t>
        <a:bodyPr/>
        <a:lstStyle/>
        <a:p>
          <a:endParaRPr lang="en-US"/>
        </a:p>
      </dgm:t>
    </dgm:pt>
    <dgm:pt modelId="{4F02B2F2-9CFC-4E4F-9E01-47FB8DAEEE05}">
      <dgm:prSet phldrT="[Text]" custT="1"/>
      <dgm:spPr/>
      <dgm:t>
        <a:bodyPr/>
        <a:lstStyle/>
        <a:p>
          <a:r>
            <a:rPr lang="en-US" sz="1200" dirty="0"/>
            <a:t>Work with Dr. Weinsheimer and Center for Teaching &amp; Learning</a:t>
          </a:r>
        </a:p>
      </dgm:t>
    </dgm:pt>
    <dgm:pt modelId="{C8E6FAEE-763B-904F-902A-CF8933105C63}" type="parTrans" cxnId="{99F93A4A-F6A8-7F47-91D9-5A408655B32B}">
      <dgm:prSet/>
      <dgm:spPr/>
      <dgm:t>
        <a:bodyPr/>
        <a:lstStyle/>
        <a:p>
          <a:endParaRPr lang="en-US"/>
        </a:p>
      </dgm:t>
    </dgm:pt>
    <dgm:pt modelId="{0A92169F-4794-184D-9077-2EE4A954132C}" type="sibTrans" cxnId="{99F93A4A-F6A8-7F47-91D9-5A408655B32B}">
      <dgm:prSet/>
      <dgm:spPr/>
      <dgm:t>
        <a:bodyPr/>
        <a:lstStyle/>
        <a:p>
          <a:endParaRPr lang="en-US"/>
        </a:p>
      </dgm:t>
    </dgm:pt>
    <dgm:pt modelId="{A47CCAC3-D5C6-124B-A8B8-3C98AB712351}" type="pres">
      <dgm:prSet presAssocID="{DBEC9A3D-C5B0-4340-88A0-F79D9C871CED}" presName="Name0" presStyleCnt="0">
        <dgm:presLayoutVars>
          <dgm:dir/>
          <dgm:animOne val="branch"/>
          <dgm:animLvl val="lvl"/>
        </dgm:presLayoutVars>
      </dgm:prSet>
      <dgm:spPr/>
    </dgm:pt>
    <dgm:pt modelId="{C7BD0AE8-0092-5945-BA9D-AC05DFE3C14B}" type="pres">
      <dgm:prSet presAssocID="{4F02B2F2-9CFC-4E4F-9E01-47FB8DAEEE05}" presName="chaos" presStyleCnt="0"/>
      <dgm:spPr/>
    </dgm:pt>
    <dgm:pt modelId="{4CA4896F-0A16-F447-BFC5-25E216FEF6EF}" type="pres">
      <dgm:prSet presAssocID="{4F02B2F2-9CFC-4E4F-9E01-47FB8DAEEE05}" presName="parTx1" presStyleLbl="revTx" presStyleIdx="0" presStyleCnt="3" custLinFactNeighborX="19204" custLinFactNeighborY="9833"/>
      <dgm:spPr/>
    </dgm:pt>
    <dgm:pt modelId="{35A8C31F-1D77-E34F-BB4F-B8D966CF7E41}" type="pres">
      <dgm:prSet presAssocID="{4F02B2F2-9CFC-4E4F-9E01-47FB8DAEEE05}" presName="c1" presStyleLbl="node1" presStyleIdx="0" presStyleCnt="19" custLinFactX="100000" custLinFactNeighborX="111806" custLinFactNeighborY="-90774"/>
      <dgm:spPr/>
    </dgm:pt>
    <dgm:pt modelId="{4183B80A-2D1E-EB4F-BFBF-A684AC6D7714}" type="pres">
      <dgm:prSet presAssocID="{4F02B2F2-9CFC-4E4F-9E01-47FB8DAEEE05}" presName="c2" presStyleLbl="node1" presStyleIdx="1" presStyleCnt="19" custLinFactX="100000" custLinFactNeighborX="111806" custLinFactNeighborY="-90774"/>
      <dgm:spPr/>
    </dgm:pt>
    <dgm:pt modelId="{DE5944AB-539E-664E-8901-917FE3F88906}" type="pres">
      <dgm:prSet presAssocID="{4F02B2F2-9CFC-4E4F-9E01-47FB8DAEEE05}" presName="c3" presStyleLbl="node1" presStyleIdx="2" presStyleCnt="19" custLinFactX="34778" custLinFactNeighborX="100000" custLinFactNeighborY="-57762"/>
      <dgm:spPr/>
    </dgm:pt>
    <dgm:pt modelId="{2081E2A1-89A8-FB4E-B557-D5EE38E3689F}" type="pres">
      <dgm:prSet presAssocID="{4F02B2F2-9CFC-4E4F-9E01-47FB8DAEEE05}" presName="c4" presStyleLbl="node1" presStyleIdx="3" presStyleCnt="19" custLinFactX="100000" custLinFactNeighborX="111806" custLinFactNeighborY="-90774"/>
      <dgm:spPr/>
    </dgm:pt>
    <dgm:pt modelId="{EC3F02CA-926F-A540-9EDA-E912E9115081}" type="pres">
      <dgm:prSet presAssocID="{4F02B2F2-9CFC-4E4F-9E01-47FB8DAEEE05}" presName="c5" presStyleLbl="node1" presStyleIdx="4" presStyleCnt="19" custLinFactX="100000" custLinFactNeighborX="111806" custLinFactNeighborY="-90774"/>
      <dgm:spPr/>
    </dgm:pt>
    <dgm:pt modelId="{2B0B6FC1-3569-5742-A468-EE2843B97AC3}" type="pres">
      <dgm:prSet presAssocID="{4F02B2F2-9CFC-4E4F-9E01-47FB8DAEEE05}" presName="c6" presStyleLbl="node1" presStyleIdx="5" presStyleCnt="19" custLinFactX="100000" custLinFactNeighborX="111806" custLinFactNeighborY="-90774"/>
      <dgm:spPr/>
    </dgm:pt>
    <dgm:pt modelId="{1090CCA8-CDEA-1C45-8388-B9E62EBC34E7}" type="pres">
      <dgm:prSet presAssocID="{4F02B2F2-9CFC-4E4F-9E01-47FB8DAEEE05}" presName="c7" presStyleLbl="node1" presStyleIdx="6" presStyleCnt="19" custLinFactX="34778" custLinFactNeighborX="100000" custLinFactNeighborY="-57762"/>
      <dgm:spPr/>
    </dgm:pt>
    <dgm:pt modelId="{E8C54CCB-3864-CE44-AC3B-6472EBB6B1EE}" type="pres">
      <dgm:prSet presAssocID="{4F02B2F2-9CFC-4E4F-9E01-47FB8DAEEE05}" presName="c8" presStyleLbl="node1" presStyleIdx="7" presStyleCnt="19" custLinFactX="100000" custLinFactNeighborX="111806" custLinFactNeighborY="-90774"/>
      <dgm:spPr/>
    </dgm:pt>
    <dgm:pt modelId="{BE6EC48F-F071-C843-BE4B-42152369843D}" type="pres">
      <dgm:prSet presAssocID="{4F02B2F2-9CFC-4E4F-9E01-47FB8DAEEE05}" presName="c9" presStyleLbl="node1" presStyleIdx="8" presStyleCnt="19" custLinFactX="100000" custLinFactNeighborX="111806" custLinFactNeighborY="-90774"/>
      <dgm:spPr/>
    </dgm:pt>
    <dgm:pt modelId="{2A954474-4E92-374D-B427-F3FF7B549C0C}" type="pres">
      <dgm:prSet presAssocID="{4F02B2F2-9CFC-4E4F-9E01-47FB8DAEEE05}" presName="c10" presStyleLbl="node1" presStyleIdx="9" presStyleCnt="19" custLinFactNeighborX="82362" custLinFactNeighborY="-35298"/>
      <dgm:spPr/>
    </dgm:pt>
    <dgm:pt modelId="{BB086994-0695-9546-BA5E-DC98E905290C}" type="pres">
      <dgm:prSet presAssocID="{4F02B2F2-9CFC-4E4F-9E01-47FB8DAEEE05}" presName="c11" presStyleLbl="node1" presStyleIdx="10" presStyleCnt="19" custLinFactX="100000" custLinFactNeighborX="111806" custLinFactNeighborY="50430"/>
      <dgm:spPr/>
    </dgm:pt>
    <dgm:pt modelId="{A2806405-AAF3-6942-B94A-A5C93F21D877}" type="pres">
      <dgm:prSet presAssocID="{4F02B2F2-9CFC-4E4F-9E01-47FB8DAEEE05}" presName="c12" presStyleLbl="node1" presStyleIdx="11" presStyleCnt="19" custLinFactX="34778" custLinFactNeighborX="100000" custLinFactNeighborY="32090"/>
      <dgm:spPr/>
    </dgm:pt>
    <dgm:pt modelId="{610C47EC-4A6D-FF45-9FE0-58C8847924C8}" type="pres">
      <dgm:prSet presAssocID="{4F02B2F2-9CFC-4E4F-9E01-47FB8DAEEE05}" presName="c13" presStyleLbl="node1" presStyleIdx="12" presStyleCnt="19" custLinFactNeighborX="92652" custLinFactNeighborY="22060"/>
      <dgm:spPr/>
    </dgm:pt>
    <dgm:pt modelId="{92C7230B-571F-8540-900A-6ACA2637CDA4}" type="pres">
      <dgm:prSet presAssocID="{4F02B2F2-9CFC-4E4F-9E01-47FB8DAEEE05}" presName="c14" presStyleLbl="node1" presStyleIdx="13" presStyleCnt="19" custLinFactX="100000" custLinFactNeighborX="111806" custLinFactNeighborY="50430"/>
      <dgm:spPr/>
    </dgm:pt>
    <dgm:pt modelId="{CD52308B-B444-5144-9A46-749CC91D0917}" type="pres">
      <dgm:prSet presAssocID="{4F02B2F2-9CFC-4E4F-9E01-47FB8DAEEE05}" presName="c15" presStyleLbl="node1" presStyleIdx="14" presStyleCnt="19" custLinFactX="34778" custLinFactNeighborX="100000" custLinFactNeighborY="32090"/>
      <dgm:spPr/>
    </dgm:pt>
    <dgm:pt modelId="{32F7DBA4-CB33-0744-9B9C-5160C20DC46C}" type="pres">
      <dgm:prSet presAssocID="{4F02B2F2-9CFC-4E4F-9E01-47FB8DAEEE05}" presName="c16" presStyleLbl="node1" presStyleIdx="15" presStyleCnt="19" custLinFactX="100000" custLinFactNeighborX="111806" custLinFactNeighborY="50430"/>
      <dgm:spPr/>
    </dgm:pt>
    <dgm:pt modelId="{40588E44-241B-754C-808C-0950B777D65D}" type="pres">
      <dgm:prSet presAssocID="{4F02B2F2-9CFC-4E4F-9E01-47FB8DAEEE05}" presName="c17" presStyleLbl="node1" presStyleIdx="16" presStyleCnt="19" custLinFactNeighborX="92652" custLinFactNeighborY="22060"/>
      <dgm:spPr/>
    </dgm:pt>
    <dgm:pt modelId="{9443553B-C266-EA43-ABC3-98B1A921245C}" type="pres">
      <dgm:prSet presAssocID="{4F02B2F2-9CFC-4E4F-9E01-47FB8DAEEE05}" presName="c18" presStyleLbl="node1" presStyleIdx="17" presStyleCnt="19" custLinFactX="34778" custLinFactNeighborX="100000" custLinFactNeighborY="32090"/>
      <dgm:spPr/>
    </dgm:pt>
    <dgm:pt modelId="{EB48C72B-9604-464D-A725-8C849913DDE7}" type="pres">
      <dgm:prSet presAssocID="{0A92169F-4794-184D-9077-2EE4A954132C}" presName="chevronComposite1" presStyleCnt="0"/>
      <dgm:spPr/>
    </dgm:pt>
    <dgm:pt modelId="{E5132F03-6AEA-C44C-923C-CA7BF39FAF8B}" type="pres">
      <dgm:prSet presAssocID="{0A92169F-4794-184D-9077-2EE4A954132C}" presName="chevron1" presStyleLbl="sibTrans2D1" presStyleIdx="0" presStyleCnt="3" custLinFactNeighborX="88237" custLinFactNeighborY="961"/>
      <dgm:spPr/>
    </dgm:pt>
    <dgm:pt modelId="{D63EE480-52BC-5A45-8D53-FA344273040A}" type="pres">
      <dgm:prSet presAssocID="{0A92169F-4794-184D-9077-2EE4A954132C}" presName="spChevron1" presStyleCnt="0"/>
      <dgm:spPr/>
    </dgm:pt>
    <dgm:pt modelId="{E2D6361B-695E-1347-B5EB-EB4225FCE6EE}" type="pres">
      <dgm:prSet presAssocID="{E450C041-11A9-2448-B673-7C6D7F6BEA4B}" presName="middle" presStyleCnt="0"/>
      <dgm:spPr/>
    </dgm:pt>
    <dgm:pt modelId="{39876730-AE2F-E342-A231-295F0AD9E6C4}" type="pres">
      <dgm:prSet presAssocID="{E450C041-11A9-2448-B673-7C6D7F6BEA4B}" presName="parTxMid" presStyleLbl="revTx" presStyleIdx="1" presStyleCnt="3" custLinFactNeighborX="22092"/>
      <dgm:spPr/>
    </dgm:pt>
    <dgm:pt modelId="{2365FAE3-860A-D846-8ECA-079913606995}" type="pres">
      <dgm:prSet presAssocID="{E450C041-11A9-2448-B673-7C6D7F6BEA4B}" presName="spMid" presStyleCnt="0"/>
      <dgm:spPr/>
    </dgm:pt>
    <dgm:pt modelId="{74B32160-173B-B742-A4D7-875885D077F7}" type="pres">
      <dgm:prSet presAssocID="{070C0C4E-B786-814D-81A6-E9F5C4B2D6EE}" presName="chevronComposite1" presStyleCnt="0"/>
      <dgm:spPr/>
    </dgm:pt>
    <dgm:pt modelId="{87BA1C7A-E577-F34F-81D5-AC7D2C58820A}" type="pres">
      <dgm:prSet presAssocID="{070C0C4E-B786-814D-81A6-E9F5C4B2D6EE}" presName="chevron1" presStyleLbl="sibTrans2D1" presStyleIdx="1" presStyleCnt="3" custLinFactNeighborX="5662" custLinFactNeighborY="961"/>
      <dgm:spPr/>
    </dgm:pt>
    <dgm:pt modelId="{69933730-87A7-0C4A-87E6-ED04091C8667}" type="pres">
      <dgm:prSet presAssocID="{070C0C4E-B786-814D-81A6-E9F5C4B2D6EE}" presName="spChevron1" presStyleCnt="0"/>
      <dgm:spPr/>
    </dgm:pt>
    <dgm:pt modelId="{92AD7E37-5B4E-B243-A2A7-C223E1F544AC}" type="pres">
      <dgm:prSet presAssocID="{067AF537-2487-1845-91BB-A687CA455A22}" presName="middle" presStyleCnt="0"/>
      <dgm:spPr/>
    </dgm:pt>
    <dgm:pt modelId="{EC7235D5-C7ED-9740-995C-5A47D1A59E0A}" type="pres">
      <dgm:prSet presAssocID="{067AF537-2487-1845-91BB-A687CA455A22}" presName="parTxMid" presStyleLbl="revTx" presStyleIdx="2" presStyleCnt="3" custLinFactNeighborX="-8184" custLinFactNeighborY="913"/>
      <dgm:spPr/>
    </dgm:pt>
    <dgm:pt modelId="{C9D55027-FD29-134B-8047-05D08CD00421}" type="pres">
      <dgm:prSet presAssocID="{067AF537-2487-1845-91BB-A687CA455A22}" presName="spMid" presStyleCnt="0"/>
      <dgm:spPr/>
    </dgm:pt>
    <dgm:pt modelId="{995BC758-1D23-8B4A-9B58-96459055FADB}" type="pres">
      <dgm:prSet presAssocID="{FABAEC32-6762-BD4E-86A4-040C19671027}" presName="chevronComposite1" presStyleCnt="0"/>
      <dgm:spPr/>
    </dgm:pt>
    <dgm:pt modelId="{48E1640D-0906-B546-9881-46ACF9AE7877}" type="pres">
      <dgm:prSet presAssocID="{FABAEC32-6762-BD4E-86A4-040C19671027}" presName="chevron1" presStyleLbl="sibTrans2D1" presStyleIdx="2" presStyleCnt="3" custLinFactNeighborX="-79639" custLinFactNeighborY="961"/>
      <dgm:spPr/>
    </dgm:pt>
    <dgm:pt modelId="{2EED2BF3-749C-EB4C-BD7F-4CB3CB83723C}" type="pres">
      <dgm:prSet presAssocID="{FABAEC32-6762-BD4E-86A4-040C19671027}" presName="spChevron1" presStyleCnt="0"/>
      <dgm:spPr/>
    </dgm:pt>
    <dgm:pt modelId="{441F0A39-B046-1A43-89A8-9141F566159F}" type="pres">
      <dgm:prSet presAssocID="{20F8E4EA-13F8-0546-A953-327F331697F3}" presName="last" presStyleCnt="0"/>
      <dgm:spPr/>
    </dgm:pt>
    <dgm:pt modelId="{D40F2DE4-0989-A545-B10E-04CE43642ABB}" type="pres">
      <dgm:prSet presAssocID="{20F8E4EA-13F8-0546-A953-327F331697F3}" presName="circleTx" presStyleLbl="node1" presStyleIdx="18" presStyleCnt="19" custScaleX="117832" custScaleY="105749" custLinFactNeighborX="-16031"/>
      <dgm:spPr/>
    </dgm:pt>
    <dgm:pt modelId="{AACAC626-0B5D-A241-A0AB-6F114EEAC912}" type="pres">
      <dgm:prSet presAssocID="{20F8E4EA-13F8-0546-A953-327F331697F3}" presName="spN" presStyleCnt="0"/>
      <dgm:spPr/>
    </dgm:pt>
  </dgm:ptLst>
  <dgm:cxnLst>
    <dgm:cxn modelId="{41F57607-BA24-8242-99B0-048A0452AADA}" srcId="{DBEC9A3D-C5B0-4340-88A0-F79D9C871CED}" destId="{067AF537-2487-1845-91BB-A687CA455A22}" srcOrd="2" destOrd="0" parTransId="{8E25D127-95B9-EB49-89EA-B3C025E0F1D9}" sibTransId="{FABAEC32-6762-BD4E-86A4-040C19671027}"/>
    <dgm:cxn modelId="{089BCC42-F8BA-5F4C-947B-41D779BF3EA7}" srcId="{DBEC9A3D-C5B0-4340-88A0-F79D9C871CED}" destId="{20F8E4EA-13F8-0546-A953-327F331697F3}" srcOrd="3" destOrd="0" parTransId="{3A4E2EAC-B921-5B41-84C3-AA33CC9DCB41}" sibTransId="{8DEDE738-F602-8345-A99A-194404B4ECF4}"/>
    <dgm:cxn modelId="{99F93A4A-F6A8-7F47-91D9-5A408655B32B}" srcId="{DBEC9A3D-C5B0-4340-88A0-F79D9C871CED}" destId="{4F02B2F2-9CFC-4E4F-9E01-47FB8DAEEE05}" srcOrd="0" destOrd="0" parTransId="{C8E6FAEE-763B-904F-902A-CF8933105C63}" sibTransId="{0A92169F-4794-184D-9077-2EE4A954132C}"/>
    <dgm:cxn modelId="{2B9D4A74-C1DC-AC46-87AD-4CFE41F73DB2}" type="presOf" srcId="{DBEC9A3D-C5B0-4340-88A0-F79D9C871CED}" destId="{A47CCAC3-D5C6-124B-A8B8-3C98AB712351}" srcOrd="0" destOrd="0" presId="urn:microsoft.com/office/officeart/2009/3/layout/RandomtoResultProcess"/>
    <dgm:cxn modelId="{6073F6AE-1171-CF4E-A8C9-0D2D3B44107E}" type="presOf" srcId="{4F02B2F2-9CFC-4E4F-9E01-47FB8DAEEE05}" destId="{4CA4896F-0A16-F447-BFC5-25E216FEF6EF}" srcOrd="0" destOrd="0" presId="urn:microsoft.com/office/officeart/2009/3/layout/RandomtoResultProcess"/>
    <dgm:cxn modelId="{118E2FC0-CC54-0D4F-AF65-8AF246B765BC}" type="presOf" srcId="{20F8E4EA-13F8-0546-A953-327F331697F3}" destId="{D40F2DE4-0989-A545-B10E-04CE43642ABB}" srcOrd="0" destOrd="0" presId="urn:microsoft.com/office/officeart/2009/3/layout/RandomtoResultProcess"/>
    <dgm:cxn modelId="{A8F0CFCE-932B-A44B-A852-16AB2E5742F0}" type="presOf" srcId="{E450C041-11A9-2448-B673-7C6D7F6BEA4B}" destId="{39876730-AE2F-E342-A231-295F0AD9E6C4}" srcOrd="0" destOrd="0" presId="urn:microsoft.com/office/officeart/2009/3/layout/RandomtoResultProcess"/>
    <dgm:cxn modelId="{D0211AF9-5AA7-9B44-B939-AD60D1C3B555}" srcId="{DBEC9A3D-C5B0-4340-88A0-F79D9C871CED}" destId="{E450C041-11A9-2448-B673-7C6D7F6BEA4B}" srcOrd="1" destOrd="0" parTransId="{82AE3C29-0D0E-E842-BF5F-94CC9BA9C36F}" sibTransId="{070C0C4E-B786-814D-81A6-E9F5C4B2D6EE}"/>
    <dgm:cxn modelId="{2D2712FF-A976-2F49-AF58-8A1ABC1EB3F8}" type="presOf" srcId="{067AF537-2487-1845-91BB-A687CA455A22}" destId="{EC7235D5-C7ED-9740-995C-5A47D1A59E0A}" srcOrd="0" destOrd="0" presId="urn:microsoft.com/office/officeart/2009/3/layout/RandomtoResultProcess"/>
    <dgm:cxn modelId="{B816CA08-B2C3-A845-9045-8795FAA90E56}" type="presParOf" srcId="{A47CCAC3-D5C6-124B-A8B8-3C98AB712351}" destId="{C7BD0AE8-0092-5945-BA9D-AC05DFE3C14B}" srcOrd="0" destOrd="0" presId="urn:microsoft.com/office/officeart/2009/3/layout/RandomtoResultProcess"/>
    <dgm:cxn modelId="{155A2377-C90B-FD40-8771-3E4CE4B28B0D}" type="presParOf" srcId="{C7BD0AE8-0092-5945-BA9D-AC05DFE3C14B}" destId="{4CA4896F-0A16-F447-BFC5-25E216FEF6EF}" srcOrd="0" destOrd="0" presId="urn:microsoft.com/office/officeart/2009/3/layout/RandomtoResultProcess"/>
    <dgm:cxn modelId="{F2473FAF-64A8-5847-8971-8D11A385F418}" type="presParOf" srcId="{C7BD0AE8-0092-5945-BA9D-AC05DFE3C14B}" destId="{35A8C31F-1D77-E34F-BB4F-B8D966CF7E41}" srcOrd="1" destOrd="0" presId="urn:microsoft.com/office/officeart/2009/3/layout/RandomtoResultProcess"/>
    <dgm:cxn modelId="{37AA8E17-9B79-0341-A80A-E674149C5661}" type="presParOf" srcId="{C7BD0AE8-0092-5945-BA9D-AC05DFE3C14B}" destId="{4183B80A-2D1E-EB4F-BFBF-A684AC6D7714}" srcOrd="2" destOrd="0" presId="urn:microsoft.com/office/officeart/2009/3/layout/RandomtoResultProcess"/>
    <dgm:cxn modelId="{91CE56CD-7F73-B54A-81F4-412DBFED0263}" type="presParOf" srcId="{C7BD0AE8-0092-5945-BA9D-AC05DFE3C14B}" destId="{DE5944AB-539E-664E-8901-917FE3F88906}" srcOrd="3" destOrd="0" presId="urn:microsoft.com/office/officeart/2009/3/layout/RandomtoResultProcess"/>
    <dgm:cxn modelId="{2F01EBB7-0B17-C044-89F1-62B572AB1C24}" type="presParOf" srcId="{C7BD0AE8-0092-5945-BA9D-AC05DFE3C14B}" destId="{2081E2A1-89A8-FB4E-B557-D5EE38E3689F}" srcOrd="4" destOrd="0" presId="urn:microsoft.com/office/officeart/2009/3/layout/RandomtoResultProcess"/>
    <dgm:cxn modelId="{AE319167-83B5-8348-9698-6989A6F73F8B}" type="presParOf" srcId="{C7BD0AE8-0092-5945-BA9D-AC05DFE3C14B}" destId="{EC3F02CA-926F-A540-9EDA-E912E9115081}" srcOrd="5" destOrd="0" presId="urn:microsoft.com/office/officeart/2009/3/layout/RandomtoResultProcess"/>
    <dgm:cxn modelId="{80479CE9-4DC2-5A42-B63E-621257BDAF9E}" type="presParOf" srcId="{C7BD0AE8-0092-5945-BA9D-AC05DFE3C14B}" destId="{2B0B6FC1-3569-5742-A468-EE2843B97AC3}" srcOrd="6" destOrd="0" presId="urn:microsoft.com/office/officeart/2009/3/layout/RandomtoResultProcess"/>
    <dgm:cxn modelId="{C54759B6-D9CD-BD4E-8C70-2813D9AE6BAA}" type="presParOf" srcId="{C7BD0AE8-0092-5945-BA9D-AC05DFE3C14B}" destId="{1090CCA8-CDEA-1C45-8388-B9E62EBC34E7}" srcOrd="7" destOrd="0" presId="urn:microsoft.com/office/officeart/2009/3/layout/RandomtoResultProcess"/>
    <dgm:cxn modelId="{75CB69A0-62A4-5040-915A-0D77DD156C9B}" type="presParOf" srcId="{C7BD0AE8-0092-5945-BA9D-AC05DFE3C14B}" destId="{E8C54CCB-3864-CE44-AC3B-6472EBB6B1EE}" srcOrd="8" destOrd="0" presId="urn:microsoft.com/office/officeart/2009/3/layout/RandomtoResultProcess"/>
    <dgm:cxn modelId="{CADB0298-E4EC-994C-9499-A3FF9DA84F9F}" type="presParOf" srcId="{C7BD0AE8-0092-5945-BA9D-AC05DFE3C14B}" destId="{BE6EC48F-F071-C843-BE4B-42152369843D}" srcOrd="9" destOrd="0" presId="urn:microsoft.com/office/officeart/2009/3/layout/RandomtoResultProcess"/>
    <dgm:cxn modelId="{CCF488DE-12FF-9E4B-B444-32845B73F3EA}" type="presParOf" srcId="{C7BD0AE8-0092-5945-BA9D-AC05DFE3C14B}" destId="{2A954474-4E92-374D-B427-F3FF7B549C0C}" srcOrd="10" destOrd="0" presId="urn:microsoft.com/office/officeart/2009/3/layout/RandomtoResultProcess"/>
    <dgm:cxn modelId="{210E6B1C-0063-224B-A7B0-542402009CA7}" type="presParOf" srcId="{C7BD0AE8-0092-5945-BA9D-AC05DFE3C14B}" destId="{BB086994-0695-9546-BA5E-DC98E905290C}" srcOrd="11" destOrd="0" presId="urn:microsoft.com/office/officeart/2009/3/layout/RandomtoResultProcess"/>
    <dgm:cxn modelId="{5ABE759F-8DF1-5B42-B343-E39AD6275650}" type="presParOf" srcId="{C7BD0AE8-0092-5945-BA9D-AC05DFE3C14B}" destId="{A2806405-AAF3-6942-B94A-A5C93F21D877}" srcOrd="12" destOrd="0" presId="urn:microsoft.com/office/officeart/2009/3/layout/RandomtoResultProcess"/>
    <dgm:cxn modelId="{F2D75B8F-415D-E44D-8E11-B76240E7FC47}" type="presParOf" srcId="{C7BD0AE8-0092-5945-BA9D-AC05DFE3C14B}" destId="{610C47EC-4A6D-FF45-9FE0-58C8847924C8}" srcOrd="13" destOrd="0" presId="urn:microsoft.com/office/officeart/2009/3/layout/RandomtoResultProcess"/>
    <dgm:cxn modelId="{C16E1D3E-5AD9-F547-8FDF-0C7957F3D8C5}" type="presParOf" srcId="{C7BD0AE8-0092-5945-BA9D-AC05DFE3C14B}" destId="{92C7230B-571F-8540-900A-6ACA2637CDA4}" srcOrd="14" destOrd="0" presId="urn:microsoft.com/office/officeart/2009/3/layout/RandomtoResultProcess"/>
    <dgm:cxn modelId="{2485410E-DBEF-724A-94D6-34CAFFAA0EAF}" type="presParOf" srcId="{C7BD0AE8-0092-5945-BA9D-AC05DFE3C14B}" destId="{CD52308B-B444-5144-9A46-749CC91D0917}" srcOrd="15" destOrd="0" presId="urn:microsoft.com/office/officeart/2009/3/layout/RandomtoResultProcess"/>
    <dgm:cxn modelId="{F9A00DEA-B440-6E4D-A679-84BC67E8A576}" type="presParOf" srcId="{C7BD0AE8-0092-5945-BA9D-AC05DFE3C14B}" destId="{32F7DBA4-CB33-0744-9B9C-5160C20DC46C}" srcOrd="16" destOrd="0" presId="urn:microsoft.com/office/officeart/2009/3/layout/RandomtoResultProcess"/>
    <dgm:cxn modelId="{7E7768F1-214A-FE46-8823-79BE17A90994}" type="presParOf" srcId="{C7BD0AE8-0092-5945-BA9D-AC05DFE3C14B}" destId="{40588E44-241B-754C-808C-0950B777D65D}" srcOrd="17" destOrd="0" presId="urn:microsoft.com/office/officeart/2009/3/layout/RandomtoResultProcess"/>
    <dgm:cxn modelId="{9391EC52-CAB9-B542-B8DB-F078E018E3C1}" type="presParOf" srcId="{C7BD0AE8-0092-5945-BA9D-AC05DFE3C14B}" destId="{9443553B-C266-EA43-ABC3-98B1A921245C}" srcOrd="18" destOrd="0" presId="urn:microsoft.com/office/officeart/2009/3/layout/RandomtoResultProcess"/>
    <dgm:cxn modelId="{29088D47-1199-3546-B5AB-B0BADD67A386}" type="presParOf" srcId="{A47CCAC3-D5C6-124B-A8B8-3C98AB712351}" destId="{EB48C72B-9604-464D-A725-8C849913DDE7}" srcOrd="1" destOrd="0" presId="urn:microsoft.com/office/officeart/2009/3/layout/RandomtoResultProcess"/>
    <dgm:cxn modelId="{7C305E57-7978-594E-A974-2E9F072C6A6D}" type="presParOf" srcId="{EB48C72B-9604-464D-A725-8C849913DDE7}" destId="{E5132F03-6AEA-C44C-923C-CA7BF39FAF8B}" srcOrd="0" destOrd="0" presId="urn:microsoft.com/office/officeart/2009/3/layout/RandomtoResultProcess"/>
    <dgm:cxn modelId="{917DA224-D94C-E74E-9479-4A0BB3DDE5D3}" type="presParOf" srcId="{EB48C72B-9604-464D-A725-8C849913DDE7}" destId="{D63EE480-52BC-5A45-8D53-FA344273040A}" srcOrd="1" destOrd="0" presId="urn:microsoft.com/office/officeart/2009/3/layout/RandomtoResultProcess"/>
    <dgm:cxn modelId="{C878C58A-A131-B64A-ACE1-75CFDE4828BD}" type="presParOf" srcId="{A47CCAC3-D5C6-124B-A8B8-3C98AB712351}" destId="{E2D6361B-695E-1347-B5EB-EB4225FCE6EE}" srcOrd="2" destOrd="0" presId="urn:microsoft.com/office/officeart/2009/3/layout/RandomtoResultProcess"/>
    <dgm:cxn modelId="{94B26041-738A-0C4D-8572-D9FAA254F4EA}" type="presParOf" srcId="{E2D6361B-695E-1347-B5EB-EB4225FCE6EE}" destId="{39876730-AE2F-E342-A231-295F0AD9E6C4}" srcOrd="0" destOrd="0" presId="urn:microsoft.com/office/officeart/2009/3/layout/RandomtoResultProcess"/>
    <dgm:cxn modelId="{66497D1B-D2FE-4B48-98DD-97A463740839}" type="presParOf" srcId="{E2D6361B-695E-1347-B5EB-EB4225FCE6EE}" destId="{2365FAE3-860A-D846-8ECA-079913606995}" srcOrd="1" destOrd="0" presId="urn:microsoft.com/office/officeart/2009/3/layout/RandomtoResultProcess"/>
    <dgm:cxn modelId="{A4878937-CACA-5A49-9E7D-8BC591F53819}" type="presParOf" srcId="{A47CCAC3-D5C6-124B-A8B8-3C98AB712351}" destId="{74B32160-173B-B742-A4D7-875885D077F7}" srcOrd="3" destOrd="0" presId="urn:microsoft.com/office/officeart/2009/3/layout/RandomtoResultProcess"/>
    <dgm:cxn modelId="{8BC71A82-779C-C144-A375-11AB022818DA}" type="presParOf" srcId="{74B32160-173B-B742-A4D7-875885D077F7}" destId="{87BA1C7A-E577-F34F-81D5-AC7D2C58820A}" srcOrd="0" destOrd="0" presId="urn:microsoft.com/office/officeart/2009/3/layout/RandomtoResultProcess"/>
    <dgm:cxn modelId="{A82FFFE6-D5B1-EE49-AEF8-0570FD43CCA5}" type="presParOf" srcId="{74B32160-173B-B742-A4D7-875885D077F7}" destId="{69933730-87A7-0C4A-87E6-ED04091C8667}" srcOrd="1" destOrd="0" presId="urn:microsoft.com/office/officeart/2009/3/layout/RandomtoResultProcess"/>
    <dgm:cxn modelId="{BFA546EE-141C-3947-89B0-DE8042508BE4}" type="presParOf" srcId="{A47CCAC3-D5C6-124B-A8B8-3C98AB712351}" destId="{92AD7E37-5B4E-B243-A2A7-C223E1F544AC}" srcOrd="4" destOrd="0" presId="urn:microsoft.com/office/officeart/2009/3/layout/RandomtoResultProcess"/>
    <dgm:cxn modelId="{2C7548D6-7E09-544A-8BDD-3E69A5763FDB}" type="presParOf" srcId="{92AD7E37-5B4E-B243-A2A7-C223E1F544AC}" destId="{EC7235D5-C7ED-9740-995C-5A47D1A59E0A}" srcOrd="0" destOrd="0" presId="urn:microsoft.com/office/officeart/2009/3/layout/RandomtoResultProcess"/>
    <dgm:cxn modelId="{24CD6BC5-45B5-2F42-93E2-9B7FCDAE7765}" type="presParOf" srcId="{92AD7E37-5B4E-B243-A2A7-C223E1F544AC}" destId="{C9D55027-FD29-134B-8047-05D08CD00421}" srcOrd="1" destOrd="0" presId="urn:microsoft.com/office/officeart/2009/3/layout/RandomtoResultProcess"/>
    <dgm:cxn modelId="{AB83A0F7-153E-864C-904E-EC71ABAB154C}" type="presParOf" srcId="{A47CCAC3-D5C6-124B-A8B8-3C98AB712351}" destId="{995BC758-1D23-8B4A-9B58-96459055FADB}" srcOrd="5" destOrd="0" presId="urn:microsoft.com/office/officeart/2009/3/layout/RandomtoResultProcess"/>
    <dgm:cxn modelId="{880177E7-6214-CF41-9098-4E2F65719B99}" type="presParOf" srcId="{995BC758-1D23-8B4A-9B58-96459055FADB}" destId="{48E1640D-0906-B546-9881-46ACF9AE7877}" srcOrd="0" destOrd="0" presId="urn:microsoft.com/office/officeart/2009/3/layout/RandomtoResultProcess"/>
    <dgm:cxn modelId="{DBD01F5F-57CC-0F41-BB03-392CEDFFC5C6}" type="presParOf" srcId="{995BC758-1D23-8B4A-9B58-96459055FADB}" destId="{2EED2BF3-749C-EB4C-BD7F-4CB3CB83723C}" srcOrd="1" destOrd="0" presId="urn:microsoft.com/office/officeart/2009/3/layout/RandomtoResultProcess"/>
    <dgm:cxn modelId="{C853ACA1-0BB2-6E40-964E-174A717C30C8}" type="presParOf" srcId="{A47CCAC3-D5C6-124B-A8B8-3C98AB712351}" destId="{441F0A39-B046-1A43-89A8-9141F566159F}" srcOrd="6" destOrd="0" presId="urn:microsoft.com/office/officeart/2009/3/layout/RandomtoResultProcess"/>
    <dgm:cxn modelId="{094E6D5E-2E35-DB46-BA63-573CB964B214}" type="presParOf" srcId="{441F0A39-B046-1A43-89A8-9141F566159F}" destId="{D40F2DE4-0989-A545-B10E-04CE43642ABB}" srcOrd="0" destOrd="0" presId="urn:microsoft.com/office/officeart/2009/3/layout/RandomtoResultProcess"/>
    <dgm:cxn modelId="{E72F65B5-DEB4-9544-8641-9DA9BAB80AEA}" type="presParOf" srcId="{441F0A39-B046-1A43-89A8-9141F566159F}" destId="{AACAC626-0B5D-A241-A0AB-6F114EEAC912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020FF-AA3F-D242-AEBF-D6008EC34036}" type="doc">
      <dgm:prSet loTypeId="urn:microsoft.com/office/officeart/2005/8/layout/vList4" loCatId="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537873-6108-6646-B635-15A971F740F1}">
      <dgm:prSet/>
      <dgm:spPr/>
      <dgm:t>
        <a:bodyPr/>
        <a:lstStyle/>
        <a:p>
          <a:r>
            <a:rPr lang="en-US" dirty="0"/>
            <a:t>Students’ engagement in school activities and classroom settings are important factors of academic well-being.</a:t>
          </a:r>
        </a:p>
      </dgm:t>
    </dgm:pt>
    <dgm:pt modelId="{5168EFCE-AF32-8F4D-B9F1-D1788E5D4116}" type="parTrans" cxnId="{00290669-8F19-D946-9507-C839D5120C16}">
      <dgm:prSet/>
      <dgm:spPr/>
      <dgm:t>
        <a:bodyPr/>
        <a:lstStyle/>
        <a:p>
          <a:endParaRPr lang="en-US"/>
        </a:p>
      </dgm:t>
    </dgm:pt>
    <dgm:pt modelId="{B5185319-FFC7-7541-A2E6-1D008F344516}" type="sibTrans" cxnId="{00290669-8F19-D946-9507-C839D5120C16}">
      <dgm:prSet/>
      <dgm:spPr/>
      <dgm:t>
        <a:bodyPr/>
        <a:lstStyle/>
        <a:p>
          <a:endParaRPr lang="en-US"/>
        </a:p>
      </dgm:t>
    </dgm:pt>
    <dgm:pt modelId="{838BBCE2-5C3F-1D4F-A06B-0FEA65216153}">
      <dgm:prSet/>
      <dgm:spPr/>
      <dgm:t>
        <a:bodyPr/>
        <a:lstStyle/>
        <a:p>
          <a:r>
            <a:rPr lang="en-US" dirty="0"/>
            <a:t>Remote learning may have been effective when optional, but rather have detrimental effect to mental health when remote learning is required.</a:t>
          </a:r>
        </a:p>
      </dgm:t>
    </dgm:pt>
    <dgm:pt modelId="{42E15B61-D6E3-E145-8BD5-B20549866E3E}" type="parTrans" cxnId="{79FE5808-7AAA-5343-ACC5-56ADCD2DD123}">
      <dgm:prSet/>
      <dgm:spPr/>
      <dgm:t>
        <a:bodyPr/>
        <a:lstStyle/>
        <a:p>
          <a:endParaRPr lang="en-US"/>
        </a:p>
      </dgm:t>
    </dgm:pt>
    <dgm:pt modelId="{306C7EFE-3DE8-EA4A-BDDB-FDEF7BC81CB6}" type="sibTrans" cxnId="{79FE5808-7AAA-5343-ACC5-56ADCD2DD123}">
      <dgm:prSet/>
      <dgm:spPr/>
      <dgm:t>
        <a:bodyPr/>
        <a:lstStyle/>
        <a:p>
          <a:endParaRPr lang="en-US"/>
        </a:p>
      </dgm:t>
    </dgm:pt>
    <dgm:pt modelId="{F96AA0C0-D854-BE48-B7DD-0DD6B6DA64EE}">
      <dgm:prSet/>
      <dgm:spPr/>
      <dgm:t>
        <a:bodyPr/>
        <a:lstStyle/>
        <a:p>
          <a:r>
            <a:rPr lang="en-US"/>
            <a:t>Various learning environments may be moderated by participant’s year in college.</a:t>
          </a:r>
        </a:p>
      </dgm:t>
    </dgm:pt>
    <dgm:pt modelId="{8129594A-BA50-994B-8EB7-E874C3418108}" type="parTrans" cxnId="{8D4FF458-B595-8944-A24E-BEC2E21DCDC1}">
      <dgm:prSet/>
      <dgm:spPr/>
      <dgm:t>
        <a:bodyPr/>
        <a:lstStyle/>
        <a:p>
          <a:endParaRPr lang="en-US"/>
        </a:p>
      </dgm:t>
    </dgm:pt>
    <dgm:pt modelId="{EB354557-3BAA-9047-B2D5-F5064E3AF4F0}" type="sibTrans" cxnId="{8D4FF458-B595-8944-A24E-BEC2E21DCDC1}">
      <dgm:prSet/>
      <dgm:spPr/>
      <dgm:t>
        <a:bodyPr/>
        <a:lstStyle/>
        <a:p>
          <a:endParaRPr lang="en-US"/>
        </a:p>
      </dgm:t>
    </dgm:pt>
    <dgm:pt modelId="{237575F3-F063-254E-AB39-2644D61A4DD0}" type="pres">
      <dgm:prSet presAssocID="{BCB020FF-AA3F-D242-AEBF-D6008EC34036}" presName="linear" presStyleCnt="0">
        <dgm:presLayoutVars>
          <dgm:dir/>
          <dgm:resizeHandles val="exact"/>
        </dgm:presLayoutVars>
      </dgm:prSet>
      <dgm:spPr/>
    </dgm:pt>
    <dgm:pt modelId="{5EC18AB0-E151-B141-9875-A3C3FE1F382D}" type="pres">
      <dgm:prSet presAssocID="{FE537873-6108-6646-B635-15A971F740F1}" presName="comp" presStyleCnt="0"/>
      <dgm:spPr/>
    </dgm:pt>
    <dgm:pt modelId="{36FB111D-38DB-B649-89EB-E01FF31CF92B}" type="pres">
      <dgm:prSet presAssocID="{FE537873-6108-6646-B635-15A971F740F1}" presName="box" presStyleLbl="node1" presStyleIdx="0" presStyleCnt="3"/>
      <dgm:spPr/>
    </dgm:pt>
    <dgm:pt modelId="{2BBC0FF2-CC40-144F-AE68-5329C509CD53}" type="pres">
      <dgm:prSet presAssocID="{FE537873-6108-6646-B635-15A971F740F1}" presName="img" presStyleLbl="fgImgPlace1" presStyleIdx="0" presStyleCnt="3"/>
      <dgm:spPr/>
    </dgm:pt>
    <dgm:pt modelId="{1A3CB12F-B822-1546-8F2E-6765D8CBEE2F}" type="pres">
      <dgm:prSet presAssocID="{FE537873-6108-6646-B635-15A971F740F1}" presName="text" presStyleLbl="node1" presStyleIdx="0" presStyleCnt="3">
        <dgm:presLayoutVars>
          <dgm:bulletEnabled val="1"/>
        </dgm:presLayoutVars>
      </dgm:prSet>
      <dgm:spPr/>
    </dgm:pt>
    <dgm:pt modelId="{255DC15B-E889-8748-A401-B643A9D0B9F3}" type="pres">
      <dgm:prSet presAssocID="{B5185319-FFC7-7541-A2E6-1D008F344516}" presName="spacer" presStyleCnt="0"/>
      <dgm:spPr/>
    </dgm:pt>
    <dgm:pt modelId="{0C6A0CC4-AD3B-CC48-8343-6A3F47062A4B}" type="pres">
      <dgm:prSet presAssocID="{838BBCE2-5C3F-1D4F-A06B-0FEA65216153}" presName="comp" presStyleCnt="0"/>
      <dgm:spPr/>
    </dgm:pt>
    <dgm:pt modelId="{5DF4D206-5308-5D47-9FEA-FFB3DA2DD9B8}" type="pres">
      <dgm:prSet presAssocID="{838BBCE2-5C3F-1D4F-A06B-0FEA65216153}" presName="box" presStyleLbl="node1" presStyleIdx="1" presStyleCnt="3"/>
      <dgm:spPr/>
    </dgm:pt>
    <dgm:pt modelId="{8E089AC6-7208-BC46-8B5A-7EABE7BED2F5}" type="pres">
      <dgm:prSet presAssocID="{838BBCE2-5C3F-1D4F-A06B-0FEA65216153}" presName="img" presStyleLbl="fgImgPlace1" presStyleIdx="1" presStyleCnt="3"/>
      <dgm:spPr/>
    </dgm:pt>
    <dgm:pt modelId="{D401C1F2-0B7A-6F4B-B042-3A8F826B58BE}" type="pres">
      <dgm:prSet presAssocID="{838BBCE2-5C3F-1D4F-A06B-0FEA65216153}" presName="text" presStyleLbl="node1" presStyleIdx="1" presStyleCnt="3">
        <dgm:presLayoutVars>
          <dgm:bulletEnabled val="1"/>
        </dgm:presLayoutVars>
      </dgm:prSet>
      <dgm:spPr/>
    </dgm:pt>
    <dgm:pt modelId="{BCA5D7C0-D60F-0D47-9EC5-21F7F39E1689}" type="pres">
      <dgm:prSet presAssocID="{306C7EFE-3DE8-EA4A-BDDB-FDEF7BC81CB6}" presName="spacer" presStyleCnt="0"/>
      <dgm:spPr/>
    </dgm:pt>
    <dgm:pt modelId="{04BF0BEF-1E4B-5B44-AE9E-004AB144E146}" type="pres">
      <dgm:prSet presAssocID="{F96AA0C0-D854-BE48-B7DD-0DD6B6DA64EE}" presName="comp" presStyleCnt="0"/>
      <dgm:spPr/>
    </dgm:pt>
    <dgm:pt modelId="{92D140B3-7D76-D046-A26D-4C17EF5033DB}" type="pres">
      <dgm:prSet presAssocID="{F96AA0C0-D854-BE48-B7DD-0DD6B6DA64EE}" presName="box" presStyleLbl="node1" presStyleIdx="2" presStyleCnt="3"/>
      <dgm:spPr/>
    </dgm:pt>
    <dgm:pt modelId="{C00E043B-EA3C-9B4C-A822-D45B2C3EC090}" type="pres">
      <dgm:prSet presAssocID="{F96AA0C0-D854-BE48-B7DD-0DD6B6DA64EE}" presName="img" presStyleLbl="fgImgPlace1" presStyleIdx="2" presStyleCnt="3"/>
      <dgm:spPr/>
    </dgm:pt>
    <dgm:pt modelId="{DA2307CA-1E9E-2841-AA0C-58664E38760B}" type="pres">
      <dgm:prSet presAssocID="{F96AA0C0-D854-BE48-B7DD-0DD6B6DA64EE}" presName="text" presStyleLbl="node1" presStyleIdx="2" presStyleCnt="3">
        <dgm:presLayoutVars>
          <dgm:bulletEnabled val="1"/>
        </dgm:presLayoutVars>
      </dgm:prSet>
      <dgm:spPr/>
    </dgm:pt>
  </dgm:ptLst>
  <dgm:cxnLst>
    <dgm:cxn modelId="{79FE5808-7AAA-5343-ACC5-56ADCD2DD123}" srcId="{BCB020FF-AA3F-D242-AEBF-D6008EC34036}" destId="{838BBCE2-5C3F-1D4F-A06B-0FEA65216153}" srcOrd="1" destOrd="0" parTransId="{42E15B61-D6E3-E145-8BD5-B20549866E3E}" sibTransId="{306C7EFE-3DE8-EA4A-BDDB-FDEF7BC81CB6}"/>
    <dgm:cxn modelId="{A28CE41D-13D8-9A4E-9E03-A191BA15E442}" type="presOf" srcId="{FE537873-6108-6646-B635-15A971F740F1}" destId="{36FB111D-38DB-B649-89EB-E01FF31CF92B}" srcOrd="0" destOrd="0" presId="urn:microsoft.com/office/officeart/2005/8/layout/vList4"/>
    <dgm:cxn modelId="{5D3CDB3A-A9DE-EB41-880C-E911CCA092F2}" type="presOf" srcId="{838BBCE2-5C3F-1D4F-A06B-0FEA65216153}" destId="{D401C1F2-0B7A-6F4B-B042-3A8F826B58BE}" srcOrd="1" destOrd="0" presId="urn:microsoft.com/office/officeart/2005/8/layout/vList4"/>
    <dgm:cxn modelId="{A2CC7541-CBA3-D441-B008-9087130CBC13}" type="presOf" srcId="{838BBCE2-5C3F-1D4F-A06B-0FEA65216153}" destId="{5DF4D206-5308-5D47-9FEA-FFB3DA2DD9B8}" srcOrd="0" destOrd="0" presId="urn:microsoft.com/office/officeart/2005/8/layout/vList4"/>
    <dgm:cxn modelId="{7FF80849-6442-4546-889F-98F0C94A2999}" type="presOf" srcId="{FE537873-6108-6646-B635-15A971F740F1}" destId="{1A3CB12F-B822-1546-8F2E-6765D8CBEE2F}" srcOrd="1" destOrd="0" presId="urn:microsoft.com/office/officeart/2005/8/layout/vList4"/>
    <dgm:cxn modelId="{8D4FF458-B595-8944-A24E-BEC2E21DCDC1}" srcId="{BCB020FF-AA3F-D242-AEBF-D6008EC34036}" destId="{F96AA0C0-D854-BE48-B7DD-0DD6B6DA64EE}" srcOrd="2" destOrd="0" parTransId="{8129594A-BA50-994B-8EB7-E874C3418108}" sibTransId="{EB354557-3BAA-9047-B2D5-F5064E3AF4F0}"/>
    <dgm:cxn modelId="{00290669-8F19-D946-9507-C839D5120C16}" srcId="{BCB020FF-AA3F-D242-AEBF-D6008EC34036}" destId="{FE537873-6108-6646-B635-15A971F740F1}" srcOrd="0" destOrd="0" parTransId="{5168EFCE-AF32-8F4D-B9F1-D1788E5D4116}" sibTransId="{B5185319-FFC7-7541-A2E6-1D008F344516}"/>
    <dgm:cxn modelId="{F2808DAC-33CC-C24E-87FB-27ED0DDC1879}" type="presOf" srcId="{F96AA0C0-D854-BE48-B7DD-0DD6B6DA64EE}" destId="{DA2307CA-1E9E-2841-AA0C-58664E38760B}" srcOrd="1" destOrd="0" presId="urn:microsoft.com/office/officeart/2005/8/layout/vList4"/>
    <dgm:cxn modelId="{9CE953E7-FD32-8842-BE9F-5F6E0147D736}" type="presOf" srcId="{BCB020FF-AA3F-D242-AEBF-D6008EC34036}" destId="{237575F3-F063-254E-AB39-2644D61A4DD0}" srcOrd="0" destOrd="0" presId="urn:microsoft.com/office/officeart/2005/8/layout/vList4"/>
    <dgm:cxn modelId="{EB9671E7-BB7C-7F41-807C-CC1C26FC2212}" type="presOf" srcId="{F96AA0C0-D854-BE48-B7DD-0DD6B6DA64EE}" destId="{92D140B3-7D76-D046-A26D-4C17EF5033DB}" srcOrd="0" destOrd="0" presId="urn:microsoft.com/office/officeart/2005/8/layout/vList4"/>
    <dgm:cxn modelId="{2B2D4568-BFF7-1B4F-BEE6-5D41B504C3E9}" type="presParOf" srcId="{237575F3-F063-254E-AB39-2644D61A4DD0}" destId="{5EC18AB0-E151-B141-9875-A3C3FE1F382D}" srcOrd="0" destOrd="0" presId="urn:microsoft.com/office/officeart/2005/8/layout/vList4"/>
    <dgm:cxn modelId="{D91AA764-F768-6348-B189-A6AC2E4C19C8}" type="presParOf" srcId="{5EC18AB0-E151-B141-9875-A3C3FE1F382D}" destId="{36FB111D-38DB-B649-89EB-E01FF31CF92B}" srcOrd="0" destOrd="0" presId="urn:microsoft.com/office/officeart/2005/8/layout/vList4"/>
    <dgm:cxn modelId="{78987F7E-314C-CB4E-BB6B-176CF712809E}" type="presParOf" srcId="{5EC18AB0-E151-B141-9875-A3C3FE1F382D}" destId="{2BBC0FF2-CC40-144F-AE68-5329C509CD53}" srcOrd="1" destOrd="0" presId="urn:microsoft.com/office/officeart/2005/8/layout/vList4"/>
    <dgm:cxn modelId="{BD516DE9-86EB-284E-B926-26D049FF6EE8}" type="presParOf" srcId="{5EC18AB0-E151-B141-9875-A3C3FE1F382D}" destId="{1A3CB12F-B822-1546-8F2E-6765D8CBEE2F}" srcOrd="2" destOrd="0" presId="urn:microsoft.com/office/officeart/2005/8/layout/vList4"/>
    <dgm:cxn modelId="{70A5E758-0591-8A41-8683-D852AE2EF348}" type="presParOf" srcId="{237575F3-F063-254E-AB39-2644D61A4DD0}" destId="{255DC15B-E889-8748-A401-B643A9D0B9F3}" srcOrd="1" destOrd="0" presId="urn:microsoft.com/office/officeart/2005/8/layout/vList4"/>
    <dgm:cxn modelId="{987C2171-6BBA-D44F-B418-A76F721C692E}" type="presParOf" srcId="{237575F3-F063-254E-AB39-2644D61A4DD0}" destId="{0C6A0CC4-AD3B-CC48-8343-6A3F47062A4B}" srcOrd="2" destOrd="0" presId="urn:microsoft.com/office/officeart/2005/8/layout/vList4"/>
    <dgm:cxn modelId="{74C2C573-1EA2-4D49-A4C5-54E26E01AABF}" type="presParOf" srcId="{0C6A0CC4-AD3B-CC48-8343-6A3F47062A4B}" destId="{5DF4D206-5308-5D47-9FEA-FFB3DA2DD9B8}" srcOrd="0" destOrd="0" presId="urn:microsoft.com/office/officeart/2005/8/layout/vList4"/>
    <dgm:cxn modelId="{8F07010B-7D1B-F243-87C9-24267E1AC244}" type="presParOf" srcId="{0C6A0CC4-AD3B-CC48-8343-6A3F47062A4B}" destId="{8E089AC6-7208-BC46-8B5A-7EABE7BED2F5}" srcOrd="1" destOrd="0" presId="urn:microsoft.com/office/officeart/2005/8/layout/vList4"/>
    <dgm:cxn modelId="{C67B52D1-B000-034A-A265-D3C525BD87CF}" type="presParOf" srcId="{0C6A0CC4-AD3B-CC48-8343-6A3F47062A4B}" destId="{D401C1F2-0B7A-6F4B-B042-3A8F826B58BE}" srcOrd="2" destOrd="0" presId="urn:microsoft.com/office/officeart/2005/8/layout/vList4"/>
    <dgm:cxn modelId="{70F7EFEC-307D-2D45-94B4-D8AE3ABE421C}" type="presParOf" srcId="{237575F3-F063-254E-AB39-2644D61A4DD0}" destId="{BCA5D7C0-D60F-0D47-9EC5-21F7F39E1689}" srcOrd="3" destOrd="0" presId="urn:microsoft.com/office/officeart/2005/8/layout/vList4"/>
    <dgm:cxn modelId="{51CD351E-AB61-5D48-B09D-6F249E06CA0D}" type="presParOf" srcId="{237575F3-F063-254E-AB39-2644D61A4DD0}" destId="{04BF0BEF-1E4B-5B44-AE9E-004AB144E146}" srcOrd="4" destOrd="0" presId="urn:microsoft.com/office/officeart/2005/8/layout/vList4"/>
    <dgm:cxn modelId="{D2DB25AF-587D-F343-A719-BEB57DDEF844}" type="presParOf" srcId="{04BF0BEF-1E4B-5B44-AE9E-004AB144E146}" destId="{92D140B3-7D76-D046-A26D-4C17EF5033DB}" srcOrd="0" destOrd="0" presId="urn:microsoft.com/office/officeart/2005/8/layout/vList4"/>
    <dgm:cxn modelId="{7A869244-D98A-F34E-9D00-8F6A8DEE4A06}" type="presParOf" srcId="{04BF0BEF-1E4B-5B44-AE9E-004AB144E146}" destId="{C00E043B-EA3C-9B4C-A822-D45B2C3EC090}" srcOrd="1" destOrd="0" presId="urn:microsoft.com/office/officeart/2005/8/layout/vList4"/>
    <dgm:cxn modelId="{55837BAB-8CBB-D44F-BD71-27117C5921AB}" type="presParOf" srcId="{04BF0BEF-1E4B-5B44-AE9E-004AB144E146}" destId="{DA2307CA-1E9E-2841-AA0C-58664E38760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C99811-9E0A-B14F-9DD0-36DE3FA54B4F}" type="doc">
      <dgm:prSet loTypeId="urn:microsoft.com/office/officeart/2005/8/layout/radial4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F16CB0-1F0B-1C43-9AC1-025C0DA7C828}">
      <dgm:prSet phldrT="[Text]"/>
      <dgm:spPr/>
      <dgm:t>
        <a:bodyPr/>
        <a:lstStyle/>
        <a:p>
          <a:r>
            <a:rPr lang="en-US" dirty="0"/>
            <a:t>Research Questions</a:t>
          </a:r>
        </a:p>
      </dgm:t>
    </dgm:pt>
    <dgm:pt modelId="{F86E0BE2-B959-484A-ABCC-9CCE41C7C808}" type="parTrans" cxnId="{75572AC3-58F3-B049-80E5-2CF1C908F35D}">
      <dgm:prSet/>
      <dgm:spPr/>
      <dgm:t>
        <a:bodyPr/>
        <a:lstStyle/>
        <a:p>
          <a:endParaRPr lang="en-US"/>
        </a:p>
      </dgm:t>
    </dgm:pt>
    <dgm:pt modelId="{47C92C1A-E5B4-BD48-B5CE-B9CBF277E98E}" type="sibTrans" cxnId="{75572AC3-58F3-B049-80E5-2CF1C908F35D}">
      <dgm:prSet/>
      <dgm:spPr/>
      <dgm:t>
        <a:bodyPr/>
        <a:lstStyle/>
        <a:p>
          <a:endParaRPr lang="en-US"/>
        </a:p>
      </dgm:t>
    </dgm:pt>
    <dgm:pt modelId="{6BCDD12C-1ACA-6848-AC7D-C3D75B820245}" type="asst">
      <dgm:prSet phldrT="[Text]"/>
      <dgm:spPr/>
      <dgm:t>
        <a:bodyPr/>
        <a:lstStyle/>
        <a:p>
          <a:pPr>
            <a:buChar char="•"/>
          </a:pPr>
          <a:r>
            <a:rPr lang="en-US" dirty="0"/>
            <a:t>How does remote learning environment in Georgia Tech affect students’ engagement and mental health?</a:t>
          </a:r>
        </a:p>
      </dgm:t>
    </dgm:pt>
    <dgm:pt modelId="{7B2BFDAC-CC0A-E341-8FC5-3EB137FC8899}" type="parTrans" cxnId="{FC33BAA1-BCCF-3243-93C6-458D6E7C5C98}">
      <dgm:prSet/>
      <dgm:spPr/>
      <dgm:t>
        <a:bodyPr/>
        <a:lstStyle/>
        <a:p>
          <a:endParaRPr lang="en-US"/>
        </a:p>
      </dgm:t>
    </dgm:pt>
    <dgm:pt modelId="{E380F5FD-6364-0E41-AAA3-C0EAC3A7EF66}" type="sibTrans" cxnId="{FC33BAA1-BCCF-3243-93C6-458D6E7C5C98}">
      <dgm:prSet/>
      <dgm:spPr/>
      <dgm:t>
        <a:bodyPr/>
        <a:lstStyle/>
        <a:p>
          <a:endParaRPr lang="en-US"/>
        </a:p>
      </dgm:t>
    </dgm:pt>
    <dgm:pt modelId="{0DBB3992-79DE-B44C-A49B-EBA1147B7148}" type="asst">
      <dgm:prSet phldrT="[Text]"/>
      <dgm:spPr/>
      <dgm:t>
        <a:bodyPr/>
        <a:lstStyle/>
        <a:p>
          <a:pPr>
            <a:buChar char="•"/>
          </a:pPr>
          <a:r>
            <a:rPr lang="en-US" dirty="0"/>
            <a:t>How do underclassmen and upperclassmen differ in their reaction to remote learning?</a:t>
          </a:r>
        </a:p>
      </dgm:t>
    </dgm:pt>
    <dgm:pt modelId="{A673A9D7-1308-C54F-88B1-1540F744F671}" type="parTrans" cxnId="{DFC5B28E-7F55-0F47-A6C4-61C9696BF835}">
      <dgm:prSet/>
      <dgm:spPr/>
      <dgm:t>
        <a:bodyPr/>
        <a:lstStyle/>
        <a:p>
          <a:endParaRPr lang="en-US"/>
        </a:p>
      </dgm:t>
    </dgm:pt>
    <dgm:pt modelId="{9B6AD0DE-154F-CE4B-840A-90DCA7AE3111}" type="sibTrans" cxnId="{DFC5B28E-7F55-0F47-A6C4-61C9696BF835}">
      <dgm:prSet/>
      <dgm:spPr/>
      <dgm:t>
        <a:bodyPr/>
        <a:lstStyle/>
        <a:p>
          <a:endParaRPr lang="en-US"/>
        </a:p>
      </dgm:t>
    </dgm:pt>
    <dgm:pt modelId="{1AB20ECA-D6A6-A44E-9CE3-010FE482A772}" type="pres">
      <dgm:prSet presAssocID="{FAC99811-9E0A-B14F-9DD0-36DE3FA54B4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EA80AD6-F56D-004D-B04C-B94A20120269}" type="pres">
      <dgm:prSet presAssocID="{4AF16CB0-1F0B-1C43-9AC1-025C0DA7C828}" presName="centerShape" presStyleLbl="node0" presStyleIdx="0" presStyleCnt="1"/>
      <dgm:spPr/>
    </dgm:pt>
    <dgm:pt modelId="{1BC9CCB8-138C-4640-B2A8-4390BE581431}" type="pres">
      <dgm:prSet presAssocID="{7B2BFDAC-CC0A-E341-8FC5-3EB137FC8899}" presName="parTrans" presStyleLbl="bgSibTrans2D1" presStyleIdx="0" presStyleCnt="2"/>
      <dgm:spPr/>
    </dgm:pt>
    <dgm:pt modelId="{2D5AAE84-34D5-524F-AC48-74649FC8CAC1}" type="pres">
      <dgm:prSet presAssocID="{6BCDD12C-1ACA-6848-AC7D-C3D75B820245}" presName="node" presStyleLbl="node1" presStyleIdx="0" presStyleCnt="2">
        <dgm:presLayoutVars>
          <dgm:bulletEnabled val="1"/>
        </dgm:presLayoutVars>
      </dgm:prSet>
      <dgm:spPr/>
    </dgm:pt>
    <dgm:pt modelId="{0A6F951F-2BBD-644A-B43A-025578307B4C}" type="pres">
      <dgm:prSet presAssocID="{A673A9D7-1308-C54F-88B1-1540F744F671}" presName="parTrans" presStyleLbl="bgSibTrans2D1" presStyleIdx="1" presStyleCnt="2"/>
      <dgm:spPr/>
    </dgm:pt>
    <dgm:pt modelId="{DF438953-CDB3-9D43-A9FE-205524D51CCA}" type="pres">
      <dgm:prSet presAssocID="{0DBB3992-79DE-B44C-A49B-EBA1147B7148}" presName="node" presStyleLbl="node1" presStyleIdx="1" presStyleCnt="2">
        <dgm:presLayoutVars>
          <dgm:bulletEnabled val="1"/>
        </dgm:presLayoutVars>
      </dgm:prSet>
      <dgm:spPr/>
    </dgm:pt>
  </dgm:ptLst>
  <dgm:cxnLst>
    <dgm:cxn modelId="{36B1B904-3B8E-284D-A02B-861C6EC77800}" type="presOf" srcId="{7B2BFDAC-CC0A-E341-8FC5-3EB137FC8899}" destId="{1BC9CCB8-138C-4640-B2A8-4390BE581431}" srcOrd="0" destOrd="0" presId="urn:microsoft.com/office/officeart/2005/8/layout/radial4"/>
    <dgm:cxn modelId="{3AE77C3D-25E3-FB47-BE08-BEAFD46015A4}" type="presOf" srcId="{4AF16CB0-1F0B-1C43-9AC1-025C0DA7C828}" destId="{DEA80AD6-F56D-004D-B04C-B94A20120269}" srcOrd="0" destOrd="0" presId="urn:microsoft.com/office/officeart/2005/8/layout/radial4"/>
    <dgm:cxn modelId="{25C76F49-7DC1-A54D-98D9-CA13C860068A}" type="presOf" srcId="{0DBB3992-79DE-B44C-A49B-EBA1147B7148}" destId="{DF438953-CDB3-9D43-A9FE-205524D51CCA}" srcOrd="0" destOrd="0" presId="urn:microsoft.com/office/officeart/2005/8/layout/radial4"/>
    <dgm:cxn modelId="{DB9A9260-662C-DD48-9699-25A5CA6F669A}" type="presOf" srcId="{FAC99811-9E0A-B14F-9DD0-36DE3FA54B4F}" destId="{1AB20ECA-D6A6-A44E-9CE3-010FE482A772}" srcOrd="0" destOrd="0" presId="urn:microsoft.com/office/officeart/2005/8/layout/radial4"/>
    <dgm:cxn modelId="{DFC5B28E-7F55-0F47-A6C4-61C9696BF835}" srcId="{4AF16CB0-1F0B-1C43-9AC1-025C0DA7C828}" destId="{0DBB3992-79DE-B44C-A49B-EBA1147B7148}" srcOrd="1" destOrd="0" parTransId="{A673A9D7-1308-C54F-88B1-1540F744F671}" sibTransId="{9B6AD0DE-154F-CE4B-840A-90DCA7AE3111}"/>
    <dgm:cxn modelId="{FC33BAA1-BCCF-3243-93C6-458D6E7C5C98}" srcId="{4AF16CB0-1F0B-1C43-9AC1-025C0DA7C828}" destId="{6BCDD12C-1ACA-6848-AC7D-C3D75B820245}" srcOrd="0" destOrd="0" parTransId="{7B2BFDAC-CC0A-E341-8FC5-3EB137FC8899}" sibTransId="{E380F5FD-6364-0E41-AAA3-C0EAC3A7EF66}"/>
    <dgm:cxn modelId="{3075E3AA-6E69-2241-B507-35327535D2D0}" type="presOf" srcId="{6BCDD12C-1ACA-6848-AC7D-C3D75B820245}" destId="{2D5AAE84-34D5-524F-AC48-74649FC8CAC1}" srcOrd="0" destOrd="0" presId="urn:microsoft.com/office/officeart/2005/8/layout/radial4"/>
    <dgm:cxn modelId="{75572AC3-58F3-B049-80E5-2CF1C908F35D}" srcId="{FAC99811-9E0A-B14F-9DD0-36DE3FA54B4F}" destId="{4AF16CB0-1F0B-1C43-9AC1-025C0DA7C828}" srcOrd="0" destOrd="0" parTransId="{F86E0BE2-B959-484A-ABCC-9CCE41C7C808}" sibTransId="{47C92C1A-E5B4-BD48-B5CE-B9CBF277E98E}"/>
    <dgm:cxn modelId="{B8854BFB-F51A-624F-806D-CABEF76CF6FE}" type="presOf" srcId="{A673A9D7-1308-C54F-88B1-1540F744F671}" destId="{0A6F951F-2BBD-644A-B43A-025578307B4C}" srcOrd="0" destOrd="0" presId="urn:microsoft.com/office/officeart/2005/8/layout/radial4"/>
    <dgm:cxn modelId="{F0FD692B-2A98-D047-A0EA-5DA89D4D0862}" type="presParOf" srcId="{1AB20ECA-D6A6-A44E-9CE3-010FE482A772}" destId="{DEA80AD6-F56D-004D-B04C-B94A20120269}" srcOrd="0" destOrd="0" presId="urn:microsoft.com/office/officeart/2005/8/layout/radial4"/>
    <dgm:cxn modelId="{1AA5CCBA-375B-6447-9865-9F58D802D3BD}" type="presParOf" srcId="{1AB20ECA-D6A6-A44E-9CE3-010FE482A772}" destId="{1BC9CCB8-138C-4640-B2A8-4390BE581431}" srcOrd="1" destOrd="0" presId="urn:microsoft.com/office/officeart/2005/8/layout/radial4"/>
    <dgm:cxn modelId="{F17D2861-FBD1-264B-958D-3D8FBC82C4F4}" type="presParOf" srcId="{1AB20ECA-D6A6-A44E-9CE3-010FE482A772}" destId="{2D5AAE84-34D5-524F-AC48-74649FC8CAC1}" srcOrd="2" destOrd="0" presId="urn:microsoft.com/office/officeart/2005/8/layout/radial4"/>
    <dgm:cxn modelId="{DE2941D3-F205-5A47-87A3-74CF94312983}" type="presParOf" srcId="{1AB20ECA-D6A6-A44E-9CE3-010FE482A772}" destId="{0A6F951F-2BBD-644A-B43A-025578307B4C}" srcOrd="3" destOrd="0" presId="urn:microsoft.com/office/officeart/2005/8/layout/radial4"/>
    <dgm:cxn modelId="{78796599-2EA7-3744-AAB9-CCE0D7D42335}" type="presParOf" srcId="{1AB20ECA-D6A6-A44E-9CE3-010FE482A772}" destId="{DF438953-CDB3-9D43-A9FE-205524D51CC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CE183-BFEE-4957-AE47-704FEAF8D6D3}" type="doc">
      <dgm:prSet loTypeId="urn:microsoft.com/office/officeart/2009/3/layout/SubStepProcess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57AA44-A0B7-4E7D-9EBC-C7674E72FF4B}">
      <dgm:prSet/>
      <dgm:spPr/>
      <dgm:t>
        <a:bodyPr/>
        <a:lstStyle/>
        <a:p>
          <a:r>
            <a:rPr lang="en-US" dirty="0"/>
            <a:t>Hypotheses</a:t>
          </a:r>
        </a:p>
      </dgm:t>
    </dgm:pt>
    <dgm:pt modelId="{B4B05A7D-EC63-4CFD-AEEA-7E1F1E79E67F}" type="parTrans" cxnId="{F54AF7AC-CCD0-4773-A271-FFDFD83ADA39}">
      <dgm:prSet/>
      <dgm:spPr/>
      <dgm:t>
        <a:bodyPr/>
        <a:lstStyle/>
        <a:p>
          <a:endParaRPr lang="en-US"/>
        </a:p>
      </dgm:t>
    </dgm:pt>
    <dgm:pt modelId="{16BFE666-E857-44AC-8F82-EAAD8FCFA1E5}" type="sibTrans" cxnId="{F54AF7AC-CCD0-4773-A271-FFDFD83ADA39}">
      <dgm:prSet/>
      <dgm:spPr/>
      <dgm:t>
        <a:bodyPr/>
        <a:lstStyle/>
        <a:p>
          <a:endParaRPr lang="en-US"/>
        </a:p>
      </dgm:t>
    </dgm:pt>
    <dgm:pt modelId="{77964240-DF70-4772-BF54-2D8DB45A7529}">
      <dgm:prSet/>
      <dgm:spPr/>
      <dgm:t>
        <a:bodyPr/>
        <a:lstStyle/>
        <a:p>
          <a:r>
            <a:rPr lang="en-US" dirty="0"/>
            <a:t>This relationship will be moderated by academic year where first-year students are more affected in comparison to other years.</a:t>
          </a:r>
        </a:p>
      </dgm:t>
    </dgm:pt>
    <dgm:pt modelId="{774E0322-DFC2-4D5C-9F77-2E7AC395407E}" type="parTrans" cxnId="{48A329B3-99FD-4668-A6F7-C3EBD9CC0D57}">
      <dgm:prSet/>
      <dgm:spPr/>
      <dgm:t>
        <a:bodyPr/>
        <a:lstStyle/>
        <a:p>
          <a:endParaRPr lang="en-US"/>
        </a:p>
      </dgm:t>
    </dgm:pt>
    <dgm:pt modelId="{263D7868-6986-4533-8181-E2FEBBAD281A}" type="sibTrans" cxnId="{48A329B3-99FD-4668-A6F7-C3EBD9CC0D57}">
      <dgm:prSet/>
      <dgm:spPr/>
      <dgm:t>
        <a:bodyPr/>
        <a:lstStyle/>
        <a:p>
          <a:endParaRPr lang="en-US"/>
        </a:p>
      </dgm:t>
    </dgm:pt>
    <dgm:pt modelId="{1EEEC4B2-CA94-E441-9B56-D80739E4BFF5}">
      <dgm:prSet/>
      <dgm:spPr/>
      <dgm:t>
        <a:bodyPr/>
        <a:lstStyle/>
        <a:p>
          <a:r>
            <a:rPr lang="en-US" dirty="0"/>
            <a:t>Students with more time spent in person would report lower levels of depression, anxiety, and stress. </a:t>
          </a:r>
        </a:p>
      </dgm:t>
    </dgm:pt>
    <dgm:pt modelId="{E68D3C9B-E8A2-8140-BD1A-5FAD69B8C2B5}" type="parTrans" cxnId="{A6CBC243-1B8F-F042-8708-264C3EC6F839}">
      <dgm:prSet/>
      <dgm:spPr/>
      <dgm:t>
        <a:bodyPr/>
        <a:lstStyle/>
        <a:p>
          <a:endParaRPr lang="en-US"/>
        </a:p>
      </dgm:t>
    </dgm:pt>
    <dgm:pt modelId="{908B3323-36F1-A04E-BAE5-E8E7B49F17DD}" type="sibTrans" cxnId="{A6CBC243-1B8F-F042-8708-264C3EC6F839}">
      <dgm:prSet/>
      <dgm:spPr/>
      <dgm:t>
        <a:bodyPr/>
        <a:lstStyle/>
        <a:p>
          <a:endParaRPr lang="en-US"/>
        </a:p>
      </dgm:t>
    </dgm:pt>
    <dgm:pt modelId="{8875C27E-F787-384F-93EF-7807E92C6CE9}">
      <dgm:prSet/>
      <dgm:spPr/>
      <dgm:t>
        <a:bodyPr/>
        <a:lstStyle/>
        <a:p>
          <a:r>
            <a:rPr lang="en-US" dirty="0"/>
            <a:t>Students with more time spent in person would report higher levels of engagement. </a:t>
          </a:r>
        </a:p>
      </dgm:t>
    </dgm:pt>
    <dgm:pt modelId="{EA084048-5798-9644-9F2E-91A23586D71D}" type="parTrans" cxnId="{3C146259-1438-D343-A37B-B15506A09ACF}">
      <dgm:prSet/>
      <dgm:spPr/>
      <dgm:t>
        <a:bodyPr/>
        <a:lstStyle/>
        <a:p>
          <a:endParaRPr lang="en-US"/>
        </a:p>
      </dgm:t>
    </dgm:pt>
    <dgm:pt modelId="{BE41BDA6-FAD0-734F-BD92-F1200D8817CF}" type="sibTrans" cxnId="{3C146259-1438-D343-A37B-B15506A09ACF}">
      <dgm:prSet/>
      <dgm:spPr/>
      <dgm:t>
        <a:bodyPr/>
        <a:lstStyle/>
        <a:p>
          <a:endParaRPr lang="en-US"/>
        </a:p>
      </dgm:t>
    </dgm:pt>
    <dgm:pt modelId="{0C1DF85C-1A07-AB46-AE3E-CBEBC40A35CC}" type="pres">
      <dgm:prSet presAssocID="{4DCCE183-BFEE-4957-AE47-704FEAF8D6D3}" presName="Name0" presStyleCnt="0">
        <dgm:presLayoutVars>
          <dgm:chMax val="7"/>
          <dgm:dir/>
          <dgm:animOne val="branch"/>
        </dgm:presLayoutVars>
      </dgm:prSet>
      <dgm:spPr/>
    </dgm:pt>
    <dgm:pt modelId="{58754FA5-C232-C841-A84B-CB2C5F5A5BDD}" type="pres">
      <dgm:prSet presAssocID="{D457AA44-A0B7-4E7D-9EBC-C7674E72FF4B}" presName="parTx1" presStyleLbl="node1" presStyleIdx="0" presStyleCnt="1"/>
      <dgm:spPr/>
    </dgm:pt>
    <dgm:pt modelId="{A9C5D810-2DD4-414B-9FD5-87CA7A74468A}" type="pres">
      <dgm:prSet presAssocID="{D457AA44-A0B7-4E7D-9EBC-C7674E72FF4B}" presName="spPre1" presStyleCnt="0"/>
      <dgm:spPr/>
    </dgm:pt>
    <dgm:pt modelId="{5BA50BB2-2E99-A945-BAB6-403705D10AD4}" type="pres">
      <dgm:prSet presAssocID="{D457AA44-A0B7-4E7D-9EBC-C7674E72FF4B}" presName="chLin1" presStyleCnt="0"/>
      <dgm:spPr/>
    </dgm:pt>
    <dgm:pt modelId="{A060027B-C31D-2E49-8599-2D20DBFB922A}" type="pres">
      <dgm:prSet presAssocID="{E68D3C9B-E8A2-8140-BD1A-5FAD69B8C2B5}" presName="Name11" presStyleLbl="parChTrans1D1" presStyleIdx="0" presStyleCnt="6"/>
      <dgm:spPr/>
    </dgm:pt>
    <dgm:pt modelId="{89CAE6DB-18D8-A84E-99F8-65B534E9AA4E}" type="pres">
      <dgm:prSet presAssocID="{1EEEC4B2-CA94-E441-9B56-D80739E4BFF5}" presName="txAndLines1" presStyleCnt="0"/>
      <dgm:spPr/>
    </dgm:pt>
    <dgm:pt modelId="{84702724-8DBE-144E-A798-5F7F9F6B7F08}" type="pres">
      <dgm:prSet presAssocID="{1EEEC4B2-CA94-E441-9B56-D80739E4BFF5}" presName="anchor1" presStyleCnt="0"/>
      <dgm:spPr/>
    </dgm:pt>
    <dgm:pt modelId="{B9CEA726-FB6B-7949-8CEA-6C629C2EBB65}" type="pres">
      <dgm:prSet presAssocID="{1EEEC4B2-CA94-E441-9B56-D80739E4BFF5}" presName="backup1" presStyleCnt="0"/>
      <dgm:spPr/>
    </dgm:pt>
    <dgm:pt modelId="{EF29E913-BD4E-2F4F-92C2-A23C8477E4A9}" type="pres">
      <dgm:prSet presAssocID="{1EEEC4B2-CA94-E441-9B56-D80739E4BFF5}" presName="preLine1" presStyleLbl="parChTrans1D1" presStyleIdx="1" presStyleCnt="6"/>
      <dgm:spPr/>
    </dgm:pt>
    <dgm:pt modelId="{CC1F5618-CCB9-BB4D-A6B5-A5923913AE4C}" type="pres">
      <dgm:prSet presAssocID="{1EEEC4B2-CA94-E441-9B56-D80739E4BFF5}" presName="desTx1" presStyleLbl="revTx" presStyleIdx="0" presStyleCnt="0">
        <dgm:presLayoutVars>
          <dgm:bulletEnabled val="1"/>
        </dgm:presLayoutVars>
      </dgm:prSet>
      <dgm:spPr/>
    </dgm:pt>
    <dgm:pt modelId="{AB76A5AF-31C4-8A44-9C12-2A00B4DCA181}" type="pres">
      <dgm:prSet presAssocID="{EA084048-5798-9644-9F2E-91A23586D71D}" presName="Name11" presStyleLbl="parChTrans1D1" presStyleIdx="2" presStyleCnt="6"/>
      <dgm:spPr/>
    </dgm:pt>
    <dgm:pt modelId="{CD42B758-8A59-6544-AF0D-A3DA91071F3B}" type="pres">
      <dgm:prSet presAssocID="{8875C27E-F787-384F-93EF-7807E92C6CE9}" presName="txAndLines1" presStyleCnt="0"/>
      <dgm:spPr/>
    </dgm:pt>
    <dgm:pt modelId="{BF58FAEA-5F75-E34E-8ACF-0B84A0474D88}" type="pres">
      <dgm:prSet presAssocID="{8875C27E-F787-384F-93EF-7807E92C6CE9}" presName="anchor1" presStyleCnt="0"/>
      <dgm:spPr/>
    </dgm:pt>
    <dgm:pt modelId="{5ED3F418-ADBC-A64A-A989-B75D771F1AF7}" type="pres">
      <dgm:prSet presAssocID="{8875C27E-F787-384F-93EF-7807E92C6CE9}" presName="backup1" presStyleCnt="0"/>
      <dgm:spPr/>
    </dgm:pt>
    <dgm:pt modelId="{C1EF599A-4C2C-704F-B80B-168246560E96}" type="pres">
      <dgm:prSet presAssocID="{8875C27E-F787-384F-93EF-7807E92C6CE9}" presName="preLine1" presStyleLbl="parChTrans1D1" presStyleIdx="3" presStyleCnt="6"/>
      <dgm:spPr/>
    </dgm:pt>
    <dgm:pt modelId="{7CC04C52-2D9E-B245-87F7-4E5F8E18CA93}" type="pres">
      <dgm:prSet presAssocID="{8875C27E-F787-384F-93EF-7807E92C6CE9}" presName="desTx1" presStyleLbl="revTx" presStyleIdx="0" presStyleCnt="0">
        <dgm:presLayoutVars>
          <dgm:bulletEnabled val="1"/>
        </dgm:presLayoutVars>
      </dgm:prSet>
      <dgm:spPr/>
    </dgm:pt>
    <dgm:pt modelId="{D8BBF19F-66F6-5C40-9AAF-EC036EE1BC94}" type="pres">
      <dgm:prSet presAssocID="{774E0322-DFC2-4D5C-9F77-2E7AC395407E}" presName="Name11" presStyleLbl="parChTrans1D1" presStyleIdx="4" presStyleCnt="6"/>
      <dgm:spPr/>
    </dgm:pt>
    <dgm:pt modelId="{E8BED395-C7D1-E849-8E1A-A090D9C314A0}" type="pres">
      <dgm:prSet presAssocID="{77964240-DF70-4772-BF54-2D8DB45A7529}" presName="txAndLines1" presStyleCnt="0"/>
      <dgm:spPr/>
    </dgm:pt>
    <dgm:pt modelId="{403C2C92-1925-6648-9458-73E19826EC31}" type="pres">
      <dgm:prSet presAssocID="{77964240-DF70-4772-BF54-2D8DB45A7529}" presName="anchor1" presStyleCnt="0"/>
      <dgm:spPr/>
    </dgm:pt>
    <dgm:pt modelId="{096874A8-4CA3-A94A-B1E8-DE1AACFF4E1D}" type="pres">
      <dgm:prSet presAssocID="{77964240-DF70-4772-BF54-2D8DB45A7529}" presName="backup1" presStyleCnt="0"/>
      <dgm:spPr/>
    </dgm:pt>
    <dgm:pt modelId="{C55A357C-78C3-CE4C-8FFD-18BF5063ACE4}" type="pres">
      <dgm:prSet presAssocID="{77964240-DF70-4772-BF54-2D8DB45A7529}" presName="preLine1" presStyleLbl="parChTrans1D1" presStyleIdx="5" presStyleCnt="6"/>
      <dgm:spPr/>
    </dgm:pt>
    <dgm:pt modelId="{6B4ED292-5D9F-D940-AEC3-53F2D3698EB1}" type="pres">
      <dgm:prSet presAssocID="{77964240-DF70-4772-BF54-2D8DB45A7529}" presName="desTx1" presStyleLbl="revTx" presStyleIdx="0" presStyleCnt="0">
        <dgm:presLayoutVars>
          <dgm:bulletEnabled val="1"/>
        </dgm:presLayoutVars>
      </dgm:prSet>
      <dgm:spPr/>
    </dgm:pt>
  </dgm:ptLst>
  <dgm:cxnLst>
    <dgm:cxn modelId="{A6CBC243-1B8F-F042-8708-264C3EC6F839}" srcId="{D457AA44-A0B7-4E7D-9EBC-C7674E72FF4B}" destId="{1EEEC4B2-CA94-E441-9B56-D80739E4BFF5}" srcOrd="0" destOrd="0" parTransId="{E68D3C9B-E8A2-8140-BD1A-5FAD69B8C2B5}" sibTransId="{908B3323-36F1-A04E-BAE5-E8E7B49F17DD}"/>
    <dgm:cxn modelId="{F68CD746-4540-364F-8B45-FFEE96C27A19}" type="presOf" srcId="{1EEEC4B2-CA94-E441-9B56-D80739E4BFF5}" destId="{CC1F5618-CCB9-BB4D-A6B5-A5923913AE4C}" srcOrd="0" destOrd="0" presId="urn:microsoft.com/office/officeart/2009/3/layout/SubStepProcess"/>
    <dgm:cxn modelId="{3C146259-1438-D343-A37B-B15506A09ACF}" srcId="{D457AA44-A0B7-4E7D-9EBC-C7674E72FF4B}" destId="{8875C27E-F787-384F-93EF-7807E92C6CE9}" srcOrd="1" destOrd="0" parTransId="{EA084048-5798-9644-9F2E-91A23586D71D}" sibTransId="{BE41BDA6-FAD0-734F-BD92-F1200D8817CF}"/>
    <dgm:cxn modelId="{3DB11E82-278F-8643-9D8F-FD0B6D7C08CA}" type="presOf" srcId="{4DCCE183-BFEE-4957-AE47-704FEAF8D6D3}" destId="{0C1DF85C-1A07-AB46-AE3E-CBEBC40A35CC}" srcOrd="0" destOrd="0" presId="urn:microsoft.com/office/officeart/2009/3/layout/SubStepProcess"/>
    <dgm:cxn modelId="{15C08C98-863A-2649-ADE6-A5FCF70613DC}" type="presOf" srcId="{8875C27E-F787-384F-93EF-7807E92C6CE9}" destId="{7CC04C52-2D9E-B245-87F7-4E5F8E18CA93}" srcOrd="0" destOrd="0" presId="urn:microsoft.com/office/officeart/2009/3/layout/SubStepProcess"/>
    <dgm:cxn modelId="{F54AF7AC-CCD0-4773-A271-FFDFD83ADA39}" srcId="{4DCCE183-BFEE-4957-AE47-704FEAF8D6D3}" destId="{D457AA44-A0B7-4E7D-9EBC-C7674E72FF4B}" srcOrd="0" destOrd="0" parTransId="{B4B05A7D-EC63-4CFD-AEEA-7E1F1E79E67F}" sibTransId="{16BFE666-E857-44AC-8F82-EAAD8FCFA1E5}"/>
    <dgm:cxn modelId="{48A329B3-99FD-4668-A6F7-C3EBD9CC0D57}" srcId="{D457AA44-A0B7-4E7D-9EBC-C7674E72FF4B}" destId="{77964240-DF70-4772-BF54-2D8DB45A7529}" srcOrd="2" destOrd="0" parTransId="{774E0322-DFC2-4D5C-9F77-2E7AC395407E}" sibTransId="{263D7868-6986-4533-8181-E2FEBBAD281A}"/>
    <dgm:cxn modelId="{B74E86B5-D8C7-AD45-82A6-62476FC68CE9}" type="presOf" srcId="{77964240-DF70-4772-BF54-2D8DB45A7529}" destId="{6B4ED292-5D9F-D940-AEC3-53F2D3698EB1}" srcOrd="0" destOrd="0" presId="urn:microsoft.com/office/officeart/2009/3/layout/SubStepProcess"/>
    <dgm:cxn modelId="{34D86FED-BEFB-2744-8BBE-2D040DABCA4B}" type="presOf" srcId="{D457AA44-A0B7-4E7D-9EBC-C7674E72FF4B}" destId="{58754FA5-C232-C841-A84B-CB2C5F5A5BDD}" srcOrd="0" destOrd="0" presId="urn:microsoft.com/office/officeart/2009/3/layout/SubStepProcess"/>
    <dgm:cxn modelId="{95625860-9A6F-3347-934E-903D8FCF277E}" type="presParOf" srcId="{0C1DF85C-1A07-AB46-AE3E-CBEBC40A35CC}" destId="{58754FA5-C232-C841-A84B-CB2C5F5A5BDD}" srcOrd="0" destOrd="0" presId="urn:microsoft.com/office/officeart/2009/3/layout/SubStepProcess"/>
    <dgm:cxn modelId="{0C86712D-124F-7641-B79F-EAF0C209C9AE}" type="presParOf" srcId="{0C1DF85C-1A07-AB46-AE3E-CBEBC40A35CC}" destId="{A9C5D810-2DD4-414B-9FD5-87CA7A74468A}" srcOrd="1" destOrd="0" presId="urn:microsoft.com/office/officeart/2009/3/layout/SubStepProcess"/>
    <dgm:cxn modelId="{E9E05688-105F-6541-A51F-873D1F0EF3EE}" type="presParOf" srcId="{0C1DF85C-1A07-AB46-AE3E-CBEBC40A35CC}" destId="{5BA50BB2-2E99-A945-BAB6-403705D10AD4}" srcOrd="2" destOrd="0" presId="urn:microsoft.com/office/officeart/2009/3/layout/SubStepProcess"/>
    <dgm:cxn modelId="{9AC6F882-966C-9A47-B53A-E07019B3D994}" type="presParOf" srcId="{5BA50BB2-2E99-A945-BAB6-403705D10AD4}" destId="{A060027B-C31D-2E49-8599-2D20DBFB922A}" srcOrd="0" destOrd="0" presId="urn:microsoft.com/office/officeart/2009/3/layout/SubStepProcess"/>
    <dgm:cxn modelId="{65620710-C2B8-4C4E-88FF-B349D55F503C}" type="presParOf" srcId="{5BA50BB2-2E99-A945-BAB6-403705D10AD4}" destId="{89CAE6DB-18D8-A84E-99F8-65B534E9AA4E}" srcOrd="1" destOrd="0" presId="urn:microsoft.com/office/officeart/2009/3/layout/SubStepProcess"/>
    <dgm:cxn modelId="{88928F64-14D9-DD47-B992-5EC9F195DEC1}" type="presParOf" srcId="{89CAE6DB-18D8-A84E-99F8-65B534E9AA4E}" destId="{84702724-8DBE-144E-A798-5F7F9F6B7F08}" srcOrd="0" destOrd="0" presId="urn:microsoft.com/office/officeart/2009/3/layout/SubStepProcess"/>
    <dgm:cxn modelId="{519EAC32-368D-DC49-84E1-8ED447DB9FC6}" type="presParOf" srcId="{89CAE6DB-18D8-A84E-99F8-65B534E9AA4E}" destId="{B9CEA726-FB6B-7949-8CEA-6C629C2EBB65}" srcOrd="1" destOrd="0" presId="urn:microsoft.com/office/officeart/2009/3/layout/SubStepProcess"/>
    <dgm:cxn modelId="{EC32A7CD-0491-4F49-B24B-E78593E1C7ED}" type="presParOf" srcId="{89CAE6DB-18D8-A84E-99F8-65B534E9AA4E}" destId="{EF29E913-BD4E-2F4F-92C2-A23C8477E4A9}" srcOrd="2" destOrd="0" presId="urn:microsoft.com/office/officeart/2009/3/layout/SubStepProcess"/>
    <dgm:cxn modelId="{89E2A807-E57E-4E42-A364-E7F1339A7AF6}" type="presParOf" srcId="{89CAE6DB-18D8-A84E-99F8-65B534E9AA4E}" destId="{CC1F5618-CCB9-BB4D-A6B5-A5923913AE4C}" srcOrd="3" destOrd="0" presId="urn:microsoft.com/office/officeart/2009/3/layout/SubStepProcess"/>
    <dgm:cxn modelId="{401F5471-AA17-9E46-BFDB-DF458D72DA53}" type="presParOf" srcId="{5BA50BB2-2E99-A945-BAB6-403705D10AD4}" destId="{AB76A5AF-31C4-8A44-9C12-2A00B4DCA181}" srcOrd="2" destOrd="0" presId="urn:microsoft.com/office/officeart/2009/3/layout/SubStepProcess"/>
    <dgm:cxn modelId="{7F6339A3-786E-1349-A7CE-F463F5DDD6F1}" type="presParOf" srcId="{5BA50BB2-2E99-A945-BAB6-403705D10AD4}" destId="{CD42B758-8A59-6544-AF0D-A3DA91071F3B}" srcOrd="3" destOrd="0" presId="urn:microsoft.com/office/officeart/2009/3/layout/SubStepProcess"/>
    <dgm:cxn modelId="{63E0EAEE-3B89-464B-81CF-6E5B9E485AEF}" type="presParOf" srcId="{CD42B758-8A59-6544-AF0D-A3DA91071F3B}" destId="{BF58FAEA-5F75-E34E-8ACF-0B84A0474D88}" srcOrd="0" destOrd="0" presId="urn:microsoft.com/office/officeart/2009/3/layout/SubStepProcess"/>
    <dgm:cxn modelId="{44E09D7B-40AA-8544-AA0D-50332414F46C}" type="presParOf" srcId="{CD42B758-8A59-6544-AF0D-A3DA91071F3B}" destId="{5ED3F418-ADBC-A64A-A989-B75D771F1AF7}" srcOrd="1" destOrd="0" presId="urn:microsoft.com/office/officeart/2009/3/layout/SubStepProcess"/>
    <dgm:cxn modelId="{6456EC7D-9DF6-6B41-AE38-389C99A970B7}" type="presParOf" srcId="{CD42B758-8A59-6544-AF0D-A3DA91071F3B}" destId="{C1EF599A-4C2C-704F-B80B-168246560E96}" srcOrd="2" destOrd="0" presId="urn:microsoft.com/office/officeart/2009/3/layout/SubStepProcess"/>
    <dgm:cxn modelId="{D58AC994-4999-114A-BF55-1890DACE7C33}" type="presParOf" srcId="{CD42B758-8A59-6544-AF0D-A3DA91071F3B}" destId="{7CC04C52-2D9E-B245-87F7-4E5F8E18CA93}" srcOrd="3" destOrd="0" presId="urn:microsoft.com/office/officeart/2009/3/layout/SubStepProcess"/>
    <dgm:cxn modelId="{E1296B9A-AFB6-F643-8743-E7616CE6127D}" type="presParOf" srcId="{5BA50BB2-2E99-A945-BAB6-403705D10AD4}" destId="{D8BBF19F-66F6-5C40-9AAF-EC036EE1BC94}" srcOrd="4" destOrd="0" presId="urn:microsoft.com/office/officeart/2009/3/layout/SubStepProcess"/>
    <dgm:cxn modelId="{25AD7544-677D-F54B-A8DE-32C3ADE63C5D}" type="presParOf" srcId="{5BA50BB2-2E99-A945-BAB6-403705D10AD4}" destId="{E8BED395-C7D1-E849-8E1A-A090D9C314A0}" srcOrd="5" destOrd="0" presId="urn:microsoft.com/office/officeart/2009/3/layout/SubStepProcess"/>
    <dgm:cxn modelId="{DD935982-3065-6840-98C0-6A4FD1AECA10}" type="presParOf" srcId="{E8BED395-C7D1-E849-8E1A-A090D9C314A0}" destId="{403C2C92-1925-6648-9458-73E19826EC31}" srcOrd="0" destOrd="0" presId="urn:microsoft.com/office/officeart/2009/3/layout/SubStepProcess"/>
    <dgm:cxn modelId="{0FFF96CD-CB79-A147-A2DE-C00CDE93F3E3}" type="presParOf" srcId="{E8BED395-C7D1-E849-8E1A-A090D9C314A0}" destId="{096874A8-4CA3-A94A-B1E8-DE1AACFF4E1D}" srcOrd="1" destOrd="0" presId="urn:microsoft.com/office/officeart/2009/3/layout/SubStepProcess"/>
    <dgm:cxn modelId="{0904051D-670F-2B43-98F9-A354E5BB2EDE}" type="presParOf" srcId="{E8BED395-C7D1-E849-8E1A-A090D9C314A0}" destId="{C55A357C-78C3-CE4C-8FFD-18BF5063ACE4}" srcOrd="2" destOrd="0" presId="urn:microsoft.com/office/officeart/2009/3/layout/SubStepProcess"/>
    <dgm:cxn modelId="{5B25AC01-FFEF-6442-A1BA-33FB7D346C49}" type="presParOf" srcId="{E8BED395-C7D1-E849-8E1A-A090D9C314A0}" destId="{6B4ED292-5D9F-D940-AEC3-53F2D3698EB1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919334-E624-6245-B8B0-CFC4FF7E2AFE}" type="doc">
      <dgm:prSet loTypeId="urn:microsoft.com/office/officeart/2009/layout/CircleArrowProcess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B30DEDE-CACD-3647-AAE2-8689C05DA7C8}">
      <dgm:prSet phldrT="[Text]" custT="1"/>
      <dgm:spPr/>
      <dgm:t>
        <a:bodyPr/>
        <a:lstStyle/>
        <a:p>
          <a:r>
            <a:rPr lang="en-US" sz="1400" dirty="0"/>
            <a:t>Recruitment Strategy</a:t>
          </a:r>
        </a:p>
      </dgm:t>
    </dgm:pt>
    <dgm:pt modelId="{25CE2C27-0DCF-DF45-AFF1-CA2A22B9AC39}" type="parTrans" cxnId="{91B1142C-FEE9-E94E-BBC4-FA907309EC4D}">
      <dgm:prSet/>
      <dgm:spPr/>
      <dgm:t>
        <a:bodyPr/>
        <a:lstStyle/>
        <a:p>
          <a:endParaRPr lang="en-US"/>
        </a:p>
      </dgm:t>
    </dgm:pt>
    <dgm:pt modelId="{E7A0475B-EACD-1844-83ED-138D2FC7F9A9}" type="sibTrans" cxnId="{91B1142C-FEE9-E94E-BBC4-FA907309EC4D}">
      <dgm:prSet/>
      <dgm:spPr/>
      <dgm:t>
        <a:bodyPr/>
        <a:lstStyle/>
        <a:p>
          <a:endParaRPr lang="en-US"/>
        </a:p>
      </dgm:t>
    </dgm:pt>
    <dgm:pt modelId="{3F4AEEF0-6447-4F45-8BF7-BF9AB9514A85}">
      <dgm:prSet phldrT="[Text]"/>
      <dgm:spPr/>
      <dgm:t>
        <a:bodyPr/>
        <a:lstStyle/>
        <a:p>
          <a:pPr>
            <a:buSzPts val="1800"/>
            <a:buAutoNum type="arabicPeriod"/>
          </a:pPr>
          <a:r>
            <a:rPr lang="en-US" dirty="0"/>
            <a:t>Register study with Psychology SONA</a:t>
          </a:r>
        </a:p>
      </dgm:t>
    </dgm:pt>
    <dgm:pt modelId="{A733C4AE-E111-9240-BFBE-BD758964DE7A}" type="parTrans" cxnId="{18D47CD3-E37A-074F-850B-6947A0C6C759}">
      <dgm:prSet/>
      <dgm:spPr/>
      <dgm:t>
        <a:bodyPr/>
        <a:lstStyle/>
        <a:p>
          <a:endParaRPr lang="en-US"/>
        </a:p>
      </dgm:t>
    </dgm:pt>
    <dgm:pt modelId="{B58C65BA-CF89-8B4A-BE33-5F8A0C7E1910}" type="sibTrans" cxnId="{18D47CD3-E37A-074F-850B-6947A0C6C759}">
      <dgm:prSet/>
      <dgm:spPr/>
      <dgm:t>
        <a:bodyPr/>
        <a:lstStyle/>
        <a:p>
          <a:endParaRPr lang="en-US"/>
        </a:p>
      </dgm:t>
    </dgm:pt>
    <dgm:pt modelId="{6269D922-8F05-8649-8A36-2DC0B6F1816B}">
      <dgm:prSet phldrT="[Text]"/>
      <dgm:spPr/>
      <dgm:t>
        <a:bodyPr/>
        <a:lstStyle/>
        <a:p>
          <a:pPr>
            <a:buSzPts val="1800"/>
            <a:buAutoNum type="arabicPeriod"/>
          </a:pPr>
          <a:r>
            <a:rPr lang="en-US" dirty="0"/>
            <a:t>Distribute through sponsor’s faculty mailing list</a:t>
          </a:r>
        </a:p>
      </dgm:t>
    </dgm:pt>
    <dgm:pt modelId="{A69F3AC9-E97C-1B40-B64B-54CC36FCBD7B}" type="parTrans" cxnId="{DDC3A89D-27F1-9C4C-AE9E-065045B5807E}">
      <dgm:prSet/>
      <dgm:spPr/>
      <dgm:t>
        <a:bodyPr/>
        <a:lstStyle/>
        <a:p>
          <a:endParaRPr lang="en-US"/>
        </a:p>
      </dgm:t>
    </dgm:pt>
    <dgm:pt modelId="{E2DF5D76-59B2-8441-BC8F-599AD7E998BB}" type="sibTrans" cxnId="{DDC3A89D-27F1-9C4C-AE9E-065045B5807E}">
      <dgm:prSet/>
      <dgm:spPr/>
      <dgm:t>
        <a:bodyPr/>
        <a:lstStyle/>
        <a:p>
          <a:endParaRPr lang="en-US"/>
        </a:p>
      </dgm:t>
    </dgm:pt>
    <dgm:pt modelId="{82D4CC4E-18DC-3044-A336-9E991826159D}" type="pres">
      <dgm:prSet presAssocID="{68919334-E624-6245-B8B0-CFC4FF7E2AF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E967410-2CCA-FE46-9F44-4B25A24D955E}" type="pres">
      <dgm:prSet presAssocID="{CB30DEDE-CACD-3647-AAE2-8689C05DA7C8}" presName="Accent1" presStyleCnt="0"/>
      <dgm:spPr/>
    </dgm:pt>
    <dgm:pt modelId="{B61F4C3E-1884-CB4A-B71B-B0FFA574F60E}" type="pres">
      <dgm:prSet presAssocID="{CB30DEDE-CACD-3647-AAE2-8689C05DA7C8}" presName="Accent" presStyleLbl="node1" presStyleIdx="0" presStyleCnt="3"/>
      <dgm:spPr/>
    </dgm:pt>
    <dgm:pt modelId="{21D8FCB7-0B23-1A4E-8C2D-743276662C81}" type="pres">
      <dgm:prSet presAssocID="{CB30DEDE-CACD-3647-AAE2-8689C05DA7C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5A9AB5A-5355-9747-B095-CA4EA4BE1264}" type="pres">
      <dgm:prSet presAssocID="{3F4AEEF0-6447-4F45-8BF7-BF9AB9514A85}" presName="Accent2" presStyleCnt="0"/>
      <dgm:spPr/>
    </dgm:pt>
    <dgm:pt modelId="{10B3BD5A-D31D-3B4B-B770-1E4455B5E803}" type="pres">
      <dgm:prSet presAssocID="{3F4AEEF0-6447-4F45-8BF7-BF9AB9514A85}" presName="Accent" presStyleLbl="node1" presStyleIdx="1" presStyleCnt="3"/>
      <dgm:spPr/>
    </dgm:pt>
    <dgm:pt modelId="{E8AD687C-ACF7-0546-A2C3-13134D5E8D31}" type="pres">
      <dgm:prSet presAssocID="{3F4AEEF0-6447-4F45-8BF7-BF9AB9514A8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257EE21-13AA-E947-A646-60D0EBFF2C96}" type="pres">
      <dgm:prSet presAssocID="{6269D922-8F05-8649-8A36-2DC0B6F1816B}" presName="Accent3" presStyleCnt="0"/>
      <dgm:spPr/>
    </dgm:pt>
    <dgm:pt modelId="{BD526D59-6718-FC4B-9833-D6004E70EDB4}" type="pres">
      <dgm:prSet presAssocID="{6269D922-8F05-8649-8A36-2DC0B6F1816B}" presName="Accent" presStyleLbl="node1" presStyleIdx="2" presStyleCnt="3"/>
      <dgm:spPr/>
    </dgm:pt>
    <dgm:pt modelId="{41F7624D-D61E-F54E-8751-225BDF18CC06}" type="pres">
      <dgm:prSet presAssocID="{6269D922-8F05-8649-8A36-2DC0B6F1816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CE7C30D-CC35-AB4F-BA7B-4313DE4B5C74}" type="presOf" srcId="{6269D922-8F05-8649-8A36-2DC0B6F1816B}" destId="{41F7624D-D61E-F54E-8751-225BDF18CC06}" srcOrd="0" destOrd="0" presId="urn:microsoft.com/office/officeart/2009/layout/CircleArrowProcess"/>
    <dgm:cxn modelId="{91B1142C-FEE9-E94E-BBC4-FA907309EC4D}" srcId="{68919334-E624-6245-B8B0-CFC4FF7E2AFE}" destId="{CB30DEDE-CACD-3647-AAE2-8689C05DA7C8}" srcOrd="0" destOrd="0" parTransId="{25CE2C27-0DCF-DF45-AFF1-CA2A22B9AC39}" sibTransId="{E7A0475B-EACD-1844-83ED-138D2FC7F9A9}"/>
    <dgm:cxn modelId="{A87C6B33-C0FF-E846-96FC-D086FC2D2C0F}" type="presOf" srcId="{CB30DEDE-CACD-3647-AAE2-8689C05DA7C8}" destId="{21D8FCB7-0B23-1A4E-8C2D-743276662C81}" srcOrd="0" destOrd="0" presId="urn:microsoft.com/office/officeart/2009/layout/CircleArrowProcess"/>
    <dgm:cxn modelId="{56B45073-3E69-9443-B22C-36F12A8B5916}" type="presOf" srcId="{3F4AEEF0-6447-4F45-8BF7-BF9AB9514A85}" destId="{E8AD687C-ACF7-0546-A2C3-13134D5E8D31}" srcOrd="0" destOrd="0" presId="urn:microsoft.com/office/officeart/2009/layout/CircleArrowProcess"/>
    <dgm:cxn modelId="{9E5F7296-7076-B64E-B40A-A8925AD8320B}" type="presOf" srcId="{68919334-E624-6245-B8B0-CFC4FF7E2AFE}" destId="{82D4CC4E-18DC-3044-A336-9E991826159D}" srcOrd="0" destOrd="0" presId="urn:microsoft.com/office/officeart/2009/layout/CircleArrowProcess"/>
    <dgm:cxn modelId="{DDC3A89D-27F1-9C4C-AE9E-065045B5807E}" srcId="{68919334-E624-6245-B8B0-CFC4FF7E2AFE}" destId="{6269D922-8F05-8649-8A36-2DC0B6F1816B}" srcOrd="2" destOrd="0" parTransId="{A69F3AC9-E97C-1B40-B64B-54CC36FCBD7B}" sibTransId="{E2DF5D76-59B2-8441-BC8F-599AD7E998BB}"/>
    <dgm:cxn modelId="{18D47CD3-E37A-074F-850B-6947A0C6C759}" srcId="{68919334-E624-6245-B8B0-CFC4FF7E2AFE}" destId="{3F4AEEF0-6447-4F45-8BF7-BF9AB9514A85}" srcOrd="1" destOrd="0" parTransId="{A733C4AE-E111-9240-BFBE-BD758964DE7A}" sibTransId="{B58C65BA-CF89-8B4A-BE33-5F8A0C7E1910}"/>
    <dgm:cxn modelId="{742C79AF-625A-BC4C-9C45-09D6614B6B3A}" type="presParOf" srcId="{82D4CC4E-18DC-3044-A336-9E991826159D}" destId="{AE967410-2CCA-FE46-9F44-4B25A24D955E}" srcOrd="0" destOrd="0" presId="urn:microsoft.com/office/officeart/2009/layout/CircleArrowProcess"/>
    <dgm:cxn modelId="{F4FA2723-D582-7F40-9A8E-AFC2E47F82FB}" type="presParOf" srcId="{AE967410-2CCA-FE46-9F44-4B25A24D955E}" destId="{B61F4C3E-1884-CB4A-B71B-B0FFA574F60E}" srcOrd="0" destOrd="0" presId="urn:microsoft.com/office/officeart/2009/layout/CircleArrowProcess"/>
    <dgm:cxn modelId="{16AD2168-A697-B84B-9F21-33DEE25B6986}" type="presParOf" srcId="{82D4CC4E-18DC-3044-A336-9E991826159D}" destId="{21D8FCB7-0B23-1A4E-8C2D-743276662C81}" srcOrd="1" destOrd="0" presId="urn:microsoft.com/office/officeart/2009/layout/CircleArrowProcess"/>
    <dgm:cxn modelId="{322064D4-9646-0644-9E85-B94D60CD4255}" type="presParOf" srcId="{82D4CC4E-18DC-3044-A336-9E991826159D}" destId="{45A9AB5A-5355-9747-B095-CA4EA4BE1264}" srcOrd="2" destOrd="0" presId="urn:microsoft.com/office/officeart/2009/layout/CircleArrowProcess"/>
    <dgm:cxn modelId="{9501C67F-74F7-124B-89BD-BB79F7BC77E0}" type="presParOf" srcId="{45A9AB5A-5355-9747-B095-CA4EA4BE1264}" destId="{10B3BD5A-D31D-3B4B-B770-1E4455B5E803}" srcOrd="0" destOrd="0" presId="urn:microsoft.com/office/officeart/2009/layout/CircleArrowProcess"/>
    <dgm:cxn modelId="{E2D913A0-67B9-E443-ADC8-581A356230AF}" type="presParOf" srcId="{82D4CC4E-18DC-3044-A336-9E991826159D}" destId="{E8AD687C-ACF7-0546-A2C3-13134D5E8D31}" srcOrd="3" destOrd="0" presId="urn:microsoft.com/office/officeart/2009/layout/CircleArrowProcess"/>
    <dgm:cxn modelId="{331F35C2-66F4-074F-9EC7-B7B9CBEA4FE8}" type="presParOf" srcId="{82D4CC4E-18DC-3044-A336-9E991826159D}" destId="{2257EE21-13AA-E947-A646-60D0EBFF2C96}" srcOrd="4" destOrd="0" presId="urn:microsoft.com/office/officeart/2009/layout/CircleArrowProcess"/>
    <dgm:cxn modelId="{7BE67D6D-E3CF-8340-8765-9AB7B368A4CF}" type="presParOf" srcId="{2257EE21-13AA-E947-A646-60D0EBFF2C96}" destId="{BD526D59-6718-FC4B-9833-D6004E70EDB4}" srcOrd="0" destOrd="0" presId="urn:microsoft.com/office/officeart/2009/layout/CircleArrowProcess"/>
    <dgm:cxn modelId="{44CE4031-1337-2041-BD9B-2EF3489C4905}" type="presParOf" srcId="{82D4CC4E-18DC-3044-A336-9E991826159D}" destId="{41F7624D-D61E-F54E-8751-225BDF18CC0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838B7B-2605-6049-941F-0FE2046EF1F6}" type="doc">
      <dgm:prSet loTypeId="urn:microsoft.com/office/officeart/2005/8/layout/orgChart1" loCatId="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3323891-76A3-CF49-8537-7E87852E32E6}">
      <dgm:prSet phldrT="[Text]"/>
      <dgm:spPr/>
      <dgm:t>
        <a:bodyPr/>
        <a:lstStyle/>
        <a:p>
          <a:r>
            <a:rPr lang="en-US" dirty="0"/>
            <a:t>Inclusion Criterion</a:t>
          </a:r>
        </a:p>
      </dgm:t>
    </dgm:pt>
    <dgm:pt modelId="{4B2E8DFB-71E4-BC41-803E-9B2493CCB36B}" type="parTrans" cxnId="{3901F2F5-38AD-0345-B0C8-17ABEF22642C}">
      <dgm:prSet/>
      <dgm:spPr/>
      <dgm:t>
        <a:bodyPr/>
        <a:lstStyle/>
        <a:p>
          <a:endParaRPr lang="en-US"/>
        </a:p>
      </dgm:t>
    </dgm:pt>
    <dgm:pt modelId="{6B318C2C-C58D-F140-A561-3B77E29C0951}" type="sibTrans" cxnId="{3901F2F5-38AD-0345-B0C8-17ABEF22642C}">
      <dgm:prSet/>
      <dgm:spPr/>
      <dgm:t>
        <a:bodyPr/>
        <a:lstStyle/>
        <a:p>
          <a:endParaRPr lang="en-US"/>
        </a:p>
      </dgm:t>
    </dgm:pt>
    <dgm:pt modelId="{C2F11AF1-814E-5847-B9D3-E119DFA6E56B}" type="asst">
      <dgm:prSet phldrT="[Text]"/>
      <dgm:spPr/>
      <dgm:t>
        <a:bodyPr/>
        <a:lstStyle/>
        <a:p>
          <a:r>
            <a:rPr lang="en-US" dirty="0"/>
            <a:t>Must be taking classes in Spring 2021</a:t>
          </a:r>
        </a:p>
      </dgm:t>
    </dgm:pt>
    <dgm:pt modelId="{64EED229-76EB-B545-B853-9A7B578A65AF}" type="parTrans" cxnId="{DC63FF64-60F1-7445-ABCD-0FEF824ACD45}">
      <dgm:prSet/>
      <dgm:spPr/>
      <dgm:t>
        <a:bodyPr/>
        <a:lstStyle/>
        <a:p>
          <a:endParaRPr lang="en-US"/>
        </a:p>
      </dgm:t>
    </dgm:pt>
    <dgm:pt modelId="{5A5D05AB-D75C-1544-935F-9F9650C5C4A4}" type="sibTrans" cxnId="{DC63FF64-60F1-7445-ABCD-0FEF824ACD45}">
      <dgm:prSet/>
      <dgm:spPr/>
      <dgm:t>
        <a:bodyPr/>
        <a:lstStyle/>
        <a:p>
          <a:endParaRPr lang="en-US"/>
        </a:p>
      </dgm:t>
    </dgm:pt>
    <dgm:pt modelId="{26D3D8ED-DBEC-0C4D-92DF-626DF4E49750}">
      <dgm:prSet phldrT="[Text]"/>
      <dgm:spPr/>
      <dgm:t>
        <a:bodyPr/>
        <a:lstStyle/>
        <a:p>
          <a:r>
            <a:rPr lang="en-US" dirty="0"/>
            <a:t>Exclusion Criterion</a:t>
          </a:r>
        </a:p>
      </dgm:t>
    </dgm:pt>
    <dgm:pt modelId="{32ABD92D-1B76-6B40-BF48-BB7B44C04716}" type="parTrans" cxnId="{5D8F353F-33D0-E349-8F12-516448C00E49}">
      <dgm:prSet/>
      <dgm:spPr/>
      <dgm:t>
        <a:bodyPr/>
        <a:lstStyle/>
        <a:p>
          <a:endParaRPr lang="en-US"/>
        </a:p>
      </dgm:t>
    </dgm:pt>
    <dgm:pt modelId="{0DCEDDB7-ADE8-0741-B8B2-5CE91DF3790D}" type="sibTrans" cxnId="{5D8F353F-33D0-E349-8F12-516448C00E49}">
      <dgm:prSet/>
      <dgm:spPr/>
      <dgm:t>
        <a:bodyPr/>
        <a:lstStyle/>
        <a:p>
          <a:endParaRPr lang="en-US"/>
        </a:p>
      </dgm:t>
    </dgm:pt>
    <dgm:pt modelId="{13503053-A556-024D-917A-4C582264598A}">
      <dgm:prSet phldrT="[Text]"/>
      <dgm:spPr/>
      <dgm:t>
        <a:bodyPr/>
        <a:lstStyle/>
        <a:p>
          <a:r>
            <a:rPr lang="en-US" dirty="0"/>
            <a:t>Pass all attention checks</a:t>
          </a:r>
        </a:p>
      </dgm:t>
    </dgm:pt>
    <dgm:pt modelId="{9B7CC924-10D1-4846-A947-ADC66FF38948}" type="parTrans" cxnId="{58DC50C7-190A-D34E-931F-02BBFD16AA25}">
      <dgm:prSet/>
      <dgm:spPr/>
      <dgm:t>
        <a:bodyPr/>
        <a:lstStyle/>
        <a:p>
          <a:endParaRPr lang="en-US"/>
        </a:p>
      </dgm:t>
    </dgm:pt>
    <dgm:pt modelId="{7812ADEE-31F1-7546-870A-858FC56281F2}" type="sibTrans" cxnId="{58DC50C7-190A-D34E-931F-02BBFD16AA25}">
      <dgm:prSet/>
      <dgm:spPr/>
      <dgm:t>
        <a:bodyPr/>
        <a:lstStyle/>
        <a:p>
          <a:endParaRPr lang="en-US"/>
        </a:p>
      </dgm:t>
    </dgm:pt>
    <dgm:pt modelId="{33570F9B-18BF-2048-9D6E-0945BF2256B9}">
      <dgm:prSet phldrT="[Text]"/>
      <dgm:spPr/>
      <dgm:t>
        <a:bodyPr/>
        <a:lstStyle/>
        <a:p>
          <a:r>
            <a:rPr lang="en-US" dirty="0"/>
            <a:t>Complete full survey</a:t>
          </a:r>
        </a:p>
      </dgm:t>
    </dgm:pt>
    <dgm:pt modelId="{3BDD8C73-F362-1D45-8C60-D98F1C0F572B}" type="parTrans" cxnId="{E8453E8C-98F7-C940-9F1B-DF15BF62D581}">
      <dgm:prSet/>
      <dgm:spPr/>
      <dgm:t>
        <a:bodyPr/>
        <a:lstStyle/>
        <a:p>
          <a:endParaRPr lang="en-US"/>
        </a:p>
      </dgm:t>
    </dgm:pt>
    <dgm:pt modelId="{31782907-AC39-9D4C-A68F-E157C0D27A6A}" type="sibTrans" cxnId="{E8453E8C-98F7-C940-9F1B-DF15BF62D581}">
      <dgm:prSet/>
      <dgm:spPr/>
      <dgm:t>
        <a:bodyPr/>
        <a:lstStyle/>
        <a:p>
          <a:endParaRPr lang="en-US"/>
        </a:p>
      </dgm:t>
    </dgm:pt>
    <dgm:pt modelId="{B7C7DE2E-E31E-6046-89BB-380DED2F6AE8}" type="pres">
      <dgm:prSet presAssocID="{12838B7B-2605-6049-941F-0FE2046EF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B9DC6A-7414-5B4E-BD9F-EF2484FE0311}" type="pres">
      <dgm:prSet presAssocID="{13323891-76A3-CF49-8537-7E87852E32E6}" presName="hierRoot1" presStyleCnt="0">
        <dgm:presLayoutVars>
          <dgm:hierBranch val="init"/>
        </dgm:presLayoutVars>
      </dgm:prSet>
      <dgm:spPr/>
    </dgm:pt>
    <dgm:pt modelId="{C1AE2131-4CD0-8E49-A31D-910DC920A831}" type="pres">
      <dgm:prSet presAssocID="{13323891-76A3-CF49-8537-7E87852E32E6}" presName="rootComposite1" presStyleCnt="0"/>
      <dgm:spPr/>
    </dgm:pt>
    <dgm:pt modelId="{53EB6F87-306E-D54C-9826-DE9D494EC452}" type="pres">
      <dgm:prSet presAssocID="{13323891-76A3-CF49-8537-7E87852E32E6}" presName="rootText1" presStyleLbl="node0" presStyleIdx="0" presStyleCnt="2">
        <dgm:presLayoutVars>
          <dgm:chPref val="3"/>
        </dgm:presLayoutVars>
      </dgm:prSet>
      <dgm:spPr/>
    </dgm:pt>
    <dgm:pt modelId="{A9DD839A-FFDA-9046-893D-3DEC0E970AC3}" type="pres">
      <dgm:prSet presAssocID="{13323891-76A3-CF49-8537-7E87852E32E6}" presName="rootConnector1" presStyleLbl="node1" presStyleIdx="0" presStyleCnt="0"/>
      <dgm:spPr/>
    </dgm:pt>
    <dgm:pt modelId="{8EE053B0-2923-294E-AE04-D6C21D9E30A0}" type="pres">
      <dgm:prSet presAssocID="{13323891-76A3-CF49-8537-7E87852E32E6}" presName="hierChild2" presStyleCnt="0"/>
      <dgm:spPr/>
    </dgm:pt>
    <dgm:pt modelId="{C668511F-ED47-9842-AE9C-F1196486FAFD}" type="pres">
      <dgm:prSet presAssocID="{13323891-76A3-CF49-8537-7E87852E32E6}" presName="hierChild3" presStyleCnt="0"/>
      <dgm:spPr/>
    </dgm:pt>
    <dgm:pt modelId="{E3B9E336-E2E4-E045-8FB7-7566089A15C5}" type="pres">
      <dgm:prSet presAssocID="{64EED229-76EB-B545-B853-9A7B578A65AF}" presName="Name111" presStyleLbl="parChTrans1D2" presStyleIdx="0" presStyleCnt="3"/>
      <dgm:spPr/>
    </dgm:pt>
    <dgm:pt modelId="{91B09E10-5CBF-034E-996D-55D19033AFDA}" type="pres">
      <dgm:prSet presAssocID="{C2F11AF1-814E-5847-B9D3-E119DFA6E56B}" presName="hierRoot3" presStyleCnt="0">
        <dgm:presLayoutVars>
          <dgm:hierBranch val="init"/>
        </dgm:presLayoutVars>
      </dgm:prSet>
      <dgm:spPr/>
    </dgm:pt>
    <dgm:pt modelId="{60440A98-2634-1F49-9640-9DDFD8F615F1}" type="pres">
      <dgm:prSet presAssocID="{C2F11AF1-814E-5847-B9D3-E119DFA6E56B}" presName="rootComposite3" presStyleCnt="0"/>
      <dgm:spPr/>
    </dgm:pt>
    <dgm:pt modelId="{1BEE5D4F-2345-BD40-A51B-215C7E44D142}" type="pres">
      <dgm:prSet presAssocID="{C2F11AF1-814E-5847-B9D3-E119DFA6E56B}" presName="rootText3" presStyleLbl="asst1" presStyleIdx="0" presStyleCnt="1">
        <dgm:presLayoutVars>
          <dgm:chPref val="3"/>
        </dgm:presLayoutVars>
      </dgm:prSet>
      <dgm:spPr/>
    </dgm:pt>
    <dgm:pt modelId="{A860A1AB-807F-B642-8D04-63183E9C0CA5}" type="pres">
      <dgm:prSet presAssocID="{C2F11AF1-814E-5847-B9D3-E119DFA6E56B}" presName="rootConnector3" presStyleLbl="asst1" presStyleIdx="0" presStyleCnt="1"/>
      <dgm:spPr/>
    </dgm:pt>
    <dgm:pt modelId="{ED4C048A-D5E5-894D-93C3-17F6FC0C7BBE}" type="pres">
      <dgm:prSet presAssocID="{C2F11AF1-814E-5847-B9D3-E119DFA6E56B}" presName="hierChild6" presStyleCnt="0"/>
      <dgm:spPr/>
    </dgm:pt>
    <dgm:pt modelId="{C5D4AA41-D224-2F44-99CA-D1B0B167CC71}" type="pres">
      <dgm:prSet presAssocID="{C2F11AF1-814E-5847-B9D3-E119DFA6E56B}" presName="hierChild7" presStyleCnt="0"/>
      <dgm:spPr/>
    </dgm:pt>
    <dgm:pt modelId="{932D294B-FB84-3A4E-A5E2-AF3E7D650CF9}" type="pres">
      <dgm:prSet presAssocID="{26D3D8ED-DBEC-0C4D-92DF-626DF4E49750}" presName="hierRoot1" presStyleCnt="0">
        <dgm:presLayoutVars>
          <dgm:hierBranch val="init"/>
        </dgm:presLayoutVars>
      </dgm:prSet>
      <dgm:spPr/>
    </dgm:pt>
    <dgm:pt modelId="{97ACC7AF-3D20-3444-8AE1-44F6C120D5B0}" type="pres">
      <dgm:prSet presAssocID="{26D3D8ED-DBEC-0C4D-92DF-626DF4E49750}" presName="rootComposite1" presStyleCnt="0"/>
      <dgm:spPr/>
    </dgm:pt>
    <dgm:pt modelId="{A5F26C43-64DD-514D-9202-F430DC132C6D}" type="pres">
      <dgm:prSet presAssocID="{26D3D8ED-DBEC-0C4D-92DF-626DF4E49750}" presName="rootText1" presStyleLbl="node0" presStyleIdx="1" presStyleCnt="2">
        <dgm:presLayoutVars>
          <dgm:chPref val="3"/>
        </dgm:presLayoutVars>
      </dgm:prSet>
      <dgm:spPr/>
    </dgm:pt>
    <dgm:pt modelId="{851E26F0-C0D3-3843-98D9-56AD165417CD}" type="pres">
      <dgm:prSet presAssocID="{26D3D8ED-DBEC-0C4D-92DF-626DF4E49750}" presName="rootConnector1" presStyleLbl="node1" presStyleIdx="0" presStyleCnt="0"/>
      <dgm:spPr/>
    </dgm:pt>
    <dgm:pt modelId="{F0B26C0D-C189-714B-87B5-DE5C3EADC643}" type="pres">
      <dgm:prSet presAssocID="{26D3D8ED-DBEC-0C4D-92DF-626DF4E49750}" presName="hierChild2" presStyleCnt="0"/>
      <dgm:spPr/>
    </dgm:pt>
    <dgm:pt modelId="{997A77A3-4E12-6A43-B5A8-ED4FDE8EF755}" type="pres">
      <dgm:prSet presAssocID="{3BDD8C73-F362-1D45-8C60-D98F1C0F572B}" presName="Name37" presStyleLbl="parChTrans1D2" presStyleIdx="1" presStyleCnt="3"/>
      <dgm:spPr/>
    </dgm:pt>
    <dgm:pt modelId="{79B7E00B-9215-904C-8563-3BD350CDDEA9}" type="pres">
      <dgm:prSet presAssocID="{33570F9B-18BF-2048-9D6E-0945BF2256B9}" presName="hierRoot2" presStyleCnt="0">
        <dgm:presLayoutVars>
          <dgm:hierBranch val="init"/>
        </dgm:presLayoutVars>
      </dgm:prSet>
      <dgm:spPr/>
    </dgm:pt>
    <dgm:pt modelId="{EF72526A-D961-0247-9A7F-17B26D2EFDA0}" type="pres">
      <dgm:prSet presAssocID="{33570F9B-18BF-2048-9D6E-0945BF2256B9}" presName="rootComposite" presStyleCnt="0"/>
      <dgm:spPr/>
    </dgm:pt>
    <dgm:pt modelId="{754B93B8-05BE-0F4A-AC78-15731C9D148A}" type="pres">
      <dgm:prSet presAssocID="{33570F9B-18BF-2048-9D6E-0945BF2256B9}" presName="rootText" presStyleLbl="node2" presStyleIdx="0" presStyleCnt="2">
        <dgm:presLayoutVars>
          <dgm:chPref val="3"/>
        </dgm:presLayoutVars>
      </dgm:prSet>
      <dgm:spPr/>
    </dgm:pt>
    <dgm:pt modelId="{D88C1A31-A08F-974F-971B-9E6552B6C094}" type="pres">
      <dgm:prSet presAssocID="{33570F9B-18BF-2048-9D6E-0945BF2256B9}" presName="rootConnector" presStyleLbl="node2" presStyleIdx="0" presStyleCnt="2"/>
      <dgm:spPr/>
    </dgm:pt>
    <dgm:pt modelId="{911BB52F-0E80-5C43-9BA5-69201FECF0CC}" type="pres">
      <dgm:prSet presAssocID="{33570F9B-18BF-2048-9D6E-0945BF2256B9}" presName="hierChild4" presStyleCnt="0"/>
      <dgm:spPr/>
    </dgm:pt>
    <dgm:pt modelId="{D382126C-4708-D443-AB60-25ADE34F4547}" type="pres">
      <dgm:prSet presAssocID="{33570F9B-18BF-2048-9D6E-0945BF2256B9}" presName="hierChild5" presStyleCnt="0"/>
      <dgm:spPr/>
    </dgm:pt>
    <dgm:pt modelId="{C370EE94-E110-4C43-BD7D-59CC9AF2BA3A}" type="pres">
      <dgm:prSet presAssocID="{9B7CC924-10D1-4846-A947-ADC66FF38948}" presName="Name37" presStyleLbl="parChTrans1D2" presStyleIdx="2" presStyleCnt="3"/>
      <dgm:spPr/>
    </dgm:pt>
    <dgm:pt modelId="{6D683252-21AB-074F-96D2-F71EB0E6A0A6}" type="pres">
      <dgm:prSet presAssocID="{13503053-A556-024D-917A-4C582264598A}" presName="hierRoot2" presStyleCnt="0">
        <dgm:presLayoutVars>
          <dgm:hierBranch val="init"/>
        </dgm:presLayoutVars>
      </dgm:prSet>
      <dgm:spPr/>
    </dgm:pt>
    <dgm:pt modelId="{806EE5D9-1B64-5E48-BC96-DBDDE5A15F42}" type="pres">
      <dgm:prSet presAssocID="{13503053-A556-024D-917A-4C582264598A}" presName="rootComposite" presStyleCnt="0"/>
      <dgm:spPr/>
    </dgm:pt>
    <dgm:pt modelId="{AE3360B3-B325-DA4B-9B06-13A305435113}" type="pres">
      <dgm:prSet presAssocID="{13503053-A556-024D-917A-4C582264598A}" presName="rootText" presStyleLbl="node2" presStyleIdx="1" presStyleCnt="2">
        <dgm:presLayoutVars>
          <dgm:chPref val="3"/>
        </dgm:presLayoutVars>
      </dgm:prSet>
      <dgm:spPr/>
    </dgm:pt>
    <dgm:pt modelId="{F1C5A28F-AF7D-F742-92B4-F95DDC3435D3}" type="pres">
      <dgm:prSet presAssocID="{13503053-A556-024D-917A-4C582264598A}" presName="rootConnector" presStyleLbl="node2" presStyleIdx="1" presStyleCnt="2"/>
      <dgm:spPr/>
    </dgm:pt>
    <dgm:pt modelId="{C2F7206B-E48A-DD4E-91AE-23D2EC50C8A2}" type="pres">
      <dgm:prSet presAssocID="{13503053-A556-024D-917A-4C582264598A}" presName="hierChild4" presStyleCnt="0"/>
      <dgm:spPr/>
    </dgm:pt>
    <dgm:pt modelId="{0D952375-DCC3-F14F-B48C-5E7A7199BF54}" type="pres">
      <dgm:prSet presAssocID="{13503053-A556-024D-917A-4C582264598A}" presName="hierChild5" presStyleCnt="0"/>
      <dgm:spPr/>
    </dgm:pt>
    <dgm:pt modelId="{3B317D73-F3E8-C547-8246-117E7404954E}" type="pres">
      <dgm:prSet presAssocID="{26D3D8ED-DBEC-0C4D-92DF-626DF4E49750}" presName="hierChild3" presStyleCnt="0"/>
      <dgm:spPr/>
    </dgm:pt>
  </dgm:ptLst>
  <dgm:cxnLst>
    <dgm:cxn modelId="{EC226900-6B1F-674B-90ED-A3B44AC1DD2B}" type="presOf" srcId="{33570F9B-18BF-2048-9D6E-0945BF2256B9}" destId="{754B93B8-05BE-0F4A-AC78-15731C9D148A}" srcOrd="0" destOrd="0" presId="urn:microsoft.com/office/officeart/2005/8/layout/orgChart1"/>
    <dgm:cxn modelId="{8817D422-AAB7-BE49-9457-1C310AC12548}" type="presOf" srcId="{13323891-76A3-CF49-8537-7E87852E32E6}" destId="{53EB6F87-306E-D54C-9826-DE9D494EC452}" srcOrd="0" destOrd="0" presId="urn:microsoft.com/office/officeart/2005/8/layout/orgChart1"/>
    <dgm:cxn modelId="{6B382737-AAA0-0F4D-88F4-5A14BDE9F2A4}" type="presOf" srcId="{C2F11AF1-814E-5847-B9D3-E119DFA6E56B}" destId="{A860A1AB-807F-B642-8D04-63183E9C0CA5}" srcOrd="1" destOrd="0" presId="urn:microsoft.com/office/officeart/2005/8/layout/orgChart1"/>
    <dgm:cxn modelId="{5D8F353F-33D0-E349-8F12-516448C00E49}" srcId="{12838B7B-2605-6049-941F-0FE2046EF1F6}" destId="{26D3D8ED-DBEC-0C4D-92DF-626DF4E49750}" srcOrd="1" destOrd="0" parTransId="{32ABD92D-1B76-6B40-BF48-BB7B44C04716}" sibTransId="{0DCEDDB7-ADE8-0741-B8B2-5CE91DF3790D}"/>
    <dgm:cxn modelId="{D258A14C-30DA-4946-8FC5-E271687BBA7E}" type="presOf" srcId="{13503053-A556-024D-917A-4C582264598A}" destId="{F1C5A28F-AF7D-F742-92B4-F95DDC3435D3}" srcOrd="1" destOrd="0" presId="urn:microsoft.com/office/officeart/2005/8/layout/orgChart1"/>
    <dgm:cxn modelId="{0D7A2E60-760E-A54B-9DA3-F51CB6823374}" type="presOf" srcId="{26D3D8ED-DBEC-0C4D-92DF-626DF4E49750}" destId="{851E26F0-C0D3-3843-98D9-56AD165417CD}" srcOrd="1" destOrd="0" presId="urn:microsoft.com/office/officeart/2005/8/layout/orgChart1"/>
    <dgm:cxn modelId="{DC63FF64-60F1-7445-ABCD-0FEF824ACD45}" srcId="{13323891-76A3-CF49-8537-7E87852E32E6}" destId="{C2F11AF1-814E-5847-B9D3-E119DFA6E56B}" srcOrd="0" destOrd="0" parTransId="{64EED229-76EB-B545-B853-9A7B578A65AF}" sibTransId="{5A5D05AB-D75C-1544-935F-9F9650C5C4A4}"/>
    <dgm:cxn modelId="{B4CC7A7B-D714-D049-B604-419CD19A9BC0}" type="presOf" srcId="{9B7CC924-10D1-4846-A947-ADC66FF38948}" destId="{C370EE94-E110-4C43-BD7D-59CC9AF2BA3A}" srcOrd="0" destOrd="0" presId="urn:microsoft.com/office/officeart/2005/8/layout/orgChart1"/>
    <dgm:cxn modelId="{89F7E885-8DC5-A14C-9361-C9147BEFC2C7}" type="presOf" srcId="{12838B7B-2605-6049-941F-0FE2046EF1F6}" destId="{B7C7DE2E-E31E-6046-89BB-380DED2F6AE8}" srcOrd="0" destOrd="0" presId="urn:microsoft.com/office/officeart/2005/8/layout/orgChart1"/>
    <dgm:cxn modelId="{E8453E8C-98F7-C940-9F1B-DF15BF62D581}" srcId="{26D3D8ED-DBEC-0C4D-92DF-626DF4E49750}" destId="{33570F9B-18BF-2048-9D6E-0945BF2256B9}" srcOrd="0" destOrd="0" parTransId="{3BDD8C73-F362-1D45-8C60-D98F1C0F572B}" sibTransId="{31782907-AC39-9D4C-A68F-E157C0D27A6A}"/>
    <dgm:cxn modelId="{AE7C9998-B7DB-C44C-BF73-8DF5C9448E28}" type="presOf" srcId="{64EED229-76EB-B545-B853-9A7B578A65AF}" destId="{E3B9E336-E2E4-E045-8FB7-7566089A15C5}" srcOrd="0" destOrd="0" presId="urn:microsoft.com/office/officeart/2005/8/layout/orgChart1"/>
    <dgm:cxn modelId="{39A277A6-3D8F-C948-A5EA-560267995CF4}" type="presOf" srcId="{13503053-A556-024D-917A-4C582264598A}" destId="{AE3360B3-B325-DA4B-9B06-13A305435113}" srcOrd="0" destOrd="0" presId="urn:microsoft.com/office/officeart/2005/8/layout/orgChart1"/>
    <dgm:cxn modelId="{117AF6AF-FBDE-CA4A-921D-EA93B173AFB0}" type="presOf" srcId="{33570F9B-18BF-2048-9D6E-0945BF2256B9}" destId="{D88C1A31-A08F-974F-971B-9E6552B6C094}" srcOrd="1" destOrd="0" presId="urn:microsoft.com/office/officeart/2005/8/layout/orgChart1"/>
    <dgm:cxn modelId="{59A67EB5-8DE9-A74B-9466-F335FE354333}" type="presOf" srcId="{C2F11AF1-814E-5847-B9D3-E119DFA6E56B}" destId="{1BEE5D4F-2345-BD40-A51B-215C7E44D142}" srcOrd="0" destOrd="0" presId="urn:microsoft.com/office/officeart/2005/8/layout/orgChart1"/>
    <dgm:cxn modelId="{319FAEB6-5BB4-1E48-B807-62DB7579242E}" type="presOf" srcId="{3BDD8C73-F362-1D45-8C60-D98F1C0F572B}" destId="{997A77A3-4E12-6A43-B5A8-ED4FDE8EF755}" srcOrd="0" destOrd="0" presId="urn:microsoft.com/office/officeart/2005/8/layout/orgChart1"/>
    <dgm:cxn modelId="{58DC50C7-190A-D34E-931F-02BBFD16AA25}" srcId="{26D3D8ED-DBEC-0C4D-92DF-626DF4E49750}" destId="{13503053-A556-024D-917A-4C582264598A}" srcOrd="1" destOrd="0" parTransId="{9B7CC924-10D1-4846-A947-ADC66FF38948}" sibTransId="{7812ADEE-31F1-7546-870A-858FC56281F2}"/>
    <dgm:cxn modelId="{B58286C7-FFDD-A741-9C93-51B4842278A4}" type="presOf" srcId="{26D3D8ED-DBEC-0C4D-92DF-626DF4E49750}" destId="{A5F26C43-64DD-514D-9202-F430DC132C6D}" srcOrd="0" destOrd="0" presId="urn:microsoft.com/office/officeart/2005/8/layout/orgChart1"/>
    <dgm:cxn modelId="{F40FD5EC-1795-A545-A420-194A48D11A95}" type="presOf" srcId="{13323891-76A3-CF49-8537-7E87852E32E6}" destId="{A9DD839A-FFDA-9046-893D-3DEC0E970AC3}" srcOrd="1" destOrd="0" presId="urn:microsoft.com/office/officeart/2005/8/layout/orgChart1"/>
    <dgm:cxn modelId="{3901F2F5-38AD-0345-B0C8-17ABEF22642C}" srcId="{12838B7B-2605-6049-941F-0FE2046EF1F6}" destId="{13323891-76A3-CF49-8537-7E87852E32E6}" srcOrd="0" destOrd="0" parTransId="{4B2E8DFB-71E4-BC41-803E-9B2493CCB36B}" sibTransId="{6B318C2C-C58D-F140-A561-3B77E29C0951}"/>
    <dgm:cxn modelId="{FD75E010-FC5A-234C-B260-6307931807CA}" type="presParOf" srcId="{B7C7DE2E-E31E-6046-89BB-380DED2F6AE8}" destId="{DFB9DC6A-7414-5B4E-BD9F-EF2484FE0311}" srcOrd="0" destOrd="0" presId="urn:microsoft.com/office/officeart/2005/8/layout/orgChart1"/>
    <dgm:cxn modelId="{0C174454-574E-7841-880B-FCFDE112995F}" type="presParOf" srcId="{DFB9DC6A-7414-5B4E-BD9F-EF2484FE0311}" destId="{C1AE2131-4CD0-8E49-A31D-910DC920A831}" srcOrd="0" destOrd="0" presId="urn:microsoft.com/office/officeart/2005/8/layout/orgChart1"/>
    <dgm:cxn modelId="{14100700-633F-D940-A0C0-D4547C1A6455}" type="presParOf" srcId="{C1AE2131-4CD0-8E49-A31D-910DC920A831}" destId="{53EB6F87-306E-D54C-9826-DE9D494EC452}" srcOrd="0" destOrd="0" presId="urn:microsoft.com/office/officeart/2005/8/layout/orgChart1"/>
    <dgm:cxn modelId="{ED46A913-BAF8-884D-9D7E-B53A602D5E6A}" type="presParOf" srcId="{C1AE2131-4CD0-8E49-A31D-910DC920A831}" destId="{A9DD839A-FFDA-9046-893D-3DEC0E970AC3}" srcOrd="1" destOrd="0" presId="urn:microsoft.com/office/officeart/2005/8/layout/orgChart1"/>
    <dgm:cxn modelId="{885E244D-8329-4047-B987-08D8B26B1CF3}" type="presParOf" srcId="{DFB9DC6A-7414-5B4E-BD9F-EF2484FE0311}" destId="{8EE053B0-2923-294E-AE04-D6C21D9E30A0}" srcOrd="1" destOrd="0" presId="urn:microsoft.com/office/officeart/2005/8/layout/orgChart1"/>
    <dgm:cxn modelId="{E1CDC607-ADE8-0B4A-9CDB-0FFA3909696A}" type="presParOf" srcId="{DFB9DC6A-7414-5B4E-BD9F-EF2484FE0311}" destId="{C668511F-ED47-9842-AE9C-F1196486FAFD}" srcOrd="2" destOrd="0" presId="urn:microsoft.com/office/officeart/2005/8/layout/orgChart1"/>
    <dgm:cxn modelId="{AD5EF756-3F6A-394E-892C-8CB871C8A6CA}" type="presParOf" srcId="{C668511F-ED47-9842-AE9C-F1196486FAFD}" destId="{E3B9E336-E2E4-E045-8FB7-7566089A15C5}" srcOrd="0" destOrd="0" presId="urn:microsoft.com/office/officeart/2005/8/layout/orgChart1"/>
    <dgm:cxn modelId="{DEFB5680-4DDE-B644-8E61-8E3F7F3AC8E5}" type="presParOf" srcId="{C668511F-ED47-9842-AE9C-F1196486FAFD}" destId="{91B09E10-5CBF-034E-996D-55D19033AFDA}" srcOrd="1" destOrd="0" presId="urn:microsoft.com/office/officeart/2005/8/layout/orgChart1"/>
    <dgm:cxn modelId="{5A9C003F-A9C6-0C4F-859E-2FB4F149EE5B}" type="presParOf" srcId="{91B09E10-5CBF-034E-996D-55D19033AFDA}" destId="{60440A98-2634-1F49-9640-9DDFD8F615F1}" srcOrd="0" destOrd="0" presId="urn:microsoft.com/office/officeart/2005/8/layout/orgChart1"/>
    <dgm:cxn modelId="{5687A850-6647-AA49-8455-2A8267A38CAF}" type="presParOf" srcId="{60440A98-2634-1F49-9640-9DDFD8F615F1}" destId="{1BEE5D4F-2345-BD40-A51B-215C7E44D142}" srcOrd="0" destOrd="0" presId="urn:microsoft.com/office/officeart/2005/8/layout/orgChart1"/>
    <dgm:cxn modelId="{8AA1301D-023E-B946-BBDC-F4C92211F5C6}" type="presParOf" srcId="{60440A98-2634-1F49-9640-9DDFD8F615F1}" destId="{A860A1AB-807F-B642-8D04-63183E9C0CA5}" srcOrd="1" destOrd="0" presId="urn:microsoft.com/office/officeart/2005/8/layout/orgChart1"/>
    <dgm:cxn modelId="{F721831D-C428-BD4D-8146-C217C4F34DAD}" type="presParOf" srcId="{91B09E10-5CBF-034E-996D-55D19033AFDA}" destId="{ED4C048A-D5E5-894D-93C3-17F6FC0C7BBE}" srcOrd="1" destOrd="0" presId="urn:microsoft.com/office/officeart/2005/8/layout/orgChart1"/>
    <dgm:cxn modelId="{27665980-43F3-D24B-A0BF-5FDB6C26A01C}" type="presParOf" srcId="{91B09E10-5CBF-034E-996D-55D19033AFDA}" destId="{C5D4AA41-D224-2F44-99CA-D1B0B167CC71}" srcOrd="2" destOrd="0" presId="urn:microsoft.com/office/officeart/2005/8/layout/orgChart1"/>
    <dgm:cxn modelId="{56F0EF01-6693-F343-A63C-995164D0EF30}" type="presParOf" srcId="{B7C7DE2E-E31E-6046-89BB-380DED2F6AE8}" destId="{932D294B-FB84-3A4E-A5E2-AF3E7D650CF9}" srcOrd="1" destOrd="0" presId="urn:microsoft.com/office/officeart/2005/8/layout/orgChart1"/>
    <dgm:cxn modelId="{3907C506-7732-E541-9853-C86C63A54CCB}" type="presParOf" srcId="{932D294B-FB84-3A4E-A5E2-AF3E7D650CF9}" destId="{97ACC7AF-3D20-3444-8AE1-44F6C120D5B0}" srcOrd="0" destOrd="0" presId="urn:microsoft.com/office/officeart/2005/8/layout/orgChart1"/>
    <dgm:cxn modelId="{1E0CF344-3AAA-E143-94CA-DACFB29AB6C9}" type="presParOf" srcId="{97ACC7AF-3D20-3444-8AE1-44F6C120D5B0}" destId="{A5F26C43-64DD-514D-9202-F430DC132C6D}" srcOrd="0" destOrd="0" presId="urn:microsoft.com/office/officeart/2005/8/layout/orgChart1"/>
    <dgm:cxn modelId="{B85FFA85-37B0-CE46-87E3-02D3CAC0A9F8}" type="presParOf" srcId="{97ACC7AF-3D20-3444-8AE1-44F6C120D5B0}" destId="{851E26F0-C0D3-3843-98D9-56AD165417CD}" srcOrd="1" destOrd="0" presId="urn:microsoft.com/office/officeart/2005/8/layout/orgChart1"/>
    <dgm:cxn modelId="{F00CBE5D-782B-434C-B44E-16638FD81C49}" type="presParOf" srcId="{932D294B-FB84-3A4E-A5E2-AF3E7D650CF9}" destId="{F0B26C0D-C189-714B-87B5-DE5C3EADC643}" srcOrd="1" destOrd="0" presId="urn:microsoft.com/office/officeart/2005/8/layout/orgChart1"/>
    <dgm:cxn modelId="{E6DBF4E3-C1A1-4140-AB57-2A6EB29E46E6}" type="presParOf" srcId="{F0B26C0D-C189-714B-87B5-DE5C3EADC643}" destId="{997A77A3-4E12-6A43-B5A8-ED4FDE8EF755}" srcOrd="0" destOrd="0" presId="urn:microsoft.com/office/officeart/2005/8/layout/orgChart1"/>
    <dgm:cxn modelId="{E7E973B9-E274-F942-B91D-06A870EC472E}" type="presParOf" srcId="{F0B26C0D-C189-714B-87B5-DE5C3EADC643}" destId="{79B7E00B-9215-904C-8563-3BD350CDDEA9}" srcOrd="1" destOrd="0" presId="urn:microsoft.com/office/officeart/2005/8/layout/orgChart1"/>
    <dgm:cxn modelId="{DD5A1A5C-9EE2-9A47-8D27-52E3FF5C9D93}" type="presParOf" srcId="{79B7E00B-9215-904C-8563-3BD350CDDEA9}" destId="{EF72526A-D961-0247-9A7F-17B26D2EFDA0}" srcOrd="0" destOrd="0" presId="urn:microsoft.com/office/officeart/2005/8/layout/orgChart1"/>
    <dgm:cxn modelId="{7C5A4B2C-919E-7941-BECC-BEC6C45D4F2B}" type="presParOf" srcId="{EF72526A-D961-0247-9A7F-17B26D2EFDA0}" destId="{754B93B8-05BE-0F4A-AC78-15731C9D148A}" srcOrd="0" destOrd="0" presId="urn:microsoft.com/office/officeart/2005/8/layout/orgChart1"/>
    <dgm:cxn modelId="{C832B512-5E29-3442-9BD7-96A303BE502A}" type="presParOf" srcId="{EF72526A-D961-0247-9A7F-17B26D2EFDA0}" destId="{D88C1A31-A08F-974F-971B-9E6552B6C094}" srcOrd="1" destOrd="0" presId="urn:microsoft.com/office/officeart/2005/8/layout/orgChart1"/>
    <dgm:cxn modelId="{83E3B9D8-71BE-0748-AE58-307E83DE2E86}" type="presParOf" srcId="{79B7E00B-9215-904C-8563-3BD350CDDEA9}" destId="{911BB52F-0E80-5C43-9BA5-69201FECF0CC}" srcOrd="1" destOrd="0" presId="urn:microsoft.com/office/officeart/2005/8/layout/orgChart1"/>
    <dgm:cxn modelId="{E421852A-9AD1-4E48-9BA0-DF7801D05970}" type="presParOf" srcId="{79B7E00B-9215-904C-8563-3BD350CDDEA9}" destId="{D382126C-4708-D443-AB60-25ADE34F4547}" srcOrd="2" destOrd="0" presId="urn:microsoft.com/office/officeart/2005/8/layout/orgChart1"/>
    <dgm:cxn modelId="{11381839-B6C1-F34F-8F2D-F0AF8458951F}" type="presParOf" srcId="{F0B26C0D-C189-714B-87B5-DE5C3EADC643}" destId="{C370EE94-E110-4C43-BD7D-59CC9AF2BA3A}" srcOrd="2" destOrd="0" presId="urn:microsoft.com/office/officeart/2005/8/layout/orgChart1"/>
    <dgm:cxn modelId="{E3DF3589-2E40-2C49-AA95-D537B3FB97D3}" type="presParOf" srcId="{F0B26C0D-C189-714B-87B5-DE5C3EADC643}" destId="{6D683252-21AB-074F-96D2-F71EB0E6A0A6}" srcOrd="3" destOrd="0" presId="urn:microsoft.com/office/officeart/2005/8/layout/orgChart1"/>
    <dgm:cxn modelId="{9B09D530-8BF2-8442-8E1F-4E28CD4260D0}" type="presParOf" srcId="{6D683252-21AB-074F-96D2-F71EB0E6A0A6}" destId="{806EE5D9-1B64-5E48-BC96-DBDDE5A15F42}" srcOrd="0" destOrd="0" presId="urn:microsoft.com/office/officeart/2005/8/layout/orgChart1"/>
    <dgm:cxn modelId="{3D6DE2E2-AE2B-124D-B4B9-25CA860A7FB4}" type="presParOf" srcId="{806EE5D9-1B64-5E48-BC96-DBDDE5A15F42}" destId="{AE3360B3-B325-DA4B-9B06-13A305435113}" srcOrd="0" destOrd="0" presId="urn:microsoft.com/office/officeart/2005/8/layout/orgChart1"/>
    <dgm:cxn modelId="{0F9DE46E-3855-F54E-94E3-ACD4939F64B8}" type="presParOf" srcId="{806EE5D9-1B64-5E48-BC96-DBDDE5A15F42}" destId="{F1C5A28F-AF7D-F742-92B4-F95DDC3435D3}" srcOrd="1" destOrd="0" presId="urn:microsoft.com/office/officeart/2005/8/layout/orgChart1"/>
    <dgm:cxn modelId="{E4EB52D6-E83D-8E47-970B-E4D742AF3D33}" type="presParOf" srcId="{6D683252-21AB-074F-96D2-F71EB0E6A0A6}" destId="{C2F7206B-E48A-DD4E-91AE-23D2EC50C8A2}" srcOrd="1" destOrd="0" presId="urn:microsoft.com/office/officeart/2005/8/layout/orgChart1"/>
    <dgm:cxn modelId="{FD7C6365-295F-8243-8DC9-A5576694841A}" type="presParOf" srcId="{6D683252-21AB-074F-96D2-F71EB0E6A0A6}" destId="{0D952375-DCC3-F14F-B48C-5E7A7199BF54}" srcOrd="2" destOrd="0" presId="urn:microsoft.com/office/officeart/2005/8/layout/orgChart1"/>
    <dgm:cxn modelId="{1670BD74-D2CF-6141-95C8-1CA4A3E50A9A}" type="presParOf" srcId="{932D294B-FB84-3A4E-A5E2-AF3E7D650CF9}" destId="{3B317D73-F3E8-C547-8246-117E740495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F861FD-744F-45CC-B10E-B981210D1D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6B689A-60DF-4FB7-8B17-EB662A2CFFEC}">
      <dgm:prSet/>
      <dgm:spPr/>
      <dgm:t>
        <a:bodyPr/>
        <a:lstStyle/>
        <a:p>
          <a:r>
            <a:rPr lang="en-US"/>
            <a:t>Relating to Hypothesis</a:t>
          </a:r>
        </a:p>
      </dgm:t>
    </dgm:pt>
    <dgm:pt modelId="{8472AE41-C99C-470C-8DCF-D56D999766A9}" type="parTrans" cxnId="{2FCD9B7D-321C-4618-8113-5364933DD7F1}">
      <dgm:prSet/>
      <dgm:spPr/>
      <dgm:t>
        <a:bodyPr/>
        <a:lstStyle/>
        <a:p>
          <a:endParaRPr lang="en-US"/>
        </a:p>
      </dgm:t>
    </dgm:pt>
    <dgm:pt modelId="{2417A808-6F02-4FFF-B850-318CCA21E716}" type="sibTrans" cxnId="{2FCD9B7D-321C-4618-8113-5364933DD7F1}">
      <dgm:prSet/>
      <dgm:spPr/>
      <dgm:t>
        <a:bodyPr/>
        <a:lstStyle/>
        <a:p>
          <a:endParaRPr lang="en-US"/>
        </a:p>
      </dgm:t>
    </dgm:pt>
    <dgm:pt modelId="{5B607B84-A1DF-49AD-80ED-4383FF0762FD}">
      <dgm:prSet/>
      <dgm:spPr/>
      <dgm:t>
        <a:bodyPr/>
        <a:lstStyle/>
        <a:p>
          <a:r>
            <a:rPr lang="en-US" dirty="0"/>
            <a:t>No effect of course mode on student engagement</a:t>
          </a:r>
        </a:p>
      </dgm:t>
    </dgm:pt>
    <dgm:pt modelId="{A09B7BC3-4FE6-4CD8-9BCE-AB42D718CD80}" type="parTrans" cxnId="{6270855D-9570-4C1B-B750-F5705F3A26FC}">
      <dgm:prSet/>
      <dgm:spPr/>
      <dgm:t>
        <a:bodyPr/>
        <a:lstStyle/>
        <a:p>
          <a:endParaRPr lang="en-US"/>
        </a:p>
      </dgm:t>
    </dgm:pt>
    <dgm:pt modelId="{CD3BF1D8-5E8B-48F9-8E7F-9B573287A0D1}" type="sibTrans" cxnId="{6270855D-9570-4C1B-B750-F5705F3A26FC}">
      <dgm:prSet/>
      <dgm:spPr/>
      <dgm:t>
        <a:bodyPr/>
        <a:lstStyle/>
        <a:p>
          <a:endParaRPr lang="en-US"/>
        </a:p>
      </dgm:t>
    </dgm:pt>
    <dgm:pt modelId="{72188B48-6B4B-41C1-BD95-840322CE578D}">
      <dgm:prSet/>
      <dgm:spPr/>
      <dgm:t>
        <a:bodyPr/>
        <a:lstStyle/>
        <a:p>
          <a:r>
            <a:rPr lang="en-US" dirty="0"/>
            <a:t>No effect of course mode on indicators of mental health (depression, anxiety, stress)</a:t>
          </a:r>
        </a:p>
      </dgm:t>
    </dgm:pt>
    <dgm:pt modelId="{9866B50E-E282-4CE9-A7CD-D698009F5D66}" type="parTrans" cxnId="{69EE9602-564C-483B-AD20-C09BE2DC7F6A}">
      <dgm:prSet/>
      <dgm:spPr/>
      <dgm:t>
        <a:bodyPr/>
        <a:lstStyle/>
        <a:p>
          <a:endParaRPr lang="en-US"/>
        </a:p>
      </dgm:t>
    </dgm:pt>
    <dgm:pt modelId="{B83DA36B-7CC2-4BB2-A27A-B1735ADAD962}" type="sibTrans" cxnId="{69EE9602-564C-483B-AD20-C09BE2DC7F6A}">
      <dgm:prSet/>
      <dgm:spPr/>
      <dgm:t>
        <a:bodyPr/>
        <a:lstStyle/>
        <a:p>
          <a:endParaRPr lang="en-US"/>
        </a:p>
      </dgm:t>
    </dgm:pt>
    <dgm:pt modelId="{B4405831-09E6-420F-A43C-78A7D06D85B0}">
      <dgm:prSet/>
      <dgm:spPr/>
      <dgm:t>
        <a:bodyPr/>
        <a:lstStyle/>
        <a:p>
          <a:r>
            <a:rPr lang="en-US" dirty="0"/>
            <a:t>No interaction effect of course mode and academic experience</a:t>
          </a:r>
        </a:p>
      </dgm:t>
    </dgm:pt>
    <dgm:pt modelId="{A41291A5-1FCE-48E6-826A-F37E84403250}" type="parTrans" cxnId="{26948117-ADDC-4337-AC47-8E62F819BD84}">
      <dgm:prSet/>
      <dgm:spPr/>
      <dgm:t>
        <a:bodyPr/>
        <a:lstStyle/>
        <a:p>
          <a:endParaRPr lang="en-US"/>
        </a:p>
      </dgm:t>
    </dgm:pt>
    <dgm:pt modelId="{06B2E327-25EE-42B8-88F1-5EDD043C2B48}" type="sibTrans" cxnId="{26948117-ADDC-4337-AC47-8E62F819BD84}">
      <dgm:prSet/>
      <dgm:spPr/>
      <dgm:t>
        <a:bodyPr/>
        <a:lstStyle/>
        <a:p>
          <a:endParaRPr lang="en-US"/>
        </a:p>
      </dgm:t>
    </dgm:pt>
    <dgm:pt modelId="{8C73E387-8C78-439D-A43F-4E742BA0BAA4}">
      <dgm:prSet/>
      <dgm:spPr/>
      <dgm:t>
        <a:bodyPr/>
        <a:lstStyle/>
        <a:p>
          <a:r>
            <a:rPr lang="en-US"/>
            <a:t>Supplemental Analysis</a:t>
          </a:r>
        </a:p>
      </dgm:t>
    </dgm:pt>
    <dgm:pt modelId="{AFE85ADC-2A03-46D9-AA53-00CD5F6777B0}" type="parTrans" cxnId="{4D2ECEC2-9AFC-4113-ABAC-0308DF5B190A}">
      <dgm:prSet/>
      <dgm:spPr/>
      <dgm:t>
        <a:bodyPr/>
        <a:lstStyle/>
        <a:p>
          <a:endParaRPr lang="en-US"/>
        </a:p>
      </dgm:t>
    </dgm:pt>
    <dgm:pt modelId="{2982FA9D-5256-4146-B64F-A398F25D9F1F}" type="sibTrans" cxnId="{4D2ECEC2-9AFC-4113-ABAC-0308DF5B190A}">
      <dgm:prSet/>
      <dgm:spPr/>
      <dgm:t>
        <a:bodyPr/>
        <a:lstStyle/>
        <a:p>
          <a:endParaRPr lang="en-US"/>
        </a:p>
      </dgm:t>
    </dgm:pt>
    <dgm:pt modelId="{5A462438-39BF-46B3-9598-ABF64CA7750D}">
      <dgm:prSet/>
      <dgm:spPr/>
      <dgm:t>
        <a:bodyPr/>
        <a:lstStyle/>
        <a:p>
          <a:r>
            <a:rPr lang="en-US" dirty="0"/>
            <a:t>Higher mean score for questions with positive valence </a:t>
          </a:r>
        </a:p>
      </dgm:t>
    </dgm:pt>
    <dgm:pt modelId="{1D894296-91C3-491E-B8C0-39682DFF7429}" type="parTrans" cxnId="{3703A118-FE42-4853-8AAE-610CDFD0D29B}">
      <dgm:prSet/>
      <dgm:spPr/>
      <dgm:t>
        <a:bodyPr/>
        <a:lstStyle/>
        <a:p>
          <a:endParaRPr lang="en-US"/>
        </a:p>
      </dgm:t>
    </dgm:pt>
    <dgm:pt modelId="{FC390376-4705-4BB7-8E74-8A3C5BB09CF3}" type="sibTrans" cxnId="{3703A118-FE42-4853-8AAE-610CDFD0D29B}">
      <dgm:prSet/>
      <dgm:spPr/>
      <dgm:t>
        <a:bodyPr/>
        <a:lstStyle/>
        <a:p>
          <a:endParaRPr lang="en-US"/>
        </a:p>
      </dgm:t>
    </dgm:pt>
    <dgm:pt modelId="{9CE57B56-D742-41A8-8ED6-9BC4A4CFA84F}">
      <dgm:prSet/>
      <dgm:spPr/>
      <dgm:t>
        <a:bodyPr/>
        <a:lstStyle/>
        <a:p>
          <a:r>
            <a:rPr lang="en-US" dirty="0"/>
            <a:t>Large variance of score across all items in DASS21 scale</a:t>
          </a:r>
        </a:p>
      </dgm:t>
    </dgm:pt>
    <dgm:pt modelId="{375C3EDB-8F0B-4627-9368-1CACC9CB431F}" type="parTrans" cxnId="{815BBDE0-1894-4B88-A054-5EB626B06D9C}">
      <dgm:prSet/>
      <dgm:spPr/>
      <dgm:t>
        <a:bodyPr/>
        <a:lstStyle/>
        <a:p>
          <a:endParaRPr lang="en-US"/>
        </a:p>
      </dgm:t>
    </dgm:pt>
    <dgm:pt modelId="{B49DC015-1D4D-46D3-96BF-7FD3C0FD4F70}" type="sibTrans" cxnId="{815BBDE0-1894-4B88-A054-5EB626B06D9C}">
      <dgm:prSet/>
      <dgm:spPr/>
      <dgm:t>
        <a:bodyPr/>
        <a:lstStyle/>
        <a:p>
          <a:endParaRPr lang="en-US"/>
        </a:p>
      </dgm:t>
    </dgm:pt>
    <dgm:pt modelId="{7AE3886A-84EF-43BF-BC04-8F753B51B974}">
      <dgm:prSet/>
      <dgm:spPr/>
      <dgm:t>
        <a:bodyPr/>
        <a:lstStyle/>
        <a:p>
          <a:r>
            <a:rPr lang="en-US" dirty="0"/>
            <a:t>Generally negative EPIC scale scores</a:t>
          </a:r>
        </a:p>
      </dgm:t>
    </dgm:pt>
    <dgm:pt modelId="{DFD1B46B-7A04-4269-BAAA-1FDC4AF8AD61}" type="parTrans" cxnId="{83E98C9F-D542-4CDC-97E6-592A84359A3E}">
      <dgm:prSet/>
      <dgm:spPr/>
      <dgm:t>
        <a:bodyPr/>
        <a:lstStyle/>
        <a:p>
          <a:endParaRPr lang="en-US"/>
        </a:p>
      </dgm:t>
    </dgm:pt>
    <dgm:pt modelId="{185F19C3-CE75-44CD-8AB6-F99140BD927E}" type="sibTrans" cxnId="{83E98C9F-D542-4CDC-97E6-592A84359A3E}">
      <dgm:prSet/>
      <dgm:spPr/>
      <dgm:t>
        <a:bodyPr/>
        <a:lstStyle/>
        <a:p>
          <a:endParaRPr lang="en-US"/>
        </a:p>
      </dgm:t>
    </dgm:pt>
    <dgm:pt modelId="{11A2EA52-ED8C-3848-A83F-1AAC3B07AF3C}" type="pres">
      <dgm:prSet presAssocID="{F8F861FD-744F-45CC-B10E-B981210D1D49}" presName="linear" presStyleCnt="0">
        <dgm:presLayoutVars>
          <dgm:animLvl val="lvl"/>
          <dgm:resizeHandles val="exact"/>
        </dgm:presLayoutVars>
      </dgm:prSet>
      <dgm:spPr/>
    </dgm:pt>
    <dgm:pt modelId="{35A77658-8CD7-5A4A-8B77-14F245F05432}" type="pres">
      <dgm:prSet presAssocID="{C16B689A-60DF-4FB7-8B17-EB662A2CFF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6242D2-404A-DA4D-9258-91BE7884E0D0}" type="pres">
      <dgm:prSet presAssocID="{C16B689A-60DF-4FB7-8B17-EB662A2CFFEC}" presName="childText" presStyleLbl="revTx" presStyleIdx="0" presStyleCnt="2">
        <dgm:presLayoutVars>
          <dgm:bulletEnabled val="1"/>
        </dgm:presLayoutVars>
      </dgm:prSet>
      <dgm:spPr/>
    </dgm:pt>
    <dgm:pt modelId="{DA5E0C5E-CDD3-3743-B6C1-D4858EEEBEB4}" type="pres">
      <dgm:prSet presAssocID="{8C73E387-8C78-439D-A43F-4E742BA0BA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6FA1BE-2A21-504A-8C85-07C89F76A659}" type="pres">
      <dgm:prSet presAssocID="{8C73E387-8C78-439D-A43F-4E742BA0BA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EE9602-564C-483B-AD20-C09BE2DC7F6A}" srcId="{C16B689A-60DF-4FB7-8B17-EB662A2CFFEC}" destId="{72188B48-6B4B-41C1-BD95-840322CE578D}" srcOrd="1" destOrd="0" parTransId="{9866B50E-E282-4CE9-A7CD-D698009F5D66}" sibTransId="{B83DA36B-7CC2-4BB2-A27A-B1735ADAD962}"/>
    <dgm:cxn modelId="{A58E9D06-D9EB-854A-B787-DB98885CDC45}" type="presOf" srcId="{5B607B84-A1DF-49AD-80ED-4383FF0762FD}" destId="{5D6242D2-404A-DA4D-9258-91BE7884E0D0}" srcOrd="0" destOrd="0" presId="urn:microsoft.com/office/officeart/2005/8/layout/vList2"/>
    <dgm:cxn modelId="{53B98007-94FC-AC49-8DE2-9B362D9BED61}" type="presOf" srcId="{8C73E387-8C78-439D-A43F-4E742BA0BAA4}" destId="{DA5E0C5E-CDD3-3743-B6C1-D4858EEEBEB4}" srcOrd="0" destOrd="0" presId="urn:microsoft.com/office/officeart/2005/8/layout/vList2"/>
    <dgm:cxn modelId="{26948117-ADDC-4337-AC47-8E62F819BD84}" srcId="{C16B689A-60DF-4FB7-8B17-EB662A2CFFEC}" destId="{B4405831-09E6-420F-A43C-78A7D06D85B0}" srcOrd="2" destOrd="0" parTransId="{A41291A5-1FCE-48E6-826A-F37E84403250}" sibTransId="{06B2E327-25EE-42B8-88F1-5EDD043C2B48}"/>
    <dgm:cxn modelId="{3703A118-FE42-4853-8AAE-610CDFD0D29B}" srcId="{8C73E387-8C78-439D-A43F-4E742BA0BAA4}" destId="{5A462438-39BF-46B3-9598-ABF64CA7750D}" srcOrd="0" destOrd="0" parTransId="{1D894296-91C3-491E-B8C0-39682DFF7429}" sibTransId="{FC390376-4705-4BB7-8E74-8A3C5BB09CF3}"/>
    <dgm:cxn modelId="{A11C1640-1F4B-C247-A995-CCDE02CCB750}" type="presOf" srcId="{72188B48-6B4B-41C1-BD95-840322CE578D}" destId="{5D6242D2-404A-DA4D-9258-91BE7884E0D0}" srcOrd="0" destOrd="1" presId="urn:microsoft.com/office/officeart/2005/8/layout/vList2"/>
    <dgm:cxn modelId="{98BC295D-E393-AF4B-B2AC-8C96DE155F6A}" type="presOf" srcId="{9CE57B56-D742-41A8-8ED6-9BC4A4CFA84F}" destId="{EC6FA1BE-2A21-504A-8C85-07C89F76A659}" srcOrd="0" destOrd="1" presId="urn:microsoft.com/office/officeart/2005/8/layout/vList2"/>
    <dgm:cxn modelId="{6270855D-9570-4C1B-B750-F5705F3A26FC}" srcId="{C16B689A-60DF-4FB7-8B17-EB662A2CFFEC}" destId="{5B607B84-A1DF-49AD-80ED-4383FF0762FD}" srcOrd="0" destOrd="0" parTransId="{A09B7BC3-4FE6-4CD8-9BCE-AB42D718CD80}" sibTransId="{CD3BF1D8-5E8B-48F9-8E7F-9B573287A0D1}"/>
    <dgm:cxn modelId="{3F3F5B65-83F4-6546-BBE4-FDD8B5191F80}" type="presOf" srcId="{7AE3886A-84EF-43BF-BC04-8F753B51B974}" destId="{EC6FA1BE-2A21-504A-8C85-07C89F76A659}" srcOrd="0" destOrd="2" presId="urn:microsoft.com/office/officeart/2005/8/layout/vList2"/>
    <dgm:cxn modelId="{F8C50476-C405-F84B-A9AA-4258597C1F77}" type="presOf" srcId="{B4405831-09E6-420F-A43C-78A7D06D85B0}" destId="{5D6242D2-404A-DA4D-9258-91BE7884E0D0}" srcOrd="0" destOrd="2" presId="urn:microsoft.com/office/officeart/2005/8/layout/vList2"/>
    <dgm:cxn modelId="{2FCD9B7D-321C-4618-8113-5364933DD7F1}" srcId="{F8F861FD-744F-45CC-B10E-B981210D1D49}" destId="{C16B689A-60DF-4FB7-8B17-EB662A2CFFEC}" srcOrd="0" destOrd="0" parTransId="{8472AE41-C99C-470C-8DCF-D56D999766A9}" sibTransId="{2417A808-6F02-4FFF-B850-318CCA21E716}"/>
    <dgm:cxn modelId="{647FF180-FA96-F34F-ABE5-4FEDA39ADFAC}" type="presOf" srcId="{C16B689A-60DF-4FB7-8B17-EB662A2CFFEC}" destId="{35A77658-8CD7-5A4A-8B77-14F245F05432}" srcOrd="0" destOrd="0" presId="urn:microsoft.com/office/officeart/2005/8/layout/vList2"/>
    <dgm:cxn modelId="{83E98C9F-D542-4CDC-97E6-592A84359A3E}" srcId="{8C73E387-8C78-439D-A43F-4E742BA0BAA4}" destId="{7AE3886A-84EF-43BF-BC04-8F753B51B974}" srcOrd="2" destOrd="0" parTransId="{DFD1B46B-7A04-4269-BAAA-1FDC4AF8AD61}" sibTransId="{185F19C3-CE75-44CD-8AB6-F99140BD927E}"/>
    <dgm:cxn modelId="{4D2ECEC2-9AFC-4113-ABAC-0308DF5B190A}" srcId="{F8F861FD-744F-45CC-B10E-B981210D1D49}" destId="{8C73E387-8C78-439D-A43F-4E742BA0BAA4}" srcOrd="1" destOrd="0" parTransId="{AFE85ADC-2A03-46D9-AA53-00CD5F6777B0}" sibTransId="{2982FA9D-5256-4146-B64F-A398F25D9F1F}"/>
    <dgm:cxn modelId="{815BBDE0-1894-4B88-A054-5EB626B06D9C}" srcId="{8C73E387-8C78-439D-A43F-4E742BA0BAA4}" destId="{9CE57B56-D742-41A8-8ED6-9BC4A4CFA84F}" srcOrd="1" destOrd="0" parTransId="{375C3EDB-8F0B-4627-9368-1CACC9CB431F}" sibTransId="{B49DC015-1D4D-46D3-96BF-7FD3C0FD4F70}"/>
    <dgm:cxn modelId="{EB3CB8E4-A187-0043-AB9E-D015D95B2D5F}" type="presOf" srcId="{5A462438-39BF-46B3-9598-ABF64CA7750D}" destId="{EC6FA1BE-2A21-504A-8C85-07C89F76A659}" srcOrd="0" destOrd="0" presId="urn:microsoft.com/office/officeart/2005/8/layout/vList2"/>
    <dgm:cxn modelId="{D12FAAF4-A1AB-6F45-AADC-17231337122E}" type="presOf" srcId="{F8F861FD-744F-45CC-B10E-B981210D1D49}" destId="{11A2EA52-ED8C-3848-A83F-1AAC3B07AF3C}" srcOrd="0" destOrd="0" presId="urn:microsoft.com/office/officeart/2005/8/layout/vList2"/>
    <dgm:cxn modelId="{084F38B4-A1B6-6B43-818C-3DEC97E8B099}" type="presParOf" srcId="{11A2EA52-ED8C-3848-A83F-1AAC3B07AF3C}" destId="{35A77658-8CD7-5A4A-8B77-14F245F05432}" srcOrd="0" destOrd="0" presId="urn:microsoft.com/office/officeart/2005/8/layout/vList2"/>
    <dgm:cxn modelId="{95A9598E-B3F9-4449-8D22-ED3A789E284D}" type="presParOf" srcId="{11A2EA52-ED8C-3848-A83F-1AAC3B07AF3C}" destId="{5D6242D2-404A-DA4D-9258-91BE7884E0D0}" srcOrd="1" destOrd="0" presId="urn:microsoft.com/office/officeart/2005/8/layout/vList2"/>
    <dgm:cxn modelId="{93FB766C-2EEC-8047-AC04-676B669A82E0}" type="presParOf" srcId="{11A2EA52-ED8C-3848-A83F-1AAC3B07AF3C}" destId="{DA5E0C5E-CDD3-3743-B6C1-D4858EEEBEB4}" srcOrd="2" destOrd="0" presId="urn:microsoft.com/office/officeart/2005/8/layout/vList2"/>
    <dgm:cxn modelId="{233089F2-0FB8-5745-BD72-368465A683DA}" type="presParOf" srcId="{11A2EA52-ED8C-3848-A83F-1AAC3B07AF3C}" destId="{EC6FA1BE-2A21-504A-8C85-07C89F76A6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CE8ED7-952F-48B7-8708-6A9383CE8610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C70DC9B-481B-4225-885A-DB53ED9ED20F}">
      <dgm:prSet/>
      <dgm:spPr/>
      <dgm:t>
        <a:bodyPr/>
        <a:lstStyle/>
        <a:p>
          <a:r>
            <a:rPr lang="en-US"/>
            <a:t>Not enough participants with in-person hours</a:t>
          </a:r>
        </a:p>
      </dgm:t>
    </dgm:pt>
    <dgm:pt modelId="{1E4E381B-43A8-4A40-8118-2EE8A06A79ED}" type="parTrans" cxnId="{6EBA8776-C317-45EA-8490-9D862F20D92D}">
      <dgm:prSet/>
      <dgm:spPr/>
      <dgm:t>
        <a:bodyPr/>
        <a:lstStyle/>
        <a:p>
          <a:endParaRPr lang="en-US"/>
        </a:p>
      </dgm:t>
    </dgm:pt>
    <dgm:pt modelId="{81584EE8-A575-4C0C-BFB0-897A9D8AA743}" type="sibTrans" cxnId="{6EBA8776-C317-45EA-8490-9D862F20D92D}">
      <dgm:prSet/>
      <dgm:spPr/>
      <dgm:t>
        <a:bodyPr/>
        <a:lstStyle/>
        <a:p>
          <a:endParaRPr lang="en-US"/>
        </a:p>
      </dgm:t>
    </dgm:pt>
    <dgm:pt modelId="{5D72DBB1-AE00-44DD-8987-B60F8AD8D7BB}">
      <dgm:prSet/>
      <dgm:spPr/>
      <dgm:t>
        <a:bodyPr/>
        <a:lstStyle/>
        <a:p>
          <a:endParaRPr lang="en-US" dirty="0"/>
        </a:p>
      </dgm:t>
    </dgm:pt>
    <dgm:pt modelId="{1B4592DA-B751-45E2-97E5-1BDD40269734}" type="parTrans" cxnId="{6E40D894-3A9B-4F48-AB65-F8A6D1AD65D9}">
      <dgm:prSet/>
      <dgm:spPr/>
      <dgm:t>
        <a:bodyPr/>
        <a:lstStyle/>
        <a:p>
          <a:endParaRPr lang="en-US"/>
        </a:p>
      </dgm:t>
    </dgm:pt>
    <dgm:pt modelId="{5A0030E5-BDE6-4A40-9870-5567AD4E1909}" type="sibTrans" cxnId="{6E40D894-3A9B-4F48-AB65-F8A6D1AD65D9}">
      <dgm:prSet/>
      <dgm:spPr/>
      <dgm:t>
        <a:bodyPr/>
        <a:lstStyle/>
        <a:p>
          <a:endParaRPr lang="en-US"/>
        </a:p>
      </dgm:t>
    </dgm:pt>
    <dgm:pt modelId="{10A981C6-500C-4C8D-AF2E-2E0B52CC7FC2}">
      <dgm:prSet/>
      <dgm:spPr/>
      <dgm:t>
        <a:bodyPr/>
        <a:lstStyle/>
        <a:p>
          <a:r>
            <a:rPr lang="en-US"/>
            <a:t>Georgia Tech culture is much more rigorous</a:t>
          </a:r>
        </a:p>
      </dgm:t>
    </dgm:pt>
    <dgm:pt modelId="{A93BEC71-0147-4C7A-9705-A18D71DEDABE}" type="parTrans" cxnId="{6BBBF509-212E-41C5-A42C-E004561B4B3B}">
      <dgm:prSet/>
      <dgm:spPr/>
      <dgm:t>
        <a:bodyPr/>
        <a:lstStyle/>
        <a:p>
          <a:endParaRPr lang="en-US"/>
        </a:p>
      </dgm:t>
    </dgm:pt>
    <dgm:pt modelId="{7BD32398-3CB0-4232-ADDF-3360C4F58871}" type="sibTrans" cxnId="{6BBBF509-212E-41C5-A42C-E004561B4B3B}">
      <dgm:prSet/>
      <dgm:spPr/>
      <dgm:t>
        <a:bodyPr/>
        <a:lstStyle/>
        <a:p>
          <a:endParaRPr lang="en-US"/>
        </a:p>
      </dgm:t>
    </dgm:pt>
    <dgm:pt modelId="{C40ADF07-77E3-40C6-A1E0-3E406C769EC7}">
      <dgm:prSet/>
      <dgm:spPr/>
      <dgm:t>
        <a:bodyPr/>
        <a:lstStyle/>
        <a:p>
          <a:endParaRPr lang="en-US" dirty="0"/>
        </a:p>
      </dgm:t>
    </dgm:pt>
    <dgm:pt modelId="{78090CC7-2910-4A78-B108-07DDAF3A36A4}" type="parTrans" cxnId="{21DB6A7F-18D9-4A65-9E65-62EB7A6590A7}">
      <dgm:prSet/>
      <dgm:spPr/>
      <dgm:t>
        <a:bodyPr/>
        <a:lstStyle/>
        <a:p>
          <a:endParaRPr lang="en-US"/>
        </a:p>
      </dgm:t>
    </dgm:pt>
    <dgm:pt modelId="{BE58FD4D-12DB-47EB-B28D-2CD6EFB95573}" type="sibTrans" cxnId="{21DB6A7F-18D9-4A65-9E65-62EB7A6590A7}">
      <dgm:prSet/>
      <dgm:spPr/>
      <dgm:t>
        <a:bodyPr/>
        <a:lstStyle/>
        <a:p>
          <a:endParaRPr lang="en-US"/>
        </a:p>
      </dgm:t>
    </dgm:pt>
    <dgm:pt modelId="{612FB1EB-47DE-4DAB-828F-6EE81AC80C20}">
      <dgm:prSet/>
      <dgm:spPr/>
      <dgm:t>
        <a:bodyPr/>
        <a:lstStyle/>
        <a:p>
          <a:r>
            <a:rPr lang="en-US"/>
            <a:t>Cross Sectional Design</a:t>
          </a:r>
        </a:p>
      </dgm:t>
    </dgm:pt>
    <dgm:pt modelId="{8A4535C1-F915-4491-835F-530AE1B7106B}" type="parTrans" cxnId="{CF1BF3F9-4FBE-4072-AAF6-31D3C2CE4D2F}">
      <dgm:prSet/>
      <dgm:spPr/>
      <dgm:t>
        <a:bodyPr/>
        <a:lstStyle/>
        <a:p>
          <a:endParaRPr lang="en-US"/>
        </a:p>
      </dgm:t>
    </dgm:pt>
    <dgm:pt modelId="{68097AF5-7C59-4EAE-AE2F-0C6248F55E93}" type="sibTrans" cxnId="{CF1BF3F9-4FBE-4072-AAF6-31D3C2CE4D2F}">
      <dgm:prSet/>
      <dgm:spPr/>
      <dgm:t>
        <a:bodyPr/>
        <a:lstStyle/>
        <a:p>
          <a:endParaRPr lang="en-US"/>
        </a:p>
      </dgm:t>
    </dgm:pt>
    <dgm:pt modelId="{63F485C5-163C-4F14-8FAF-D9D7ECCA9295}">
      <dgm:prSet/>
      <dgm:spPr/>
      <dgm:t>
        <a:bodyPr/>
        <a:lstStyle/>
        <a:p>
          <a:endParaRPr lang="en-US" dirty="0"/>
        </a:p>
      </dgm:t>
    </dgm:pt>
    <dgm:pt modelId="{9DA50951-7543-4971-B0FA-57304A870ED2}" type="parTrans" cxnId="{175998B8-F4AD-45EE-9A45-712E7189665C}">
      <dgm:prSet/>
      <dgm:spPr/>
      <dgm:t>
        <a:bodyPr/>
        <a:lstStyle/>
        <a:p>
          <a:endParaRPr lang="en-US"/>
        </a:p>
      </dgm:t>
    </dgm:pt>
    <dgm:pt modelId="{CB79D1DD-8465-4954-9DB7-9A93FF12CC5C}" type="sibTrans" cxnId="{175998B8-F4AD-45EE-9A45-712E7189665C}">
      <dgm:prSet/>
      <dgm:spPr/>
      <dgm:t>
        <a:bodyPr/>
        <a:lstStyle/>
        <a:p>
          <a:endParaRPr lang="en-US"/>
        </a:p>
      </dgm:t>
    </dgm:pt>
    <dgm:pt modelId="{21B7A26E-2434-A247-8A54-FC1910EA09B4}" type="pres">
      <dgm:prSet presAssocID="{6ACE8ED7-952F-48B7-8708-6A9383CE8610}" presName="linear" presStyleCnt="0">
        <dgm:presLayoutVars>
          <dgm:dir/>
          <dgm:animLvl val="lvl"/>
          <dgm:resizeHandles val="exact"/>
        </dgm:presLayoutVars>
      </dgm:prSet>
      <dgm:spPr/>
    </dgm:pt>
    <dgm:pt modelId="{2074668A-84CE-B547-B4C7-18BA69F80006}" type="pres">
      <dgm:prSet presAssocID="{BC70DC9B-481B-4225-885A-DB53ED9ED20F}" presName="parentLin" presStyleCnt="0"/>
      <dgm:spPr/>
    </dgm:pt>
    <dgm:pt modelId="{383437D2-BA26-DA4D-8724-D59D6C20ED90}" type="pres">
      <dgm:prSet presAssocID="{BC70DC9B-481B-4225-885A-DB53ED9ED20F}" presName="parentLeftMargin" presStyleLbl="node1" presStyleIdx="0" presStyleCnt="3"/>
      <dgm:spPr/>
    </dgm:pt>
    <dgm:pt modelId="{AF4BF216-DE0B-A941-9C07-271970D365BF}" type="pres">
      <dgm:prSet presAssocID="{BC70DC9B-481B-4225-885A-DB53ED9ED2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18BB1A-21C7-934E-AC6E-FA6314B8F875}" type="pres">
      <dgm:prSet presAssocID="{BC70DC9B-481B-4225-885A-DB53ED9ED20F}" presName="negativeSpace" presStyleCnt="0"/>
      <dgm:spPr/>
    </dgm:pt>
    <dgm:pt modelId="{F9926AF5-6299-D24F-A1D6-649C4F949ADC}" type="pres">
      <dgm:prSet presAssocID="{BC70DC9B-481B-4225-885A-DB53ED9ED20F}" presName="childText" presStyleLbl="conFgAcc1" presStyleIdx="0" presStyleCnt="3">
        <dgm:presLayoutVars>
          <dgm:bulletEnabled val="1"/>
        </dgm:presLayoutVars>
      </dgm:prSet>
      <dgm:spPr/>
    </dgm:pt>
    <dgm:pt modelId="{3BC0D2FC-EF3A-A740-A6EE-8EFB547C6455}" type="pres">
      <dgm:prSet presAssocID="{81584EE8-A575-4C0C-BFB0-897A9D8AA743}" presName="spaceBetweenRectangles" presStyleCnt="0"/>
      <dgm:spPr/>
    </dgm:pt>
    <dgm:pt modelId="{E66A927E-79E3-8D45-8869-2F416D10E0AB}" type="pres">
      <dgm:prSet presAssocID="{10A981C6-500C-4C8D-AF2E-2E0B52CC7FC2}" presName="parentLin" presStyleCnt="0"/>
      <dgm:spPr/>
    </dgm:pt>
    <dgm:pt modelId="{9071091B-9F15-B64D-9A63-44DE2094FA8D}" type="pres">
      <dgm:prSet presAssocID="{10A981C6-500C-4C8D-AF2E-2E0B52CC7FC2}" presName="parentLeftMargin" presStyleLbl="node1" presStyleIdx="0" presStyleCnt="3"/>
      <dgm:spPr/>
    </dgm:pt>
    <dgm:pt modelId="{298A062A-C9B7-B04F-B2DB-58C012F10220}" type="pres">
      <dgm:prSet presAssocID="{10A981C6-500C-4C8D-AF2E-2E0B52CC7F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632785-BC1A-4A4E-BAC5-96DDEDD03829}" type="pres">
      <dgm:prSet presAssocID="{10A981C6-500C-4C8D-AF2E-2E0B52CC7FC2}" presName="negativeSpace" presStyleCnt="0"/>
      <dgm:spPr/>
    </dgm:pt>
    <dgm:pt modelId="{AAD610C7-7508-BD4B-BA98-279CE2C066C9}" type="pres">
      <dgm:prSet presAssocID="{10A981C6-500C-4C8D-AF2E-2E0B52CC7FC2}" presName="childText" presStyleLbl="conFgAcc1" presStyleIdx="1" presStyleCnt="3">
        <dgm:presLayoutVars>
          <dgm:bulletEnabled val="1"/>
        </dgm:presLayoutVars>
      </dgm:prSet>
      <dgm:spPr/>
    </dgm:pt>
    <dgm:pt modelId="{B0849ED1-C6F5-1847-99B0-8D9B9C4BDDC0}" type="pres">
      <dgm:prSet presAssocID="{7BD32398-3CB0-4232-ADDF-3360C4F58871}" presName="spaceBetweenRectangles" presStyleCnt="0"/>
      <dgm:spPr/>
    </dgm:pt>
    <dgm:pt modelId="{6EB98E7F-ECB5-0B4A-B4ED-C8512B8EAFDE}" type="pres">
      <dgm:prSet presAssocID="{612FB1EB-47DE-4DAB-828F-6EE81AC80C20}" presName="parentLin" presStyleCnt="0"/>
      <dgm:spPr/>
    </dgm:pt>
    <dgm:pt modelId="{6BA35AF1-D801-DA42-A09B-AD9C141655A2}" type="pres">
      <dgm:prSet presAssocID="{612FB1EB-47DE-4DAB-828F-6EE81AC80C20}" presName="parentLeftMargin" presStyleLbl="node1" presStyleIdx="1" presStyleCnt="3"/>
      <dgm:spPr/>
    </dgm:pt>
    <dgm:pt modelId="{9236BCE9-3D39-EE4C-8177-694DA5927770}" type="pres">
      <dgm:prSet presAssocID="{612FB1EB-47DE-4DAB-828F-6EE81AC80C2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7433C2-8880-474B-9E8E-084B85734C6F}" type="pres">
      <dgm:prSet presAssocID="{612FB1EB-47DE-4DAB-828F-6EE81AC80C20}" presName="negativeSpace" presStyleCnt="0"/>
      <dgm:spPr/>
    </dgm:pt>
    <dgm:pt modelId="{50BB27C4-1AB0-3946-A3B2-CE6C8A6A022C}" type="pres">
      <dgm:prSet presAssocID="{612FB1EB-47DE-4DAB-828F-6EE81AC80C2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BBBF509-212E-41C5-A42C-E004561B4B3B}" srcId="{6ACE8ED7-952F-48B7-8708-6A9383CE8610}" destId="{10A981C6-500C-4C8D-AF2E-2E0B52CC7FC2}" srcOrd="1" destOrd="0" parTransId="{A93BEC71-0147-4C7A-9705-A18D71DEDABE}" sibTransId="{7BD32398-3CB0-4232-ADDF-3360C4F58871}"/>
    <dgm:cxn modelId="{2ECD4F14-9DB5-EA4E-AC69-9530A79D64DE}" type="presOf" srcId="{6ACE8ED7-952F-48B7-8708-6A9383CE8610}" destId="{21B7A26E-2434-A247-8A54-FC1910EA09B4}" srcOrd="0" destOrd="0" presId="urn:microsoft.com/office/officeart/2005/8/layout/list1"/>
    <dgm:cxn modelId="{444F2B16-BF07-684D-9445-14BD2BE06C97}" type="presOf" srcId="{10A981C6-500C-4C8D-AF2E-2E0B52CC7FC2}" destId="{298A062A-C9B7-B04F-B2DB-58C012F10220}" srcOrd="1" destOrd="0" presId="urn:microsoft.com/office/officeart/2005/8/layout/list1"/>
    <dgm:cxn modelId="{05896E2D-6508-B641-8FCA-F858F327626E}" type="presOf" srcId="{10A981C6-500C-4C8D-AF2E-2E0B52CC7FC2}" destId="{9071091B-9F15-B64D-9A63-44DE2094FA8D}" srcOrd="0" destOrd="0" presId="urn:microsoft.com/office/officeart/2005/8/layout/list1"/>
    <dgm:cxn modelId="{348DE341-5C81-A046-8C99-BB1340EC88BD}" type="presOf" srcId="{612FB1EB-47DE-4DAB-828F-6EE81AC80C20}" destId="{6BA35AF1-D801-DA42-A09B-AD9C141655A2}" srcOrd="0" destOrd="0" presId="urn:microsoft.com/office/officeart/2005/8/layout/list1"/>
    <dgm:cxn modelId="{99143554-50D8-A04C-9CAB-8627D152F8C3}" type="presOf" srcId="{5D72DBB1-AE00-44DD-8987-B60F8AD8D7BB}" destId="{F9926AF5-6299-D24F-A1D6-649C4F949ADC}" srcOrd="0" destOrd="0" presId="urn:microsoft.com/office/officeart/2005/8/layout/list1"/>
    <dgm:cxn modelId="{6EBA8776-C317-45EA-8490-9D862F20D92D}" srcId="{6ACE8ED7-952F-48B7-8708-6A9383CE8610}" destId="{BC70DC9B-481B-4225-885A-DB53ED9ED20F}" srcOrd="0" destOrd="0" parTransId="{1E4E381B-43A8-4A40-8118-2EE8A06A79ED}" sibTransId="{81584EE8-A575-4C0C-BFB0-897A9D8AA743}"/>
    <dgm:cxn modelId="{21DB6A7F-18D9-4A65-9E65-62EB7A6590A7}" srcId="{10A981C6-500C-4C8D-AF2E-2E0B52CC7FC2}" destId="{C40ADF07-77E3-40C6-A1E0-3E406C769EC7}" srcOrd="0" destOrd="0" parTransId="{78090CC7-2910-4A78-B108-07DDAF3A36A4}" sibTransId="{BE58FD4D-12DB-47EB-B28D-2CD6EFB95573}"/>
    <dgm:cxn modelId="{6E40D894-3A9B-4F48-AB65-F8A6D1AD65D9}" srcId="{BC70DC9B-481B-4225-885A-DB53ED9ED20F}" destId="{5D72DBB1-AE00-44DD-8987-B60F8AD8D7BB}" srcOrd="0" destOrd="0" parTransId="{1B4592DA-B751-45E2-97E5-1BDD40269734}" sibTransId="{5A0030E5-BDE6-4A40-9870-5567AD4E1909}"/>
    <dgm:cxn modelId="{175998B8-F4AD-45EE-9A45-712E7189665C}" srcId="{612FB1EB-47DE-4DAB-828F-6EE81AC80C20}" destId="{63F485C5-163C-4F14-8FAF-D9D7ECCA9295}" srcOrd="0" destOrd="0" parTransId="{9DA50951-7543-4971-B0FA-57304A870ED2}" sibTransId="{CB79D1DD-8465-4954-9DB7-9A93FF12CC5C}"/>
    <dgm:cxn modelId="{3FA018BB-BC9C-4A45-AFED-55C710F39D29}" type="presOf" srcId="{612FB1EB-47DE-4DAB-828F-6EE81AC80C20}" destId="{9236BCE9-3D39-EE4C-8177-694DA5927770}" srcOrd="1" destOrd="0" presId="urn:microsoft.com/office/officeart/2005/8/layout/list1"/>
    <dgm:cxn modelId="{D7399DBE-5B81-5048-B34E-4F564A5948CD}" type="presOf" srcId="{63F485C5-163C-4F14-8FAF-D9D7ECCA9295}" destId="{50BB27C4-1AB0-3946-A3B2-CE6C8A6A022C}" srcOrd="0" destOrd="0" presId="urn:microsoft.com/office/officeart/2005/8/layout/list1"/>
    <dgm:cxn modelId="{28C468C2-DCCA-7F4D-BD03-10645F5432A6}" type="presOf" srcId="{BC70DC9B-481B-4225-885A-DB53ED9ED20F}" destId="{AF4BF216-DE0B-A941-9C07-271970D365BF}" srcOrd="1" destOrd="0" presId="urn:microsoft.com/office/officeart/2005/8/layout/list1"/>
    <dgm:cxn modelId="{7867C2C7-9A29-A446-BF43-8421000ACA7C}" type="presOf" srcId="{BC70DC9B-481B-4225-885A-DB53ED9ED20F}" destId="{383437D2-BA26-DA4D-8724-D59D6C20ED90}" srcOrd="0" destOrd="0" presId="urn:microsoft.com/office/officeart/2005/8/layout/list1"/>
    <dgm:cxn modelId="{688A91F5-6D9A-CC4C-9A62-5F7853761E3F}" type="presOf" srcId="{C40ADF07-77E3-40C6-A1E0-3E406C769EC7}" destId="{AAD610C7-7508-BD4B-BA98-279CE2C066C9}" srcOrd="0" destOrd="0" presId="urn:microsoft.com/office/officeart/2005/8/layout/list1"/>
    <dgm:cxn modelId="{CF1BF3F9-4FBE-4072-AAF6-31D3C2CE4D2F}" srcId="{6ACE8ED7-952F-48B7-8708-6A9383CE8610}" destId="{612FB1EB-47DE-4DAB-828F-6EE81AC80C20}" srcOrd="2" destOrd="0" parTransId="{8A4535C1-F915-4491-835F-530AE1B7106B}" sibTransId="{68097AF5-7C59-4EAE-AE2F-0C6248F55E93}"/>
    <dgm:cxn modelId="{7D71B971-058D-8D43-BB1B-D2FF19260860}" type="presParOf" srcId="{21B7A26E-2434-A247-8A54-FC1910EA09B4}" destId="{2074668A-84CE-B547-B4C7-18BA69F80006}" srcOrd="0" destOrd="0" presId="urn:microsoft.com/office/officeart/2005/8/layout/list1"/>
    <dgm:cxn modelId="{3FD369CC-61AB-694E-A492-EA56C243C73B}" type="presParOf" srcId="{2074668A-84CE-B547-B4C7-18BA69F80006}" destId="{383437D2-BA26-DA4D-8724-D59D6C20ED90}" srcOrd="0" destOrd="0" presId="urn:microsoft.com/office/officeart/2005/8/layout/list1"/>
    <dgm:cxn modelId="{D2C57427-330B-C84F-94AD-10FAD29C6265}" type="presParOf" srcId="{2074668A-84CE-B547-B4C7-18BA69F80006}" destId="{AF4BF216-DE0B-A941-9C07-271970D365BF}" srcOrd="1" destOrd="0" presId="urn:microsoft.com/office/officeart/2005/8/layout/list1"/>
    <dgm:cxn modelId="{0F4C870E-83F4-1C45-AA38-687E1A33A1EA}" type="presParOf" srcId="{21B7A26E-2434-A247-8A54-FC1910EA09B4}" destId="{FF18BB1A-21C7-934E-AC6E-FA6314B8F875}" srcOrd="1" destOrd="0" presId="urn:microsoft.com/office/officeart/2005/8/layout/list1"/>
    <dgm:cxn modelId="{2250B7AC-21C2-6740-8D9D-91FCBE24FD9E}" type="presParOf" srcId="{21B7A26E-2434-A247-8A54-FC1910EA09B4}" destId="{F9926AF5-6299-D24F-A1D6-649C4F949ADC}" srcOrd="2" destOrd="0" presId="urn:microsoft.com/office/officeart/2005/8/layout/list1"/>
    <dgm:cxn modelId="{CE3A2F38-393D-2B47-8FA0-B7A6EB5D7F61}" type="presParOf" srcId="{21B7A26E-2434-A247-8A54-FC1910EA09B4}" destId="{3BC0D2FC-EF3A-A740-A6EE-8EFB547C6455}" srcOrd="3" destOrd="0" presId="urn:microsoft.com/office/officeart/2005/8/layout/list1"/>
    <dgm:cxn modelId="{527BA88D-7AC2-CD44-9906-025FB0FF00B1}" type="presParOf" srcId="{21B7A26E-2434-A247-8A54-FC1910EA09B4}" destId="{E66A927E-79E3-8D45-8869-2F416D10E0AB}" srcOrd="4" destOrd="0" presId="urn:microsoft.com/office/officeart/2005/8/layout/list1"/>
    <dgm:cxn modelId="{67E3E42E-2BE5-564A-BEF6-81BD0304A212}" type="presParOf" srcId="{E66A927E-79E3-8D45-8869-2F416D10E0AB}" destId="{9071091B-9F15-B64D-9A63-44DE2094FA8D}" srcOrd="0" destOrd="0" presId="urn:microsoft.com/office/officeart/2005/8/layout/list1"/>
    <dgm:cxn modelId="{AB5BC67C-1491-5644-9E9C-33606DFDBB00}" type="presParOf" srcId="{E66A927E-79E3-8D45-8869-2F416D10E0AB}" destId="{298A062A-C9B7-B04F-B2DB-58C012F10220}" srcOrd="1" destOrd="0" presId="urn:microsoft.com/office/officeart/2005/8/layout/list1"/>
    <dgm:cxn modelId="{5C11ED7A-395C-6C47-A576-D9547F5DC1EE}" type="presParOf" srcId="{21B7A26E-2434-A247-8A54-FC1910EA09B4}" destId="{46632785-BC1A-4A4E-BAC5-96DDEDD03829}" srcOrd="5" destOrd="0" presId="urn:microsoft.com/office/officeart/2005/8/layout/list1"/>
    <dgm:cxn modelId="{C830B5F1-B657-114F-9E30-35949ECD03B3}" type="presParOf" srcId="{21B7A26E-2434-A247-8A54-FC1910EA09B4}" destId="{AAD610C7-7508-BD4B-BA98-279CE2C066C9}" srcOrd="6" destOrd="0" presId="urn:microsoft.com/office/officeart/2005/8/layout/list1"/>
    <dgm:cxn modelId="{C8CA0D93-7A95-0F4C-B30A-31EA1DE529CD}" type="presParOf" srcId="{21B7A26E-2434-A247-8A54-FC1910EA09B4}" destId="{B0849ED1-C6F5-1847-99B0-8D9B9C4BDDC0}" srcOrd="7" destOrd="0" presId="urn:microsoft.com/office/officeart/2005/8/layout/list1"/>
    <dgm:cxn modelId="{1A975EB6-3CC2-5B46-A31E-20EC81FBA183}" type="presParOf" srcId="{21B7A26E-2434-A247-8A54-FC1910EA09B4}" destId="{6EB98E7F-ECB5-0B4A-B4ED-C8512B8EAFDE}" srcOrd="8" destOrd="0" presId="urn:microsoft.com/office/officeart/2005/8/layout/list1"/>
    <dgm:cxn modelId="{E5463CF6-0A52-9E44-9C18-353DD4626090}" type="presParOf" srcId="{6EB98E7F-ECB5-0B4A-B4ED-C8512B8EAFDE}" destId="{6BA35AF1-D801-DA42-A09B-AD9C141655A2}" srcOrd="0" destOrd="0" presId="urn:microsoft.com/office/officeart/2005/8/layout/list1"/>
    <dgm:cxn modelId="{45B96EF3-888E-B245-8CC1-FE635DDB204E}" type="presParOf" srcId="{6EB98E7F-ECB5-0B4A-B4ED-C8512B8EAFDE}" destId="{9236BCE9-3D39-EE4C-8177-694DA5927770}" srcOrd="1" destOrd="0" presId="urn:microsoft.com/office/officeart/2005/8/layout/list1"/>
    <dgm:cxn modelId="{184F53CE-114A-5E4B-8F93-02566A3E8815}" type="presParOf" srcId="{21B7A26E-2434-A247-8A54-FC1910EA09B4}" destId="{3D7433C2-8880-474B-9E8E-084B85734C6F}" srcOrd="9" destOrd="0" presId="urn:microsoft.com/office/officeart/2005/8/layout/list1"/>
    <dgm:cxn modelId="{3EA4B46A-F4C7-8B45-8FE5-C592D1A1D3B9}" type="presParOf" srcId="{21B7A26E-2434-A247-8A54-FC1910EA09B4}" destId="{50BB27C4-1AB0-3946-A3B2-CE6C8A6A02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4896F-0A16-F447-BFC5-25E216FEF6EF}">
      <dsp:nvSpPr>
        <dsp:cNvPr id="0" name=""/>
        <dsp:cNvSpPr/>
      </dsp:nvSpPr>
      <dsp:spPr>
        <a:xfrm>
          <a:off x="360452" y="743033"/>
          <a:ext cx="1391932" cy="45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 with Dr. Weinsheimer and Center for Teaching &amp; Learning</a:t>
          </a:r>
        </a:p>
      </dsp:txBody>
      <dsp:txXfrm>
        <a:off x="360452" y="743033"/>
        <a:ext cx="1391932" cy="458705"/>
      </dsp:txXfrm>
    </dsp:sp>
    <dsp:sp modelId="{35A8C31F-1D77-E34F-BB4F-B8D966CF7E41}">
      <dsp:nvSpPr>
        <dsp:cNvPr id="0" name=""/>
        <dsp:cNvSpPr/>
      </dsp:nvSpPr>
      <dsp:spPr>
        <a:xfrm>
          <a:off x="326079" y="457913"/>
          <a:ext cx="110721" cy="110721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B80A-2D1E-EB4F-BFBF-A684AC6D7714}">
      <dsp:nvSpPr>
        <dsp:cNvPr id="0" name=""/>
        <dsp:cNvSpPr/>
      </dsp:nvSpPr>
      <dsp:spPr>
        <a:xfrm>
          <a:off x="403584" y="302902"/>
          <a:ext cx="110721" cy="110721"/>
        </a:xfrm>
        <a:prstGeom prst="ellipse">
          <a:avLst/>
        </a:prstGeom>
        <a:solidFill>
          <a:schemeClr val="accent2">
            <a:shade val="80000"/>
            <a:hueOff val="1842"/>
            <a:satOff val="92"/>
            <a:lumOff val="1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944AB-539E-664E-8901-917FE3F88906}">
      <dsp:nvSpPr>
        <dsp:cNvPr id="0" name=""/>
        <dsp:cNvSpPr/>
      </dsp:nvSpPr>
      <dsp:spPr>
        <a:xfrm>
          <a:off x="589584" y="333910"/>
          <a:ext cx="173991" cy="173991"/>
        </a:xfrm>
        <a:prstGeom prst="ellipse">
          <a:avLst/>
        </a:prstGeom>
        <a:solidFill>
          <a:schemeClr val="accent2">
            <a:shade val="80000"/>
            <a:hueOff val="3684"/>
            <a:satOff val="184"/>
            <a:lumOff val="20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1E2A1-89A8-FB4E-B557-D5EE38E3689F}">
      <dsp:nvSpPr>
        <dsp:cNvPr id="0" name=""/>
        <dsp:cNvSpPr/>
      </dsp:nvSpPr>
      <dsp:spPr>
        <a:xfrm>
          <a:off x="744608" y="163392"/>
          <a:ext cx="110721" cy="110721"/>
        </a:xfrm>
        <a:prstGeom prst="ellipse">
          <a:avLst/>
        </a:prstGeom>
        <a:solidFill>
          <a:schemeClr val="accent2">
            <a:shade val="80000"/>
            <a:hueOff val="5526"/>
            <a:satOff val="276"/>
            <a:lumOff val="31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F02CA-926F-A540-9EDA-E912E9115081}">
      <dsp:nvSpPr>
        <dsp:cNvPr id="0" name=""/>
        <dsp:cNvSpPr/>
      </dsp:nvSpPr>
      <dsp:spPr>
        <a:xfrm>
          <a:off x="946122" y="101388"/>
          <a:ext cx="110721" cy="110721"/>
        </a:xfrm>
        <a:prstGeom prst="ellipse">
          <a:avLst/>
        </a:prstGeom>
        <a:solidFill>
          <a:schemeClr val="accent2">
            <a:shade val="80000"/>
            <a:hueOff val="7368"/>
            <a:satOff val="368"/>
            <a:lumOff val="41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B6FC1-3569-5742-A468-EE2843B97AC3}">
      <dsp:nvSpPr>
        <dsp:cNvPr id="0" name=""/>
        <dsp:cNvSpPr/>
      </dsp:nvSpPr>
      <dsp:spPr>
        <a:xfrm>
          <a:off x="1194139" y="209896"/>
          <a:ext cx="110721" cy="110721"/>
        </a:xfrm>
        <a:prstGeom prst="ellipse">
          <a:avLst/>
        </a:prstGeom>
        <a:solidFill>
          <a:schemeClr val="accent2">
            <a:shade val="80000"/>
            <a:hueOff val="9210"/>
            <a:satOff val="461"/>
            <a:lumOff val="5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CCA8-CDEA-1C45-8388-B9E62EBC34E7}">
      <dsp:nvSpPr>
        <dsp:cNvPr id="0" name=""/>
        <dsp:cNvSpPr/>
      </dsp:nvSpPr>
      <dsp:spPr>
        <a:xfrm>
          <a:off x="1349136" y="287407"/>
          <a:ext cx="173991" cy="173991"/>
        </a:xfrm>
        <a:prstGeom prst="ellipse">
          <a:avLst/>
        </a:prstGeom>
        <a:solidFill>
          <a:schemeClr val="accent2">
            <a:shade val="80000"/>
            <a:hueOff val="11052"/>
            <a:satOff val="553"/>
            <a:lumOff val="62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54CCB-3864-CE44-AC3B-6472EBB6B1EE}">
      <dsp:nvSpPr>
        <dsp:cNvPr id="0" name=""/>
        <dsp:cNvSpPr/>
      </dsp:nvSpPr>
      <dsp:spPr>
        <a:xfrm>
          <a:off x="1566165" y="457913"/>
          <a:ext cx="110721" cy="110721"/>
        </a:xfrm>
        <a:prstGeom prst="ellipse">
          <a:avLst/>
        </a:prstGeom>
        <a:solidFill>
          <a:schemeClr val="accent2">
            <a:shade val="80000"/>
            <a:hueOff val="12894"/>
            <a:satOff val="645"/>
            <a:lumOff val="72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EC48F-F071-C843-BE4B-42152369843D}">
      <dsp:nvSpPr>
        <dsp:cNvPr id="0" name=""/>
        <dsp:cNvSpPr/>
      </dsp:nvSpPr>
      <dsp:spPr>
        <a:xfrm>
          <a:off x="1659171" y="628424"/>
          <a:ext cx="110721" cy="110721"/>
        </a:xfrm>
        <a:prstGeom prst="ellipse">
          <a:avLst/>
        </a:prstGeom>
        <a:solidFill>
          <a:schemeClr val="accent2">
            <a:shade val="80000"/>
            <a:hueOff val="14736"/>
            <a:satOff val="737"/>
            <a:lumOff val="8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54474-4E92-374D-B427-F3FF7B549C0C}">
      <dsp:nvSpPr>
        <dsp:cNvPr id="0" name=""/>
        <dsp:cNvSpPr/>
      </dsp:nvSpPr>
      <dsp:spPr>
        <a:xfrm>
          <a:off x="853096" y="302910"/>
          <a:ext cx="284713" cy="284713"/>
        </a:xfrm>
        <a:prstGeom prst="ellipse">
          <a:avLst/>
        </a:prstGeom>
        <a:solidFill>
          <a:schemeClr val="accent2">
            <a:shade val="80000"/>
            <a:hueOff val="16578"/>
            <a:satOff val="829"/>
            <a:lumOff val="9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86994-0695-9546-BA5E-DC98E905290C}">
      <dsp:nvSpPr>
        <dsp:cNvPr id="0" name=""/>
        <dsp:cNvSpPr/>
      </dsp:nvSpPr>
      <dsp:spPr>
        <a:xfrm>
          <a:off x="248574" y="1048286"/>
          <a:ext cx="110721" cy="110721"/>
        </a:xfrm>
        <a:prstGeom prst="ellipse">
          <a:avLst/>
        </a:prstGeom>
        <a:solidFill>
          <a:schemeClr val="accent2">
            <a:shade val="80000"/>
            <a:hueOff val="18420"/>
            <a:satOff val="921"/>
            <a:lumOff val="10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06405-AAF3-6942-B94A-A5C93F21D877}">
      <dsp:nvSpPr>
        <dsp:cNvPr id="0" name=""/>
        <dsp:cNvSpPr/>
      </dsp:nvSpPr>
      <dsp:spPr>
        <a:xfrm>
          <a:off x="341567" y="1187793"/>
          <a:ext cx="173991" cy="173991"/>
        </a:xfrm>
        <a:prstGeom prst="ellipse">
          <a:avLst/>
        </a:prstGeom>
        <a:solidFill>
          <a:schemeClr val="accent2">
            <a:shade val="80000"/>
            <a:hueOff val="20262"/>
            <a:satOff val="1013"/>
            <a:lumOff val="114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47EC-4A6D-FF45-9FE0-58C8847924C8}">
      <dsp:nvSpPr>
        <dsp:cNvPr id="0" name=""/>
        <dsp:cNvSpPr/>
      </dsp:nvSpPr>
      <dsp:spPr>
        <a:xfrm>
          <a:off x="574063" y="1311797"/>
          <a:ext cx="253078" cy="253078"/>
        </a:xfrm>
        <a:prstGeom prst="ellipse">
          <a:avLst/>
        </a:prstGeom>
        <a:solidFill>
          <a:schemeClr val="accent2">
            <a:shade val="80000"/>
            <a:hueOff val="22104"/>
            <a:satOff val="1105"/>
            <a:lumOff val="125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230B-571F-8540-900A-6ACA2637CDA4}">
      <dsp:nvSpPr>
        <dsp:cNvPr id="0" name=""/>
        <dsp:cNvSpPr/>
      </dsp:nvSpPr>
      <dsp:spPr>
        <a:xfrm>
          <a:off x="899619" y="1513318"/>
          <a:ext cx="110721" cy="110721"/>
        </a:xfrm>
        <a:prstGeom prst="ellipse">
          <a:avLst/>
        </a:prstGeom>
        <a:solidFill>
          <a:schemeClr val="accent2">
            <a:shade val="80000"/>
            <a:hueOff val="23947"/>
            <a:satOff val="1197"/>
            <a:lumOff val="135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308B-B444-5144-9A46-749CC91D0917}">
      <dsp:nvSpPr>
        <dsp:cNvPr id="0" name=""/>
        <dsp:cNvSpPr/>
      </dsp:nvSpPr>
      <dsp:spPr>
        <a:xfrm>
          <a:off x="961610" y="1311801"/>
          <a:ext cx="173991" cy="173991"/>
        </a:xfrm>
        <a:prstGeom prst="ellipse">
          <a:avLst/>
        </a:prstGeom>
        <a:solidFill>
          <a:schemeClr val="accent2">
            <a:shade val="80000"/>
            <a:hueOff val="25789"/>
            <a:satOff val="1290"/>
            <a:lumOff val="14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7DBA4-CB33-0744-9B9C-5160C20DC46C}">
      <dsp:nvSpPr>
        <dsp:cNvPr id="0" name=""/>
        <dsp:cNvSpPr/>
      </dsp:nvSpPr>
      <dsp:spPr>
        <a:xfrm>
          <a:off x="1116634" y="1528819"/>
          <a:ext cx="110721" cy="110721"/>
        </a:xfrm>
        <a:prstGeom prst="ellipse">
          <a:avLst/>
        </a:prstGeom>
        <a:solidFill>
          <a:schemeClr val="accent2">
            <a:shade val="80000"/>
            <a:hueOff val="27631"/>
            <a:satOff val="1382"/>
            <a:lumOff val="15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88E44-241B-754C-808C-0950B777D65D}">
      <dsp:nvSpPr>
        <dsp:cNvPr id="0" name=""/>
        <dsp:cNvSpPr/>
      </dsp:nvSpPr>
      <dsp:spPr>
        <a:xfrm>
          <a:off x="1256110" y="1280794"/>
          <a:ext cx="253078" cy="253078"/>
        </a:xfrm>
        <a:prstGeom prst="ellipse">
          <a:avLst/>
        </a:prstGeom>
        <a:solidFill>
          <a:schemeClr val="accent2">
            <a:shade val="80000"/>
            <a:hueOff val="29473"/>
            <a:satOff val="1474"/>
            <a:lumOff val="166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3553B-C266-EA43-ABC3-98B1A921245C}">
      <dsp:nvSpPr>
        <dsp:cNvPr id="0" name=""/>
        <dsp:cNvSpPr/>
      </dsp:nvSpPr>
      <dsp:spPr>
        <a:xfrm>
          <a:off x="1597153" y="1218795"/>
          <a:ext cx="173991" cy="173991"/>
        </a:xfrm>
        <a:prstGeom prst="ellipse">
          <a:avLst/>
        </a:prstGeom>
        <a:solidFill>
          <a:schemeClr val="accent2">
            <a:shade val="80000"/>
            <a:hueOff val="31315"/>
            <a:satOff val="1566"/>
            <a:lumOff val="177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32F03-6AEA-C44C-923C-CA7BF39FAF8B}">
      <dsp:nvSpPr>
        <dsp:cNvPr id="0" name=""/>
        <dsp:cNvSpPr/>
      </dsp:nvSpPr>
      <dsp:spPr>
        <a:xfrm>
          <a:off x="1987524" y="443528"/>
          <a:ext cx="510988" cy="975532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76730-AE2F-E342-A231-295F0AD9E6C4}">
      <dsp:nvSpPr>
        <dsp:cNvPr id="0" name=""/>
        <dsp:cNvSpPr/>
      </dsp:nvSpPr>
      <dsp:spPr>
        <a:xfrm>
          <a:off x="2355506" y="434627"/>
          <a:ext cx="1393605" cy="975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GT Student Perspective</a:t>
          </a:r>
        </a:p>
      </dsp:txBody>
      <dsp:txXfrm>
        <a:off x="2355506" y="434627"/>
        <a:ext cx="1393605" cy="975523"/>
      </dsp:txXfrm>
    </dsp:sp>
    <dsp:sp modelId="{87BA1C7A-E577-F34F-81D5-AC7D2C58820A}">
      <dsp:nvSpPr>
        <dsp:cNvPr id="0" name=""/>
        <dsp:cNvSpPr/>
      </dsp:nvSpPr>
      <dsp:spPr>
        <a:xfrm>
          <a:off x="3470168" y="443528"/>
          <a:ext cx="510988" cy="975532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16561"/>
            <a:satOff val="10"/>
            <a:lumOff val="7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235D5-C7ED-9740-995C-5A47D1A59E0A}">
      <dsp:nvSpPr>
        <dsp:cNvPr id="0" name=""/>
        <dsp:cNvSpPr/>
      </dsp:nvSpPr>
      <dsp:spPr>
        <a:xfrm>
          <a:off x="3838172" y="443533"/>
          <a:ext cx="1393605" cy="975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During the COVID-19 Pandemic</a:t>
          </a:r>
        </a:p>
      </dsp:txBody>
      <dsp:txXfrm>
        <a:off x="3838172" y="443533"/>
        <a:ext cx="1393605" cy="975523"/>
      </dsp:txXfrm>
    </dsp:sp>
    <dsp:sp modelId="{48E1640D-0906-B546-9881-46ACF9AE7877}">
      <dsp:nvSpPr>
        <dsp:cNvPr id="0" name=""/>
        <dsp:cNvSpPr/>
      </dsp:nvSpPr>
      <dsp:spPr>
        <a:xfrm>
          <a:off x="4938884" y="443528"/>
          <a:ext cx="510988" cy="975532"/>
        </a:xfrm>
        <a:prstGeom prst="chevron">
          <a:avLst>
            <a:gd name="adj" fmla="val 62310"/>
          </a:avLst>
        </a:prstGeom>
        <a:solidFill>
          <a:schemeClr val="accent2">
            <a:shade val="90000"/>
            <a:hueOff val="33122"/>
            <a:satOff val="19"/>
            <a:lumOff val="154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F2DE4-0989-A545-B10E-04CE43642ABB}">
      <dsp:nvSpPr>
        <dsp:cNvPr id="0" name=""/>
        <dsp:cNvSpPr/>
      </dsp:nvSpPr>
      <dsp:spPr>
        <a:xfrm>
          <a:off x="5666921" y="319483"/>
          <a:ext cx="1395795" cy="1252664"/>
        </a:xfrm>
        <a:prstGeom prst="ellipse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 Engagement and Mental Health</a:t>
          </a:r>
        </a:p>
      </dsp:txBody>
      <dsp:txXfrm>
        <a:off x="5871330" y="502931"/>
        <a:ext cx="986977" cy="885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B111D-38DB-B649-89EB-E01FF31CF92B}">
      <dsp:nvSpPr>
        <dsp:cNvPr id="0" name=""/>
        <dsp:cNvSpPr/>
      </dsp:nvSpPr>
      <dsp:spPr>
        <a:xfrm>
          <a:off x="0" y="0"/>
          <a:ext cx="8602134" cy="941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Students’ engagement in school activities and classroom settings are important factors of academic well-being.</a:t>
          </a:r>
        </a:p>
      </dsp:txBody>
      <dsp:txXfrm>
        <a:off x="1814618" y="0"/>
        <a:ext cx="6787515" cy="941916"/>
      </dsp:txXfrm>
    </dsp:sp>
    <dsp:sp modelId="{2BBC0FF2-CC40-144F-AE68-5329C509CD53}">
      <dsp:nvSpPr>
        <dsp:cNvPr id="0" name=""/>
        <dsp:cNvSpPr/>
      </dsp:nvSpPr>
      <dsp:spPr>
        <a:xfrm>
          <a:off x="94191" y="94191"/>
          <a:ext cx="1720426" cy="753533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DF4D206-5308-5D47-9FEA-FFB3DA2DD9B8}">
      <dsp:nvSpPr>
        <dsp:cNvPr id="0" name=""/>
        <dsp:cNvSpPr/>
      </dsp:nvSpPr>
      <dsp:spPr>
        <a:xfrm>
          <a:off x="0" y="1036108"/>
          <a:ext cx="8602134" cy="941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Remote learning may have been effective when optional, but rather have detrimental effect to mental health when remote learning is required.</a:t>
          </a:r>
        </a:p>
      </dsp:txBody>
      <dsp:txXfrm>
        <a:off x="1814618" y="1036108"/>
        <a:ext cx="6787515" cy="941916"/>
      </dsp:txXfrm>
    </dsp:sp>
    <dsp:sp modelId="{8E089AC6-7208-BC46-8B5A-7EABE7BED2F5}">
      <dsp:nvSpPr>
        <dsp:cNvPr id="0" name=""/>
        <dsp:cNvSpPr/>
      </dsp:nvSpPr>
      <dsp:spPr>
        <a:xfrm>
          <a:off x="94191" y="1130299"/>
          <a:ext cx="1720426" cy="753533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2D140B3-7D76-D046-A26D-4C17EF5033DB}">
      <dsp:nvSpPr>
        <dsp:cNvPr id="0" name=""/>
        <dsp:cNvSpPr/>
      </dsp:nvSpPr>
      <dsp:spPr>
        <a:xfrm>
          <a:off x="0" y="2072216"/>
          <a:ext cx="8602134" cy="941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Various learning environments may be moderated by participant’s year in college.</a:t>
          </a:r>
        </a:p>
      </dsp:txBody>
      <dsp:txXfrm>
        <a:off x="1814618" y="2072216"/>
        <a:ext cx="6787515" cy="941916"/>
      </dsp:txXfrm>
    </dsp:sp>
    <dsp:sp modelId="{C00E043B-EA3C-9B4C-A822-D45B2C3EC090}">
      <dsp:nvSpPr>
        <dsp:cNvPr id="0" name=""/>
        <dsp:cNvSpPr/>
      </dsp:nvSpPr>
      <dsp:spPr>
        <a:xfrm>
          <a:off x="94191" y="2166408"/>
          <a:ext cx="1720426" cy="753533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80AD6-F56D-004D-B04C-B94A20120269}">
      <dsp:nvSpPr>
        <dsp:cNvPr id="0" name=""/>
        <dsp:cNvSpPr/>
      </dsp:nvSpPr>
      <dsp:spPr>
        <a:xfrm>
          <a:off x="1766475" y="1695299"/>
          <a:ext cx="1629352" cy="16293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 Questions</a:t>
          </a:r>
        </a:p>
      </dsp:txBody>
      <dsp:txXfrm>
        <a:off x="2005088" y="1933912"/>
        <a:ext cx="1152126" cy="1152126"/>
      </dsp:txXfrm>
    </dsp:sp>
    <dsp:sp modelId="{1BC9CCB8-138C-4640-B2A8-4390BE581431}">
      <dsp:nvSpPr>
        <dsp:cNvPr id="0" name=""/>
        <dsp:cNvSpPr/>
      </dsp:nvSpPr>
      <dsp:spPr>
        <a:xfrm rot="12900000">
          <a:off x="661548" y="1391671"/>
          <a:ext cx="1308182" cy="46436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E84-34D5-524F-AC48-74649FC8CAC1}">
      <dsp:nvSpPr>
        <dsp:cNvPr id="0" name=""/>
        <dsp:cNvSpPr/>
      </dsp:nvSpPr>
      <dsp:spPr>
        <a:xfrm>
          <a:off x="5897" y="629529"/>
          <a:ext cx="1547884" cy="1238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does remote learning environment in Georgia Tech affect students’ engagement and mental health?</a:t>
          </a:r>
        </a:p>
      </dsp:txBody>
      <dsp:txXfrm>
        <a:off x="42166" y="665798"/>
        <a:ext cx="1475346" cy="1165769"/>
      </dsp:txXfrm>
    </dsp:sp>
    <dsp:sp modelId="{0A6F951F-2BBD-644A-B43A-025578307B4C}">
      <dsp:nvSpPr>
        <dsp:cNvPr id="0" name=""/>
        <dsp:cNvSpPr/>
      </dsp:nvSpPr>
      <dsp:spPr>
        <a:xfrm rot="19500000">
          <a:off x="3192572" y="1391671"/>
          <a:ext cx="1308182" cy="46436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38953-CDB3-9D43-A9FE-205524D51CCA}">
      <dsp:nvSpPr>
        <dsp:cNvPr id="0" name=""/>
        <dsp:cNvSpPr/>
      </dsp:nvSpPr>
      <dsp:spPr>
        <a:xfrm>
          <a:off x="3608521" y="629529"/>
          <a:ext cx="1547884" cy="1238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do underclassmen and upperclassmen differ in their reaction to remote learning?</a:t>
          </a:r>
        </a:p>
      </dsp:txBody>
      <dsp:txXfrm>
        <a:off x="3644790" y="665798"/>
        <a:ext cx="1475346" cy="1165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54FA5-C232-C841-A84B-CB2C5F5A5BDD}">
      <dsp:nvSpPr>
        <dsp:cNvPr id="0" name=""/>
        <dsp:cNvSpPr/>
      </dsp:nvSpPr>
      <dsp:spPr>
        <a:xfrm>
          <a:off x="328100" y="0"/>
          <a:ext cx="3166533" cy="316653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Hypotheses</a:t>
          </a:r>
        </a:p>
      </dsp:txBody>
      <dsp:txXfrm>
        <a:off x="791828" y="463728"/>
        <a:ext cx="2239077" cy="2239077"/>
      </dsp:txXfrm>
    </dsp:sp>
    <dsp:sp modelId="{A060027B-C31D-2E49-8599-2D20DBFB922A}">
      <dsp:nvSpPr>
        <dsp:cNvPr id="0" name=""/>
        <dsp:cNvSpPr/>
      </dsp:nvSpPr>
      <dsp:spPr>
        <a:xfrm rot="18861623">
          <a:off x="3410607" y="997926"/>
          <a:ext cx="13128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2883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9E913-BD4E-2F4F-92C2-A23C8477E4A9}">
      <dsp:nvSpPr>
        <dsp:cNvPr id="0" name=""/>
        <dsp:cNvSpPr/>
      </dsp:nvSpPr>
      <dsp:spPr>
        <a:xfrm>
          <a:off x="4526012" y="528599"/>
          <a:ext cx="446495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F5618-CCB9-BB4D-A6B5-A5923913AE4C}">
      <dsp:nvSpPr>
        <dsp:cNvPr id="0" name=""/>
        <dsp:cNvSpPr/>
      </dsp:nvSpPr>
      <dsp:spPr>
        <a:xfrm>
          <a:off x="4972508" y="1265"/>
          <a:ext cx="3166058" cy="105466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Students with more time spent in person would report lower levels of depression, anxiety, and stress. </a:t>
          </a:r>
        </a:p>
      </dsp:txBody>
      <dsp:txXfrm>
        <a:off x="4972508" y="1265"/>
        <a:ext cx="3166058" cy="1054667"/>
      </dsp:txXfrm>
    </dsp:sp>
    <dsp:sp modelId="{AB76A5AF-31C4-8A44-9C12-2A00B4DCA181}">
      <dsp:nvSpPr>
        <dsp:cNvPr id="0" name=""/>
        <dsp:cNvSpPr/>
      </dsp:nvSpPr>
      <dsp:spPr>
        <a:xfrm>
          <a:off x="3608085" y="1583266"/>
          <a:ext cx="917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927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F599A-4C2C-704F-B80B-168246560E96}">
      <dsp:nvSpPr>
        <dsp:cNvPr id="0" name=""/>
        <dsp:cNvSpPr/>
      </dsp:nvSpPr>
      <dsp:spPr>
        <a:xfrm>
          <a:off x="4526012" y="1583266"/>
          <a:ext cx="446495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04C52-2D9E-B245-87F7-4E5F8E18CA93}">
      <dsp:nvSpPr>
        <dsp:cNvPr id="0" name=""/>
        <dsp:cNvSpPr/>
      </dsp:nvSpPr>
      <dsp:spPr>
        <a:xfrm>
          <a:off x="4972508" y="1055932"/>
          <a:ext cx="3166058" cy="105466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Students with more time spent in person would report higher levels of engagement. </a:t>
          </a:r>
        </a:p>
      </dsp:txBody>
      <dsp:txXfrm>
        <a:off x="4972508" y="1055932"/>
        <a:ext cx="3166058" cy="1054667"/>
      </dsp:txXfrm>
    </dsp:sp>
    <dsp:sp modelId="{D8BBF19F-66F6-5C40-9AAF-EC036EE1BC94}">
      <dsp:nvSpPr>
        <dsp:cNvPr id="0" name=""/>
        <dsp:cNvSpPr/>
      </dsp:nvSpPr>
      <dsp:spPr>
        <a:xfrm rot="2738377">
          <a:off x="3410607" y="2168606"/>
          <a:ext cx="13128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2883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A357C-78C3-CE4C-8FFD-18BF5063ACE4}">
      <dsp:nvSpPr>
        <dsp:cNvPr id="0" name=""/>
        <dsp:cNvSpPr/>
      </dsp:nvSpPr>
      <dsp:spPr>
        <a:xfrm>
          <a:off x="4526012" y="2637933"/>
          <a:ext cx="446495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D292-5D9F-D940-AEC3-53F2D3698EB1}">
      <dsp:nvSpPr>
        <dsp:cNvPr id="0" name=""/>
        <dsp:cNvSpPr/>
      </dsp:nvSpPr>
      <dsp:spPr>
        <a:xfrm>
          <a:off x="4972508" y="2110600"/>
          <a:ext cx="3166058" cy="105466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relationship will be moderated by academic year where first-year students are more affected in comparison to other years.</a:t>
          </a:r>
        </a:p>
      </dsp:txBody>
      <dsp:txXfrm>
        <a:off x="4972508" y="2110600"/>
        <a:ext cx="3166058" cy="1054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F4C3E-1884-CB4A-B71B-B0FFA574F60E}">
      <dsp:nvSpPr>
        <dsp:cNvPr id="0" name=""/>
        <dsp:cNvSpPr/>
      </dsp:nvSpPr>
      <dsp:spPr>
        <a:xfrm>
          <a:off x="1166845" y="0"/>
          <a:ext cx="1956111" cy="19564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8FCB7-0B23-1A4E-8C2D-743276662C81}">
      <dsp:nvSpPr>
        <dsp:cNvPr id="0" name=""/>
        <dsp:cNvSpPr/>
      </dsp:nvSpPr>
      <dsp:spPr>
        <a:xfrm>
          <a:off x="1599210" y="706323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Recruitment Strategy</a:t>
          </a:r>
        </a:p>
      </dsp:txBody>
      <dsp:txXfrm>
        <a:off x="1599210" y="706323"/>
        <a:ext cx="1086973" cy="543356"/>
      </dsp:txXfrm>
    </dsp:sp>
    <dsp:sp modelId="{10B3BD5A-D31D-3B4B-B770-1E4455B5E803}">
      <dsp:nvSpPr>
        <dsp:cNvPr id="0" name=""/>
        <dsp:cNvSpPr/>
      </dsp:nvSpPr>
      <dsp:spPr>
        <a:xfrm>
          <a:off x="623542" y="1124102"/>
          <a:ext cx="1956111" cy="19564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shade val="80000"/>
            <a:hueOff val="16578"/>
            <a:satOff val="829"/>
            <a:lumOff val="9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687C-ACF7-0546-A2C3-13134D5E8D31}">
      <dsp:nvSpPr>
        <dsp:cNvPr id="0" name=""/>
        <dsp:cNvSpPr/>
      </dsp:nvSpPr>
      <dsp:spPr>
        <a:xfrm>
          <a:off x="1058111" y="1836927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None/>
          </a:pPr>
          <a:r>
            <a:rPr lang="en-US" sz="1100" kern="1200" dirty="0"/>
            <a:t>Register study with Psychology SONA</a:t>
          </a:r>
        </a:p>
      </dsp:txBody>
      <dsp:txXfrm>
        <a:off x="1058111" y="1836927"/>
        <a:ext cx="1086973" cy="543356"/>
      </dsp:txXfrm>
    </dsp:sp>
    <dsp:sp modelId="{BD526D59-6718-FC4B-9833-D6004E70EDB4}">
      <dsp:nvSpPr>
        <dsp:cNvPr id="0" name=""/>
        <dsp:cNvSpPr/>
      </dsp:nvSpPr>
      <dsp:spPr>
        <a:xfrm>
          <a:off x="1306069" y="2382723"/>
          <a:ext cx="1680603" cy="168127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7624D-D61E-F54E-8751-225BDF18CC06}">
      <dsp:nvSpPr>
        <dsp:cNvPr id="0" name=""/>
        <dsp:cNvSpPr/>
      </dsp:nvSpPr>
      <dsp:spPr>
        <a:xfrm>
          <a:off x="1601782" y="2969158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None/>
          </a:pPr>
          <a:r>
            <a:rPr lang="en-US" sz="1100" kern="1200" dirty="0"/>
            <a:t>Distribute through sponsor’s faculty mailing list</a:t>
          </a:r>
        </a:p>
      </dsp:txBody>
      <dsp:txXfrm>
        <a:off x="1601782" y="2969158"/>
        <a:ext cx="1086973" cy="5433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EE94-E110-4C43-BD7D-59CC9AF2BA3A}">
      <dsp:nvSpPr>
        <dsp:cNvPr id="0" name=""/>
        <dsp:cNvSpPr/>
      </dsp:nvSpPr>
      <dsp:spPr>
        <a:xfrm>
          <a:off x="3894385" y="700156"/>
          <a:ext cx="846385" cy="293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93"/>
              </a:lnTo>
              <a:lnTo>
                <a:pt x="846385" y="146893"/>
              </a:lnTo>
              <a:lnTo>
                <a:pt x="846385" y="29378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A77A3-4E12-6A43-B5A8-ED4FDE8EF755}">
      <dsp:nvSpPr>
        <dsp:cNvPr id="0" name=""/>
        <dsp:cNvSpPr/>
      </dsp:nvSpPr>
      <dsp:spPr>
        <a:xfrm>
          <a:off x="3047999" y="700156"/>
          <a:ext cx="846385" cy="293786"/>
        </a:xfrm>
        <a:custGeom>
          <a:avLst/>
          <a:gdLst/>
          <a:ahLst/>
          <a:cxnLst/>
          <a:rect l="0" t="0" r="0" b="0"/>
          <a:pathLst>
            <a:path>
              <a:moveTo>
                <a:pt x="846385" y="0"/>
              </a:moveTo>
              <a:lnTo>
                <a:pt x="846385" y="146893"/>
              </a:lnTo>
              <a:lnTo>
                <a:pt x="0" y="146893"/>
              </a:lnTo>
              <a:lnTo>
                <a:pt x="0" y="29378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9E336-E2E4-E045-8FB7-7566089A15C5}">
      <dsp:nvSpPr>
        <dsp:cNvPr id="0" name=""/>
        <dsp:cNvSpPr/>
      </dsp:nvSpPr>
      <dsp:spPr>
        <a:xfrm>
          <a:off x="2054721" y="700156"/>
          <a:ext cx="146893" cy="643532"/>
        </a:xfrm>
        <a:custGeom>
          <a:avLst/>
          <a:gdLst/>
          <a:ahLst/>
          <a:cxnLst/>
          <a:rect l="0" t="0" r="0" b="0"/>
          <a:pathLst>
            <a:path>
              <a:moveTo>
                <a:pt x="146893" y="0"/>
              </a:moveTo>
              <a:lnTo>
                <a:pt x="146893" y="643532"/>
              </a:lnTo>
              <a:lnTo>
                <a:pt x="0" y="64353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B6F87-306E-D54C-9826-DE9D494EC452}">
      <dsp:nvSpPr>
        <dsp:cNvPr id="0" name=""/>
        <dsp:cNvSpPr/>
      </dsp:nvSpPr>
      <dsp:spPr>
        <a:xfrm>
          <a:off x="1502122" y="663"/>
          <a:ext cx="1398984" cy="69949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Inclusion Criterion</a:t>
          </a:r>
        </a:p>
      </dsp:txBody>
      <dsp:txXfrm>
        <a:off x="1502122" y="663"/>
        <a:ext cx="1398984" cy="699492"/>
      </dsp:txXfrm>
    </dsp:sp>
    <dsp:sp modelId="{1BEE5D4F-2345-BD40-A51B-215C7E44D142}">
      <dsp:nvSpPr>
        <dsp:cNvPr id="0" name=""/>
        <dsp:cNvSpPr/>
      </dsp:nvSpPr>
      <dsp:spPr>
        <a:xfrm>
          <a:off x="655736" y="993942"/>
          <a:ext cx="1398984" cy="69949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Must be taking classes in Spring 2021</a:t>
          </a:r>
        </a:p>
      </dsp:txBody>
      <dsp:txXfrm>
        <a:off x="655736" y="993942"/>
        <a:ext cx="1398984" cy="699492"/>
      </dsp:txXfrm>
    </dsp:sp>
    <dsp:sp modelId="{A5F26C43-64DD-514D-9202-F430DC132C6D}">
      <dsp:nvSpPr>
        <dsp:cNvPr id="0" name=""/>
        <dsp:cNvSpPr/>
      </dsp:nvSpPr>
      <dsp:spPr>
        <a:xfrm>
          <a:off x="3194893" y="663"/>
          <a:ext cx="1398984" cy="69949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Exclusion Criterion</a:t>
          </a:r>
        </a:p>
      </dsp:txBody>
      <dsp:txXfrm>
        <a:off x="3194893" y="663"/>
        <a:ext cx="1398984" cy="699492"/>
      </dsp:txXfrm>
    </dsp:sp>
    <dsp:sp modelId="{754B93B8-05BE-0F4A-AC78-15731C9D148A}">
      <dsp:nvSpPr>
        <dsp:cNvPr id="0" name=""/>
        <dsp:cNvSpPr/>
      </dsp:nvSpPr>
      <dsp:spPr>
        <a:xfrm>
          <a:off x="2348507" y="993942"/>
          <a:ext cx="1398984" cy="699492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Complete full survey</a:t>
          </a:r>
        </a:p>
      </dsp:txBody>
      <dsp:txXfrm>
        <a:off x="2348507" y="993942"/>
        <a:ext cx="1398984" cy="699492"/>
      </dsp:txXfrm>
    </dsp:sp>
    <dsp:sp modelId="{AE3360B3-B325-DA4B-9B06-13A305435113}">
      <dsp:nvSpPr>
        <dsp:cNvPr id="0" name=""/>
        <dsp:cNvSpPr/>
      </dsp:nvSpPr>
      <dsp:spPr>
        <a:xfrm>
          <a:off x="4041278" y="993942"/>
          <a:ext cx="1398984" cy="699492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Pass all attention checks</a:t>
          </a:r>
        </a:p>
      </dsp:txBody>
      <dsp:txXfrm>
        <a:off x="4041278" y="993942"/>
        <a:ext cx="1398984" cy="699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7658-8CD7-5A4A-8B77-14F245F05432}">
      <dsp:nvSpPr>
        <dsp:cNvPr id="0" name=""/>
        <dsp:cNvSpPr/>
      </dsp:nvSpPr>
      <dsp:spPr>
        <a:xfrm>
          <a:off x="0" y="15809"/>
          <a:ext cx="8520600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Relating to Hypothesis</a:t>
          </a:r>
        </a:p>
      </dsp:txBody>
      <dsp:txXfrm>
        <a:off x="31984" y="47793"/>
        <a:ext cx="8456632" cy="591232"/>
      </dsp:txXfrm>
    </dsp:sp>
    <dsp:sp modelId="{5D6242D2-404A-DA4D-9258-91BE7884E0D0}">
      <dsp:nvSpPr>
        <dsp:cNvPr id="0" name=""/>
        <dsp:cNvSpPr/>
      </dsp:nvSpPr>
      <dsp:spPr>
        <a:xfrm>
          <a:off x="0" y="671009"/>
          <a:ext cx="8520600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No effect of course mode on student engagement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No effect of course mode on indicators of mental health (depression, anxiety, stress)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No interaction effect of course mode and academic experience</a:t>
          </a:r>
        </a:p>
      </dsp:txBody>
      <dsp:txXfrm>
        <a:off x="0" y="671009"/>
        <a:ext cx="8520600" cy="1391040"/>
      </dsp:txXfrm>
    </dsp:sp>
    <dsp:sp modelId="{DA5E0C5E-CDD3-3743-B6C1-D4858EEEBEB4}">
      <dsp:nvSpPr>
        <dsp:cNvPr id="0" name=""/>
        <dsp:cNvSpPr/>
      </dsp:nvSpPr>
      <dsp:spPr>
        <a:xfrm>
          <a:off x="0" y="2062050"/>
          <a:ext cx="8520600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Supplemental Analysis</a:t>
          </a:r>
        </a:p>
      </dsp:txBody>
      <dsp:txXfrm>
        <a:off x="31984" y="2094034"/>
        <a:ext cx="8456632" cy="591232"/>
      </dsp:txXfrm>
    </dsp:sp>
    <dsp:sp modelId="{EC6FA1BE-2A21-504A-8C85-07C89F76A659}">
      <dsp:nvSpPr>
        <dsp:cNvPr id="0" name=""/>
        <dsp:cNvSpPr/>
      </dsp:nvSpPr>
      <dsp:spPr>
        <a:xfrm>
          <a:off x="0" y="2717250"/>
          <a:ext cx="8520600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Higher mean score for questions with positive valence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Large variance of score across all items in DASS21 scale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Generally negative EPIC scale scores</a:t>
          </a:r>
        </a:p>
      </dsp:txBody>
      <dsp:txXfrm>
        <a:off x="0" y="2717250"/>
        <a:ext cx="8520600" cy="1101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6AF5-6299-D24F-A1D6-649C4F949ADC}">
      <dsp:nvSpPr>
        <dsp:cNvPr id="0" name=""/>
        <dsp:cNvSpPr/>
      </dsp:nvSpPr>
      <dsp:spPr>
        <a:xfrm>
          <a:off x="0" y="393119"/>
          <a:ext cx="8520600" cy="655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293" tIns="541528" rIns="66129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0" y="393119"/>
        <a:ext cx="8520600" cy="655200"/>
      </dsp:txXfrm>
    </dsp:sp>
    <dsp:sp modelId="{AF4BF216-DE0B-A941-9C07-271970D365BF}">
      <dsp:nvSpPr>
        <dsp:cNvPr id="0" name=""/>
        <dsp:cNvSpPr/>
      </dsp:nvSpPr>
      <dsp:spPr>
        <a:xfrm>
          <a:off x="426030" y="9359"/>
          <a:ext cx="596442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441" tIns="0" rIns="22544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enough participants with in-person hours</a:t>
          </a:r>
        </a:p>
      </dsp:txBody>
      <dsp:txXfrm>
        <a:off x="463497" y="46826"/>
        <a:ext cx="5889486" cy="692586"/>
      </dsp:txXfrm>
    </dsp:sp>
    <dsp:sp modelId="{AAD610C7-7508-BD4B-BA98-279CE2C066C9}">
      <dsp:nvSpPr>
        <dsp:cNvPr id="0" name=""/>
        <dsp:cNvSpPr/>
      </dsp:nvSpPr>
      <dsp:spPr>
        <a:xfrm>
          <a:off x="0" y="1572480"/>
          <a:ext cx="8520600" cy="655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293" tIns="541528" rIns="66129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0" y="1572480"/>
        <a:ext cx="8520600" cy="655200"/>
      </dsp:txXfrm>
    </dsp:sp>
    <dsp:sp modelId="{298A062A-C9B7-B04F-B2DB-58C012F10220}">
      <dsp:nvSpPr>
        <dsp:cNvPr id="0" name=""/>
        <dsp:cNvSpPr/>
      </dsp:nvSpPr>
      <dsp:spPr>
        <a:xfrm>
          <a:off x="426030" y="1188720"/>
          <a:ext cx="596442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441" tIns="0" rIns="22544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Georgia Tech culture is much more rigorous</a:t>
          </a:r>
        </a:p>
      </dsp:txBody>
      <dsp:txXfrm>
        <a:off x="463497" y="1226187"/>
        <a:ext cx="5889486" cy="692586"/>
      </dsp:txXfrm>
    </dsp:sp>
    <dsp:sp modelId="{50BB27C4-1AB0-3946-A3B2-CE6C8A6A022C}">
      <dsp:nvSpPr>
        <dsp:cNvPr id="0" name=""/>
        <dsp:cNvSpPr/>
      </dsp:nvSpPr>
      <dsp:spPr>
        <a:xfrm>
          <a:off x="0" y="2751840"/>
          <a:ext cx="8520600" cy="655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293" tIns="541528" rIns="66129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0" y="2751840"/>
        <a:ext cx="8520600" cy="655200"/>
      </dsp:txXfrm>
    </dsp:sp>
    <dsp:sp modelId="{9236BCE9-3D39-EE4C-8177-694DA5927770}">
      <dsp:nvSpPr>
        <dsp:cNvPr id="0" name=""/>
        <dsp:cNvSpPr/>
      </dsp:nvSpPr>
      <dsp:spPr>
        <a:xfrm>
          <a:off x="426030" y="2368080"/>
          <a:ext cx="596442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441" tIns="0" rIns="22544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Cross Sectional Design</a:t>
          </a:r>
        </a:p>
      </dsp:txBody>
      <dsp:txXfrm>
        <a:off x="463497" y="2405547"/>
        <a:ext cx="588948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efd04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8efd04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sure to describe what the attention checks were and what factors that you wrote the variables as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961b7be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961b7be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961b7be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961b7be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228600" defTabSz="914400">
              <a:lnSpc>
                <a:spcPct val="9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250" dirty="0"/>
              <a:t>Using a categorical variable for time is easier for participants to fill out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250" dirty="0"/>
              <a:t>Participants quantify time in chunks 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250" dirty="0"/>
              <a:t>We also didn’t expect to see any difference between each hour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479553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479553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Not able to compare traditional learning (in person) to online (</a:t>
            </a:r>
            <a:r>
              <a:rPr lang="en-US" dirty="0" err="1"/>
              <a:t>aynch</a:t>
            </a:r>
            <a:r>
              <a:rPr lang="en-US" dirty="0"/>
              <a:t>, synch)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May suggest online instruction impacted each academic year similarly, academic experience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Some response bias; students more restrained/</a:t>
            </a:r>
            <a:r>
              <a:rPr lang="en-US" dirty="0" err="1"/>
              <a:t>aprehensive</a:t>
            </a:r>
            <a:r>
              <a:rPr lang="en-US" dirty="0"/>
              <a:t> in their answering questions of negative valence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May suggest a more complex picture of mental health than what was observed in this study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May be due to specificity of engagement activities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479553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479553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This limited sample size could have contributed heavily to the lack of significant results, since the groups that were compared were too small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When compared to other schools, such as those in previous literature, GT is known to have much more intense academic rigor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This could have lead to a higher baseline for depression, anxiety, stress, and student engagement, which could be another factor for why no significant results were observed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Observing indicators of mental health at one time does not capture the plasticity of student affect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Time of observation during midterms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01da501d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01da501d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01da501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01da501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1da501d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01da501d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4795537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4795537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479553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479553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1da501d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1da501d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Ctl- tim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1da501d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1da501d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seung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e648f8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e648f8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seung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1da501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1da501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 of Gap in the literature- The literature overlooks to what amount of online vs in person learning have on academic wellbeing and levels of student engagement. The literature overlooks differences in  academic experience (</a:t>
            </a:r>
            <a:r>
              <a:rPr lang="en" dirty="0" err="1"/>
              <a:t>i.e</a:t>
            </a:r>
            <a:r>
              <a:rPr lang="en" dirty="0"/>
              <a:t> freshman vs senior etc.)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2a88d26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2a88d26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01da501d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01da501d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1da501d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1da501d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1da501d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1da501d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562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99979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81563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328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3668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5559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84130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37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03225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860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08672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03342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522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ref/10.1080/10494820.2012.680971?scroll=to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acha.org/documents/ncha/NCHA-II_Fall_2018_Undergraduate_Reference_Group_Data_Report.pdf" TargetMode="External"/><Relationship Id="rId4" Type="http://schemas.openxmlformats.org/officeDocument/2006/relationships/hyperlink" Target="https://doi.org/10.1016/j.psychres.2020.11356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13.png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59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00150" y="1772492"/>
            <a:ext cx="6743700" cy="126957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Final Presentation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34415" y="4031166"/>
            <a:ext cx="2996966" cy="568711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935"/>
              <a:buNone/>
            </a:pPr>
            <a:r>
              <a:rPr lang="en-US" sz="1300" dirty="0">
                <a:solidFill>
                  <a:schemeClr val="bg1"/>
                </a:solidFill>
              </a:rPr>
              <a:t>By: Nidhi Anilnath, Milan Patel, Timothy Perry, Seung Wan Jung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2335" y="2031603"/>
            <a:ext cx="2774103" cy="1080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Methods- Procedure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1"/>
            <a:ext cx="5157705" cy="51435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571500" lvl="0" defTabSz="914400"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All potential participants received an informed consent. </a:t>
            </a:r>
          </a:p>
          <a:p>
            <a:pPr marL="571500" lvl="0" defTabSz="914400"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Upon signing this, they were given a 15-20 minute electronic Qualtrics survey to complete. </a:t>
            </a:r>
          </a:p>
          <a:p>
            <a:pPr marL="571500" lvl="0" defTabSz="914400"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data we collected was cleaned and then we conducted a one-way ANOVA. </a:t>
            </a:r>
          </a:p>
          <a:p>
            <a:pPr marL="1028700" lvl="1" indent="-342900" defTabSz="914400">
              <a:spcBef>
                <a:spcPts val="1000"/>
              </a:spcBef>
            </a:pPr>
            <a:r>
              <a:rPr lang="en-US" sz="1600" dirty="0">
                <a:solidFill>
                  <a:schemeClr val="bg1"/>
                </a:solidFill>
              </a:rPr>
              <a:t>Checked for age as a moderator variable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673352" y="350563"/>
            <a:ext cx="5797296" cy="89154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Results - Data Cleaning &amp; Descriptive Stats</a:t>
            </a: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279683" y="1278595"/>
            <a:ext cx="6584634" cy="21594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Load data from Qualtrics survey using </a:t>
            </a:r>
            <a:r>
              <a:rPr lang="en-US" sz="1200" dirty="0" err="1">
                <a:solidFill>
                  <a:srgbClr val="404040"/>
                </a:solidFill>
              </a:rPr>
              <a:t>spss</a:t>
            </a:r>
            <a:r>
              <a:rPr lang="en-US" sz="1200" dirty="0">
                <a:solidFill>
                  <a:srgbClr val="404040"/>
                </a:solidFill>
              </a:rPr>
              <a:t> format (.sav)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Load ‘haven’, ‘</a:t>
            </a:r>
            <a:r>
              <a:rPr lang="en-US" sz="1200" dirty="0" err="1">
                <a:solidFill>
                  <a:srgbClr val="404040"/>
                </a:solidFill>
              </a:rPr>
              <a:t>dplyr</a:t>
            </a:r>
            <a:r>
              <a:rPr lang="en-US" sz="1200" dirty="0">
                <a:solidFill>
                  <a:srgbClr val="404040"/>
                </a:solidFill>
              </a:rPr>
              <a:t>’, and ‘</a:t>
            </a:r>
            <a:r>
              <a:rPr lang="en-US" sz="1200" dirty="0" err="1">
                <a:solidFill>
                  <a:srgbClr val="404040"/>
                </a:solidFill>
              </a:rPr>
              <a:t>tidyverse</a:t>
            </a:r>
            <a:r>
              <a:rPr lang="en-US" sz="1200" dirty="0">
                <a:solidFill>
                  <a:srgbClr val="404040"/>
                </a:solidFill>
              </a:rPr>
              <a:t>’ package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Delete data of participants who didn’t fulfill the requirements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Those who didn’t pass the attention check for the survey 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Those who didn’t complete all required fields of the survey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Calculate EPIC and DASS scale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Replace reverse-coded questions with actual value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 the scores of the respective questionnaires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</a:rPr>
              <a:t>Set variables and rewrite them back to </a:t>
            </a:r>
            <a:r>
              <a:rPr lang="en-US" sz="1200" dirty="0" err="1">
                <a:solidFill>
                  <a:srgbClr val="404040"/>
                </a:solidFill>
              </a:rPr>
              <a:t>dataframe</a:t>
            </a:r>
            <a:r>
              <a:rPr lang="en-US" sz="1200" dirty="0">
                <a:solidFill>
                  <a:srgbClr val="404040"/>
                </a:solidFill>
              </a:rPr>
              <a:t> as a factor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215900" y="1700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- Descriptive Statistics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A9AD82-E93B-1749-ABD7-35F69873D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778319"/>
              </p:ext>
            </p:extLst>
          </p:nvPr>
        </p:nvGraphicFramePr>
        <p:xfrm>
          <a:off x="-1100475" y="1183870"/>
          <a:ext cx="5520075" cy="3637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5F31C5-2025-A14C-9A23-AD7F3BE71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158685"/>
              </p:ext>
            </p:extLst>
          </p:nvPr>
        </p:nvGraphicFramePr>
        <p:xfrm>
          <a:off x="1811963" y="753166"/>
          <a:ext cx="5520076" cy="3637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85D8073-F3C9-CB43-9538-350ABC1A5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15301"/>
              </p:ext>
            </p:extLst>
          </p:nvPr>
        </p:nvGraphicFramePr>
        <p:xfrm>
          <a:off x="4724402" y="1183869"/>
          <a:ext cx="5520075" cy="3637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- Analyses used for hypothesis testing</a:t>
            </a: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924602" y="355600"/>
            <a:ext cx="4939997" cy="44069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Rationale for hours as a categorical variable rather than continuous </a:t>
            </a:r>
            <a:endParaRPr lang="en-US" sz="1250" dirty="0"/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One-way ANOVA tests to check significant differences between hours in different classroom environment and scores in DASS &amp; EPIC scale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In-person, Synchronous, Asynchronous vs EPIC, DASS scores (6 ANOVA tests)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No significant results found from all 6 ANOVA tests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Check academic year as a moderator variable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Centering predictors (academic year, course delivery mode)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Hierarchical regression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Age was not a moderator variable for all 3 types of course delivery mode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9551-DF3C-4FC3-BAF4-92E75C28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Results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D07D-C577-4A19-8F46-69D75E4D6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95E816A-07D9-4D84-AD4E-2B5221444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63"/>
          <a:stretch/>
        </p:blipFill>
        <p:spPr>
          <a:xfrm>
            <a:off x="311700" y="1152475"/>
            <a:ext cx="1579908" cy="1954822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89B4F2-8050-4D0F-9E89-79A9F4F1E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72"/>
          <a:stretch/>
        </p:blipFill>
        <p:spPr>
          <a:xfrm>
            <a:off x="311700" y="3090326"/>
            <a:ext cx="1579907" cy="2036201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AEF9EA-D95B-4760-80BC-96E353C0E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58"/>
          <a:stretch/>
        </p:blipFill>
        <p:spPr>
          <a:xfrm>
            <a:off x="3440326" y="1148861"/>
            <a:ext cx="1579908" cy="1954823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17302FF-1B87-4FB6-9ADA-EE783D1CB3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258"/>
          <a:stretch/>
        </p:blipFill>
        <p:spPr>
          <a:xfrm>
            <a:off x="3434779" y="3107297"/>
            <a:ext cx="1579908" cy="2036203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4D7692B-CAC0-47E8-B75A-14E8B60BC6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258"/>
          <a:stretch/>
        </p:blipFill>
        <p:spPr>
          <a:xfrm>
            <a:off x="6389958" y="1146310"/>
            <a:ext cx="1579909" cy="2036202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55A287-2206-4C40-BB98-F237E6E622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6044"/>
          <a:stretch/>
        </p:blipFill>
        <p:spPr>
          <a:xfrm>
            <a:off x="6374857" y="3185064"/>
            <a:ext cx="1579907" cy="19414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49B0FB-2269-4F67-A08E-CDD77DAA8907}"/>
              </a:ext>
            </a:extLst>
          </p:cNvPr>
          <p:cNvSpPr txBox="1"/>
          <p:nvPr/>
        </p:nvSpPr>
        <p:spPr>
          <a:xfrm>
            <a:off x="2043159" y="1756941"/>
            <a:ext cx="1022770" cy="26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P-value: 0.337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D953F4-9E39-4C5D-AE1A-8F2650A77C98}"/>
              </a:ext>
            </a:extLst>
          </p:cNvPr>
          <p:cNvSpPr txBox="1"/>
          <p:nvPr/>
        </p:nvSpPr>
        <p:spPr>
          <a:xfrm>
            <a:off x="2043159" y="3721941"/>
            <a:ext cx="1022770" cy="26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P-value: 0.467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E14B98-AD55-4D97-AC9E-18769E10948C}"/>
              </a:ext>
            </a:extLst>
          </p:cNvPr>
          <p:cNvSpPr txBox="1"/>
          <p:nvPr/>
        </p:nvSpPr>
        <p:spPr>
          <a:xfrm>
            <a:off x="5196280" y="1855554"/>
            <a:ext cx="1022770" cy="26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P-value: 0.192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30E13-BFAB-4BC9-B36E-1BB4F4398481}"/>
              </a:ext>
            </a:extLst>
          </p:cNvPr>
          <p:cNvSpPr txBox="1"/>
          <p:nvPr/>
        </p:nvSpPr>
        <p:spPr>
          <a:xfrm>
            <a:off x="7954764" y="1891483"/>
            <a:ext cx="1022770" cy="26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P-value: 0.329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32005-8920-4550-969F-911CACA784FE}"/>
              </a:ext>
            </a:extLst>
          </p:cNvPr>
          <p:cNvSpPr txBox="1"/>
          <p:nvPr/>
        </p:nvSpPr>
        <p:spPr>
          <a:xfrm>
            <a:off x="5183387" y="3721941"/>
            <a:ext cx="1022770" cy="26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P-value: 0.395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9F05FD-848F-4950-8225-A2E3DC6DB323}"/>
              </a:ext>
            </a:extLst>
          </p:cNvPr>
          <p:cNvSpPr txBox="1"/>
          <p:nvPr/>
        </p:nvSpPr>
        <p:spPr>
          <a:xfrm>
            <a:off x="7996728" y="3721941"/>
            <a:ext cx="1022770" cy="26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P-value: 0.613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2910D9-8277-463E-90FA-A6BD51D531C2}"/>
              </a:ext>
            </a:extLst>
          </p:cNvPr>
          <p:cNvSpPr txBox="1"/>
          <p:nvPr/>
        </p:nvSpPr>
        <p:spPr>
          <a:xfrm>
            <a:off x="458365" y="4762607"/>
            <a:ext cx="40341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N=197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E836FF-5D11-4E6E-AC0F-B9AD8AA44748}"/>
              </a:ext>
            </a:extLst>
          </p:cNvPr>
          <p:cNvSpPr txBox="1"/>
          <p:nvPr/>
        </p:nvSpPr>
        <p:spPr>
          <a:xfrm>
            <a:off x="680312" y="4762047"/>
            <a:ext cx="42134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N=113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D03304-C062-4A30-B1ED-2369A8EAEEAE}"/>
              </a:ext>
            </a:extLst>
          </p:cNvPr>
          <p:cNvSpPr txBox="1"/>
          <p:nvPr/>
        </p:nvSpPr>
        <p:spPr>
          <a:xfrm>
            <a:off x="901142" y="4761487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N=79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F46EB-78EA-405C-B32A-11DB81A6411F}"/>
              </a:ext>
            </a:extLst>
          </p:cNvPr>
          <p:cNvSpPr txBox="1"/>
          <p:nvPr/>
        </p:nvSpPr>
        <p:spPr>
          <a:xfrm>
            <a:off x="1138706" y="4761487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670BBC-5443-4224-BE0D-758BD688AECB}"/>
              </a:ext>
            </a:extLst>
          </p:cNvPr>
          <p:cNvSpPr txBox="1"/>
          <p:nvPr/>
        </p:nvSpPr>
        <p:spPr>
          <a:xfrm>
            <a:off x="1340278" y="4761486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A04A20-7450-4F49-BC09-F4805A415E52}"/>
              </a:ext>
            </a:extLst>
          </p:cNvPr>
          <p:cNvSpPr txBox="1"/>
          <p:nvPr/>
        </p:nvSpPr>
        <p:spPr>
          <a:xfrm>
            <a:off x="1558008" y="4761486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799C7C-7F36-4949-B026-8A72CBBB80D1}"/>
              </a:ext>
            </a:extLst>
          </p:cNvPr>
          <p:cNvSpPr txBox="1"/>
          <p:nvPr/>
        </p:nvSpPr>
        <p:spPr>
          <a:xfrm>
            <a:off x="3653307" y="4761486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E0C14E-B993-47F9-99E5-B520C40E3821}"/>
              </a:ext>
            </a:extLst>
          </p:cNvPr>
          <p:cNvSpPr txBox="1"/>
          <p:nvPr/>
        </p:nvSpPr>
        <p:spPr>
          <a:xfrm>
            <a:off x="3837083" y="4761485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D74A85-B1CD-45EB-9525-1A774E01CF74}"/>
              </a:ext>
            </a:extLst>
          </p:cNvPr>
          <p:cNvSpPr txBox="1"/>
          <p:nvPr/>
        </p:nvSpPr>
        <p:spPr>
          <a:xfrm>
            <a:off x="4062746" y="4761485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N=94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BD221-7ED5-4DDF-9702-D066FA4D9022}"/>
              </a:ext>
            </a:extLst>
          </p:cNvPr>
          <p:cNvSpPr txBox="1"/>
          <p:nvPr/>
        </p:nvSpPr>
        <p:spPr>
          <a:xfrm>
            <a:off x="4315827" y="4761484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N=89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39A576-6FEC-4F88-9E72-3CD1DF91E88D}"/>
              </a:ext>
            </a:extLst>
          </p:cNvPr>
          <p:cNvSpPr txBox="1"/>
          <p:nvPr/>
        </p:nvSpPr>
        <p:spPr>
          <a:xfrm>
            <a:off x="4537570" y="4761484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N=116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BE9294-C6A6-4501-9953-242FFD658297}"/>
              </a:ext>
            </a:extLst>
          </p:cNvPr>
          <p:cNvSpPr txBox="1"/>
          <p:nvPr/>
        </p:nvSpPr>
        <p:spPr>
          <a:xfrm>
            <a:off x="4763872" y="4761483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N=87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C06DB0-7AC4-4A20-A90F-CD82C3A085FE}"/>
              </a:ext>
            </a:extLst>
          </p:cNvPr>
          <p:cNvSpPr txBox="1"/>
          <p:nvPr/>
        </p:nvSpPr>
        <p:spPr>
          <a:xfrm>
            <a:off x="6568951" y="4761483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N=82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79118E-F9CD-4644-8E06-213BF882336F}"/>
              </a:ext>
            </a:extLst>
          </p:cNvPr>
          <p:cNvSpPr txBox="1"/>
          <p:nvPr/>
        </p:nvSpPr>
        <p:spPr>
          <a:xfrm>
            <a:off x="6797257" y="4763842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N=93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F5C746-2C3F-49D9-9651-E4D89A835634}"/>
              </a:ext>
            </a:extLst>
          </p:cNvPr>
          <p:cNvSpPr txBox="1"/>
          <p:nvPr/>
        </p:nvSpPr>
        <p:spPr>
          <a:xfrm>
            <a:off x="7001274" y="4770007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N=139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A1B9AA-68F4-4036-8B21-1708857C6B11}"/>
              </a:ext>
            </a:extLst>
          </p:cNvPr>
          <p:cNvSpPr txBox="1"/>
          <p:nvPr/>
        </p:nvSpPr>
        <p:spPr>
          <a:xfrm>
            <a:off x="7262681" y="4770007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N=37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974597-1B3C-44CE-8C2F-595F990E5593}"/>
              </a:ext>
            </a:extLst>
          </p:cNvPr>
          <p:cNvSpPr txBox="1"/>
          <p:nvPr/>
        </p:nvSpPr>
        <p:spPr>
          <a:xfrm>
            <a:off x="7467761" y="4770007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N=31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F6A300-D8E1-4781-95A6-86EA2A4884AD}"/>
              </a:ext>
            </a:extLst>
          </p:cNvPr>
          <p:cNvSpPr txBox="1"/>
          <p:nvPr/>
        </p:nvSpPr>
        <p:spPr>
          <a:xfrm>
            <a:off x="7651537" y="4770619"/>
            <a:ext cx="36755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181813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213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Results</a:t>
            </a:r>
            <a:endParaRPr/>
          </a:p>
        </p:txBody>
      </p:sp>
      <p:graphicFrame>
        <p:nvGraphicFramePr>
          <p:cNvPr id="136" name="Google Shape;134;p26">
            <a:extLst>
              <a:ext uri="{FF2B5EF4-FFF2-40B4-BE49-F238E27FC236}">
                <a16:creationId xmlns:a16="http://schemas.microsoft.com/office/drawing/2014/main" id="{8FB972E4-27F5-45A3-A9D1-C993E95B1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773545"/>
              </p:ext>
            </p:extLst>
          </p:nvPr>
        </p:nvGraphicFramePr>
        <p:xfrm>
          <a:off x="311700" y="887159"/>
          <a:ext cx="8520600" cy="383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considerations</a:t>
            </a:r>
            <a:endParaRPr/>
          </a:p>
        </p:txBody>
      </p:sp>
      <p:graphicFrame>
        <p:nvGraphicFramePr>
          <p:cNvPr id="156" name="Google Shape;154;p29">
            <a:extLst>
              <a:ext uri="{FF2B5EF4-FFF2-40B4-BE49-F238E27FC236}">
                <a16:creationId xmlns:a16="http://schemas.microsoft.com/office/drawing/2014/main" id="{B8E3DF54-207E-41AC-98F5-482CCFC99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835608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kern="1200" cap="all" spc="200" baseline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2115178" y="1708220"/>
            <a:ext cx="4913643" cy="320542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dirty="0">
                <a:sym typeface="Times New Roman"/>
              </a:rPr>
              <a:t>Chen, B., &amp; </a:t>
            </a:r>
            <a:r>
              <a:rPr lang="en-US" sz="800" dirty="0" err="1">
                <a:sym typeface="Times New Roman"/>
              </a:rPr>
              <a:t>Chiou</a:t>
            </a:r>
            <a:r>
              <a:rPr lang="en-US" sz="800" dirty="0">
                <a:sym typeface="Times New Roman"/>
              </a:rPr>
              <a:t>, H. (2012, January 30). Learning style, sense of community and learning effectiveness in hybrid learning environment. Retrieved January 30, 2021, from</a:t>
            </a:r>
            <a:r>
              <a:rPr lang="en-US" sz="800" dirty="0">
                <a:uFill>
                  <a:noFill/>
                </a:uFill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u="sng" dirty="0"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https://www.tandfonline.com/doi/ref/10.1080/10494820.2012.680971?scroll=top</a:t>
            </a:r>
            <a:endParaRPr lang="en-US" sz="800" dirty="0">
              <a:sym typeface="Times New Roman"/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dirty="0">
                <a:sym typeface="Times New Roman"/>
              </a:rPr>
              <a:t>Copeland, W. E., McGinnis, E., Bai, Y., Adams, Z., Nardone, H., </a:t>
            </a:r>
            <a:r>
              <a:rPr lang="en-US" sz="800" dirty="0" err="1">
                <a:sym typeface="Times New Roman"/>
              </a:rPr>
              <a:t>Devadanam</a:t>
            </a:r>
            <a:r>
              <a:rPr lang="en-US" sz="800" dirty="0">
                <a:sym typeface="Times New Roman"/>
              </a:rPr>
              <a:t>, V., </a:t>
            </a:r>
            <a:r>
              <a:rPr lang="en-US" sz="800" dirty="0" err="1">
                <a:sym typeface="Times New Roman"/>
              </a:rPr>
              <a:t>Rettew</a:t>
            </a:r>
            <a:r>
              <a:rPr lang="en-US" sz="800" dirty="0">
                <a:sym typeface="Times New Roman"/>
              </a:rPr>
              <a:t>, J., &amp; </a:t>
            </a:r>
            <a:r>
              <a:rPr lang="en-US" sz="800" dirty="0" err="1">
                <a:sym typeface="Times New Roman"/>
              </a:rPr>
              <a:t>Hudziak</a:t>
            </a:r>
            <a:r>
              <a:rPr lang="en-US" sz="800" dirty="0">
                <a:sym typeface="Times New Roman"/>
              </a:rPr>
              <a:t>, J. J. (2021). Impact of COVID-19 Pandemic on College Student Mental Health and </a:t>
            </a:r>
            <a:r>
              <a:rPr lang="en-US" sz="800" dirty="0" err="1">
                <a:sym typeface="Times New Roman"/>
              </a:rPr>
              <a:t>Wellness.Seipp</a:t>
            </a:r>
            <a:r>
              <a:rPr lang="en-US" sz="800" dirty="0">
                <a:sym typeface="Times New Roman"/>
              </a:rPr>
              <a:t>, B. (1991). Anxiety and academic performance: A meta-analysis of findings. Anxiety Research, 4(1), 27-41.</a:t>
            </a: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dirty="0" err="1">
                <a:sym typeface="Times New Roman"/>
              </a:rPr>
              <a:t>Horita</a:t>
            </a:r>
            <a:r>
              <a:rPr lang="en-US" sz="800" dirty="0">
                <a:sym typeface="Times New Roman"/>
              </a:rPr>
              <a:t>, R., </a:t>
            </a:r>
            <a:r>
              <a:rPr lang="en-US" sz="800" dirty="0" err="1">
                <a:sym typeface="Times New Roman"/>
              </a:rPr>
              <a:t>Nishio</a:t>
            </a:r>
            <a:r>
              <a:rPr lang="en-US" sz="800" dirty="0">
                <a:sym typeface="Times New Roman"/>
              </a:rPr>
              <a:t>, A., &amp; Yamamoto, M. (2020). The Effect of Remote Learning on the Mental Health of First Year University Students in Japan. Psychiatry Research, 295. </a:t>
            </a:r>
            <a:r>
              <a:rPr lang="en-US" sz="800" u="sng" dirty="0">
                <a:sym typeface="Times New Roman"/>
                <a:hlinkClick r:id="rId4"/>
              </a:rPr>
              <a:t>https://doi.org/10.1016/j.psychres.2020.113561</a:t>
            </a:r>
            <a:endParaRPr lang="en-US" sz="800" dirty="0">
              <a:sym typeface="Times New Roman"/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dirty="0" err="1">
                <a:sym typeface="Times New Roman"/>
              </a:rPr>
              <a:t>Iorga</a:t>
            </a:r>
            <a:r>
              <a:rPr lang="en-US" sz="800" dirty="0">
                <a:sym typeface="Times New Roman"/>
              </a:rPr>
              <a:t>, M., </a:t>
            </a:r>
            <a:r>
              <a:rPr lang="en-US" sz="800" dirty="0" err="1">
                <a:sym typeface="Times New Roman"/>
              </a:rPr>
              <a:t>Dondas</a:t>
            </a:r>
            <a:r>
              <a:rPr lang="en-US" sz="800" dirty="0">
                <a:sym typeface="Times New Roman"/>
              </a:rPr>
              <a:t>, C., &amp; </a:t>
            </a:r>
            <a:r>
              <a:rPr lang="en-US" sz="800" dirty="0" err="1">
                <a:sym typeface="Times New Roman"/>
              </a:rPr>
              <a:t>Zugun-Eloae</a:t>
            </a:r>
            <a:r>
              <a:rPr lang="en-US" sz="800" dirty="0">
                <a:sym typeface="Times New Roman"/>
              </a:rPr>
              <a:t>, C. (2018). Depressed as Freshmen, Stressed as Seniors: The Relationship between Depression, Perceived Stress and Academic Results among Medical Students. Behavioral sciences (Basel, Switzerland), 8(8), 70. https://</a:t>
            </a:r>
            <a:r>
              <a:rPr lang="en-US" sz="800" dirty="0" err="1">
                <a:sym typeface="Times New Roman"/>
              </a:rPr>
              <a:t>doi.org</a:t>
            </a:r>
            <a:r>
              <a:rPr lang="en-US" sz="800" dirty="0">
                <a:sym typeface="Times New Roman"/>
              </a:rPr>
              <a:t>/10.3390/bs8080070</a:t>
            </a: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dirty="0" err="1">
                <a:sym typeface="Times New Roman"/>
              </a:rPr>
              <a:t>Musulkin</a:t>
            </a:r>
            <a:r>
              <a:rPr lang="en-US" sz="800" dirty="0">
                <a:sym typeface="Times New Roman"/>
              </a:rPr>
              <a:t>, S., &amp;amp; Bhattacharya, G. (2010). Role of Student–Faculty Interactions in Developing College Students’ Academic Self-Concept, Motivation, and Achievement. Journal of College Student Development, 51(3), 332-342. </a:t>
            </a:r>
            <a:r>
              <a:rPr lang="en-US" sz="800" dirty="0" err="1">
                <a:sym typeface="Times New Roman"/>
              </a:rPr>
              <a:t>doi</a:t>
            </a:r>
            <a:r>
              <a:rPr lang="en-US" sz="800" dirty="0">
                <a:sym typeface="Times New Roman"/>
              </a:rPr>
              <a:t>:/10.1353/csd.0.0137</a:t>
            </a: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dirty="0">
                <a:sym typeface="Times New Roman"/>
              </a:rPr>
              <a:t>Tran, T. D., Tran, T., &amp; Fisher, J. (2013). Validation of the depression anxiety stress scales (DASS) 21 as a screening instrument for depression and anxiety in a rural community-based cohort of northern Vietnamese women. </a:t>
            </a:r>
            <a:r>
              <a:rPr lang="en-US" sz="800" i="1" dirty="0">
                <a:sym typeface="Times New Roman"/>
              </a:rPr>
              <a:t>BMC psychiatry</a:t>
            </a:r>
            <a:r>
              <a:rPr lang="en-US" sz="800" dirty="0">
                <a:sym typeface="Times New Roman"/>
              </a:rPr>
              <a:t>, </a:t>
            </a:r>
            <a:r>
              <a:rPr lang="en-US" sz="800" i="1" dirty="0">
                <a:sym typeface="Times New Roman"/>
              </a:rPr>
              <a:t>13</a:t>
            </a:r>
            <a:r>
              <a:rPr lang="en-US" sz="800" dirty="0">
                <a:sym typeface="Times New Roman"/>
              </a:rPr>
              <a:t>(1), 1-7.</a:t>
            </a: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i="1" dirty="0">
                <a:sym typeface="Times New Roman"/>
              </a:rPr>
              <a:t>UNDERGRADUATE STUDENT Reference Group Data Report Fall 2018</a:t>
            </a:r>
            <a:r>
              <a:rPr lang="en-US" sz="800" dirty="0">
                <a:sym typeface="Times New Roman"/>
              </a:rPr>
              <a:t>. (n.d.). Retrieved from </a:t>
            </a:r>
            <a:r>
              <a:rPr lang="en-US" sz="800" u="sng" dirty="0"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https://www.acha.org/documents/ncha/NCHA-II_Fall_2018_Undergraduate_Reference_Group_Data_Report.pdf</a:t>
            </a:r>
            <a:r>
              <a:rPr lang="en-US" sz="800" dirty="0">
                <a:sym typeface="Times New Roman"/>
              </a:rPr>
              <a:t>.</a:t>
            </a: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00" dirty="0">
                <a:sym typeface="Times New Roman"/>
              </a:rPr>
              <a:t>Young, D. G., Hoffman, D. E., &amp; </a:t>
            </a:r>
            <a:r>
              <a:rPr lang="en-US" sz="800" dirty="0" err="1">
                <a:sym typeface="Times New Roman"/>
              </a:rPr>
              <a:t>Frakes</a:t>
            </a:r>
            <a:r>
              <a:rPr lang="en-US" sz="800" dirty="0">
                <a:sym typeface="Times New Roman"/>
              </a:rPr>
              <a:t> Reinhardt, S. (2019). An exploration of the connection between participation in academic peer leadership experiences and academic success. Journal of Peer learning, 12(1), 45-60.</a:t>
            </a:r>
            <a:endParaRPr lang="en-US" sz="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166" name="Google Shape;166;p31"/>
          <p:cNvGraphicFramePr/>
          <p:nvPr/>
        </p:nvGraphicFramePr>
        <p:xfrm>
          <a:off x="888125" y="1377950"/>
          <a:ext cx="3381725" cy="2298704"/>
        </p:xfrm>
        <a:graphic>
          <a:graphicData uri="http://schemas.openxmlformats.org/drawingml/2006/table">
            <a:tbl>
              <a:tblPr>
                <a:noFill/>
                <a:tableStyleId>{9F9383B3-B407-4DDB-B8F7-7F1CB78DF0CC}</a:tableStyleId>
              </a:tblPr>
              <a:tblGrid>
                <a:gridCol w="6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Date</a:t>
                      </a:r>
                      <a:endParaRPr sz="1000" b="1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Check Point</a:t>
                      </a:r>
                      <a:endParaRPr sz="1000" b="1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1/26/21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2/2/21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Literature Review Update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2/9/21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Literature Synthesis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2/23/21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Plan (Paper)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2/23/21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Plan (Presentation)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2/23/21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Evaluation 1 (with Research Plan)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3/16/21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 Data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7" name="Google Shape;167;p31"/>
          <p:cNvGraphicFramePr/>
          <p:nvPr/>
        </p:nvGraphicFramePr>
        <p:xfrm>
          <a:off x="4966875" y="1377950"/>
          <a:ext cx="3381725" cy="2011366"/>
        </p:xfrm>
        <a:graphic>
          <a:graphicData uri="http://schemas.openxmlformats.org/drawingml/2006/table">
            <a:tbl>
              <a:tblPr>
                <a:noFill/>
                <a:tableStyleId>{9F9383B3-B407-4DDB-B8F7-7F1CB78DF0CC}</a:tableStyleId>
              </a:tblPr>
              <a:tblGrid>
                <a:gridCol w="6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Date</a:t>
                      </a:r>
                      <a:endParaRPr sz="1000" b="1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Check Point</a:t>
                      </a:r>
                      <a:endParaRPr sz="1000" b="1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3/23/21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Initial Findings (Paper)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3/23/21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Initial Findings (Presentation)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3/23/21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Evaluation 2 (with Initial Findings)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4/27/21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(Paper)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4/27/21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(Presentation)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4/27/21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Evaluation 3 (with Final Project)</a:t>
                      </a:r>
                      <a:endParaRPr sz="1000"/>
                    </a:p>
                  </a:txBody>
                  <a:tcPr marL="63500" marR="63500" marT="63500" marB="63500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spc="200">
                <a:solidFill>
                  <a:schemeClr val="bg1"/>
                </a:solidFill>
              </a:rPr>
              <a:t>Budget</a:t>
            </a: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Although we have a budget of $300 ($100 from the Psych Department and $200 from the Center for Teaching/ Learning), we will not be using any of this funding. As Qualtrics is a free platform, we will not need to spend any of the budget on creating or distributing the survey.</a:t>
            </a:r>
          </a:p>
          <a:p>
            <a:pPr marL="0" lvl="0" indent="-228600" defTabSz="9144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4" name="Google Shape;174;p32"/>
          <p:cNvGraphicFramePr/>
          <p:nvPr>
            <p:extLst>
              <p:ext uri="{D42A27DB-BD31-4B8C-83A1-F6EECF244321}">
                <p14:modId xmlns:p14="http://schemas.microsoft.com/office/powerpoint/2010/main" val="2876850439"/>
              </p:ext>
            </p:extLst>
          </p:nvPr>
        </p:nvGraphicFramePr>
        <p:xfrm>
          <a:off x="3973322" y="1093334"/>
          <a:ext cx="4688080" cy="2836182"/>
        </p:xfrm>
        <a:graphic>
          <a:graphicData uri="http://schemas.openxmlformats.org/drawingml/2006/table">
            <a:tbl>
              <a:tblPr>
                <a:noFill/>
                <a:tableStyleId>{9F9383B3-B407-4DDB-B8F7-7F1CB78DF0CC}</a:tableStyleId>
              </a:tblPr>
              <a:tblGrid>
                <a:gridCol w="145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00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i="1"/>
                        <a:t>Budget Proposal ($300) total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$100 Psych Department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$200 Center for Teaching/ Learning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Additional Funds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1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Participation Incentive cost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$0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$0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$0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0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Survey Scales/Literature Resources cost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$0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$0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$0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01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Technology Expenses cost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$0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$0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$0</a:t>
                      </a:r>
                    </a:p>
                  </a:txBody>
                  <a:tcPr marL="67049" marR="67049" marT="67049" marB="67049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673352" y="350563"/>
            <a:ext cx="5797296" cy="891540"/>
          </a:xfrm>
          <a:prstGeom prst="ellipse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8" name="Google Shape;61;p14">
            <a:extLst>
              <a:ext uri="{FF2B5EF4-FFF2-40B4-BE49-F238E27FC236}">
                <a16:creationId xmlns:a16="http://schemas.microsoft.com/office/drawing/2014/main" id="{F93DBE0F-8094-0F49-9D69-A62E88A56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9546" y="1718446"/>
            <a:ext cx="6410792" cy="241435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404040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404040"/>
              </a:solidFill>
            </a:endParaRPr>
          </a:p>
          <a:p>
            <a:pPr mar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404040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800" dirty="0">
              <a:solidFill>
                <a:srgbClr val="404040"/>
              </a:solidFill>
            </a:endParaRPr>
          </a:p>
          <a:p>
            <a:pPr marL="5715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404040"/>
                </a:solidFill>
              </a:rPr>
              <a:t> </a:t>
            </a:r>
          </a:p>
          <a:p>
            <a:pPr marL="22860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404040"/>
                </a:solidFill>
              </a:rPr>
              <a:t>	Instructors are struggling to find reliable feedback from students on the efficacy of 	their online instruction and barriers to engagement </a:t>
            </a:r>
          </a:p>
          <a:p>
            <a:pPr marL="22860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404040"/>
                </a:solidFill>
              </a:rPr>
              <a:t>	Unable to identify relationship between course delivery mode during COVID-19 	pandemic and students’ mental health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F5E9BB6A-BB58-6B44-A019-1102A5F40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949124"/>
              </p:ext>
            </p:extLst>
          </p:nvPr>
        </p:nvGraphicFramePr>
        <p:xfrm>
          <a:off x="914400" y="1130400"/>
          <a:ext cx="7266673" cy="17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Clipboard with solid fill">
            <a:extLst>
              <a:ext uri="{FF2B5EF4-FFF2-40B4-BE49-F238E27FC236}">
                <a16:creationId xmlns:a16="http://schemas.microsoft.com/office/drawing/2014/main" id="{8A96B20F-1D1E-0646-A4C2-F5A28FC14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5786" y="3094579"/>
            <a:ext cx="492480" cy="492480"/>
          </a:xfrm>
          <a:prstGeom prst="rect">
            <a:avLst/>
          </a:prstGeom>
        </p:spPr>
      </p:pic>
      <p:pic>
        <p:nvPicPr>
          <p:cNvPr id="9" name="Graphic 8" descr="Connected with solid fill">
            <a:extLst>
              <a:ext uri="{FF2B5EF4-FFF2-40B4-BE49-F238E27FC236}">
                <a16:creationId xmlns:a16="http://schemas.microsoft.com/office/drawing/2014/main" id="{BD4EBAA5-AB42-634D-8162-8789CD7646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5786" y="3554045"/>
            <a:ext cx="492480" cy="492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80059" y="480059"/>
            <a:ext cx="2551898" cy="395418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000" spc="200"/>
              <a:t>Supplemental Analysis</a:t>
            </a: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307839" y="73660"/>
            <a:ext cx="5549898" cy="13487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marL="0" lvl="0" indent="0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4-item scale</a:t>
            </a:r>
          </a:p>
          <a:p>
            <a:pPr marL="228600" lvl="0" indent="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3: Applies to me very much</a:t>
            </a:r>
            <a:br>
              <a:rPr lang="en-US" dirty="0"/>
            </a:br>
            <a:r>
              <a:rPr lang="en-US" dirty="0"/>
              <a:t>2: Applies to me a considerable degree</a:t>
            </a:r>
            <a:br>
              <a:rPr lang="en-US" dirty="0"/>
            </a:br>
            <a:r>
              <a:rPr lang="en-US" dirty="0"/>
              <a:t>1: Applies to me some degree</a:t>
            </a:r>
            <a:br>
              <a:rPr lang="en-US" dirty="0"/>
            </a:br>
            <a:r>
              <a:rPr lang="en-US" dirty="0"/>
              <a:t>0: Does not Apply to me at all</a:t>
            </a:r>
          </a:p>
        </p:txBody>
      </p:sp>
      <p:pic>
        <p:nvPicPr>
          <p:cNvPr id="141" name="Google Shape;141;p27" descr="arvavaer" title="Chart"/>
          <p:cNvPicPr preferRelativeResize="0"/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07839" y="1422400"/>
            <a:ext cx="5549899" cy="301184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603504" y="723519"/>
            <a:ext cx="2300202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800" spc="200"/>
              <a:t>Supplemental Analysis</a:t>
            </a: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-64665" y="1818259"/>
            <a:ext cx="3448724" cy="244740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600" lvl="0" indent="0" defTabSz="91440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5-Item Likert Scale </a:t>
            </a:r>
          </a:p>
          <a:p>
            <a:pPr marL="228600" lvl="0" indent="0" defTabSz="91440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     -2: I think it happened once </a:t>
            </a:r>
            <a:br>
              <a:rPr lang="en-US" dirty="0"/>
            </a:br>
            <a:r>
              <a:rPr lang="en-US" dirty="0"/>
              <a:t>     -1: Happens Sometimes</a:t>
            </a:r>
            <a:br>
              <a:rPr lang="en-US" dirty="0"/>
            </a:br>
            <a:r>
              <a:rPr lang="en-US" dirty="0"/>
              <a:t>      0: Did not happen for any of my classes</a:t>
            </a:r>
            <a:br>
              <a:rPr lang="en-US" dirty="0"/>
            </a:br>
            <a:r>
              <a:rPr lang="en-US" dirty="0"/>
              <a:t>      1: Happens Often:</a:t>
            </a:r>
            <a:br>
              <a:rPr lang="en-US" dirty="0"/>
            </a:br>
            <a:r>
              <a:rPr lang="en-US" dirty="0"/>
              <a:t>      2 Every single class session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723519"/>
            <a:ext cx="5164074" cy="370241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846512"/>
            <a:ext cx="4918644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Google Shape;148;p28" title="Chart"/>
          <p:cNvPicPr preferRelativeResize="0"/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6773" y="840555"/>
            <a:ext cx="4918643" cy="345643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82062" y="1139859"/>
            <a:ext cx="2890958" cy="28637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1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 - COVID-19 and the Learning Environment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659604" y="2"/>
            <a:ext cx="5162663" cy="51434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/>
              <a:t>Externalizing problems, such as attention problems, and internalizing problems, such as emotional problems, were reported to be higher after the onset of COVID-19. (Copeland et al., 2021)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/>
              <a:t>Students are more anxious and depressed after introduction to remote learning environment. (</a:t>
            </a:r>
            <a:r>
              <a:rPr lang="en-US" sz="1300" dirty="0" err="1"/>
              <a:t>Horita</a:t>
            </a:r>
            <a:r>
              <a:rPr lang="en-US" sz="1300" dirty="0"/>
              <a:t>, </a:t>
            </a:r>
            <a:r>
              <a:rPr lang="en-US" sz="1300" dirty="0" err="1"/>
              <a:t>Nishio</a:t>
            </a:r>
            <a:r>
              <a:rPr lang="en-US" sz="1300" dirty="0"/>
              <a:t>, &amp; Yamamoto, 2020)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300" dirty="0"/>
              <a:t>However, before the pandemic, hybrid learning format showed the highest learning scores and course satisfaction. (Chen &amp; </a:t>
            </a:r>
            <a:r>
              <a:rPr lang="en-US" sz="1300" dirty="0" err="1"/>
              <a:t>Chiou</a:t>
            </a:r>
            <a:r>
              <a:rPr lang="en-US" sz="1300" dirty="0"/>
              <a:t>, 2012)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/>
              <a:t>First year students were impacted more drastically by the pandemic than other years. (</a:t>
            </a:r>
            <a:r>
              <a:rPr lang="en-US" sz="1300" dirty="0" err="1"/>
              <a:t>Horita</a:t>
            </a:r>
            <a:r>
              <a:rPr lang="en-US" sz="1300" dirty="0"/>
              <a:t>, </a:t>
            </a:r>
            <a:r>
              <a:rPr lang="en-US" sz="1300" dirty="0" err="1"/>
              <a:t>Nishio</a:t>
            </a:r>
            <a:r>
              <a:rPr lang="en-US" sz="1300" dirty="0"/>
              <a:t>, &amp; Yamamoto, 2020)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/>
              <a:t>Peer leadership experience and classroom engagement is good predictor of students’ mental health. (Young, Hoffman, &amp; </a:t>
            </a:r>
            <a:r>
              <a:rPr lang="en-US" sz="1300" dirty="0" err="1"/>
              <a:t>Frakes</a:t>
            </a:r>
            <a:r>
              <a:rPr lang="en-US" sz="1300" dirty="0"/>
              <a:t> Reinhardt, 2019)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spc="200"/>
              <a:t>Literature Synthesis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E391AA-55D6-154F-B41F-2E66C55CF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016317"/>
              </p:ext>
            </p:extLst>
          </p:nvPr>
        </p:nvGraphicFramePr>
        <p:xfrm>
          <a:off x="321733" y="1794933"/>
          <a:ext cx="8602134" cy="301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EC027039-3224-0849-8776-51ABB9206C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266" y="1924181"/>
            <a:ext cx="721868" cy="721868"/>
          </a:xfrm>
          <a:prstGeom prst="rect">
            <a:avLst/>
          </a:prstGeom>
        </p:spPr>
      </p:pic>
      <p:pic>
        <p:nvPicPr>
          <p:cNvPr id="6" name="Graphic 5" descr="Diploma roll with solid fill">
            <a:extLst>
              <a:ext uri="{FF2B5EF4-FFF2-40B4-BE49-F238E27FC236}">
                <a16:creationId xmlns:a16="http://schemas.microsoft.com/office/drawing/2014/main" id="{421487A1-B1EB-FE44-A0D2-7BA154C253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2932" y="4004386"/>
            <a:ext cx="721868" cy="721868"/>
          </a:xfrm>
          <a:prstGeom prst="rect">
            <a:avLst/>
          </a:prstGeom>
        </p:spPr>
      </p:pic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177B7CFC-FD75-FF4D-9B00-E007B8810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266" y="2959983"/>
            <a:ext cx="721868" cy="721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80059" y="480059"/>
            <a:ext cx="2551898" cy="395418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spc="200"/>
              <a:t>Research Question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EAB806-1BC2-7B4C-ADC4-F5C3A767C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709364"/>
              </p:ext>
            </p:extLst>
          </p:nvPr>
        </p:nvGraphicFramePr>
        <p:xfrm>
          <a:off x="3504077" y="480059"/>
          <a:ext cx="5162304" cy="3954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9E96-D196-BF40-92D8-28E16A6B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solidFill>
            <a:srgbClr val="FFFFFF">
              <a:alpha val="80000"/>
            </a:srgbClr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800" spc="200"/>
              <a:t>Hypotheses</a:t>
            </a:r>
          </a:p>
        </p:txBody>
      </p:sp>
      <p:graphicFrame>
        <p:nvGraphicFramePr>
          <p:cNvPr id="4" name="Google Shape;79;p17">
            <a:extLst>
              <a:ext uri="{FF2B5EF4-FFF2-40B4-BE49-F238E27FC236}">
                <a16:creationId xmlns:a16="http://schemas.microsoft.com/office/drawing/2014/main" id="{F47CC11E-EA39-A84F-A895-567FE7EAE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95195"/>
              </p:ext>
            </p:extLst>
          </p:nvPr>
        </p:nvGraphicFramePr>
        <p:xfrm>
          <a:off x="355599" y="1828800"/>
          <a:ext cx="8466667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19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8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8881"/>
            <a:ext cx="9144000" cy="14546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200150" y="3201961"/>
            <a:ext cx="6743700" cy="94857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 dirty="0"/>
              <a:t>Variables</a:t>
            </a: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2898714263"/>
              </p:ext>
            </p:extLst>
          </p:nvPr>
        </p:nvGraphicFramePr>
        <p:xfrm>
          <a:off x="372533" y="220134"/>
          <a:ext cx="8280400" cy="2780932"/>
        </p:xfrm>
        <a:graphic>
          <a:graphicData uri="http://schemas.openxmlformats.org/drawingml/2006/table">
            <a:tbl>
              <a:tblPr>
                <a:noFill/>
                <a:tableStyleId>{E39FFAE9-C529-469F-9CB9-91715A59FB34}</a:tableStyleId>
              </a:tblPr>
              <a:tblGrid>
                <a:gridCol w="277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+mn-lt"/>
                        </a:rPr>
                        <a:t>Variable Type</a:t>
                      </a:r>
                    </a:p>
                  </a:txBody>
                  <a:tcPr marL="55015" marR="55015" marT="55015" marB="5501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+mn-lt"/>
                        </a:rPr>
                        <a:t>Variable </a:t>
                      </a:r>
                    </a:p>
                  </a:txBody>
                  <a:tcPr marL="55015" marR="55015" marT="55015" marB="5501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+mn-lt"/>
                        </a:rPr>
                        <a:t>Definition</a:t>
                      </a:r>
                    </a:p>
                  </a:txBody>
                  <a:tcPr marL="55015" marR="55015" marT="55015" marB="5501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5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</a:rPr>
                        <a:t>Independent Variable</a:t>
                      </a:r>
                    </a:p>
                  </a:txBody>
                  <a:tcPr marL="55015" marR="55015" marT="55015" marB="550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</a:rPr>
                        <a:t>Course Model (in-person, hybrid, synchronous virtual, or asynchronous virtual)</a:t>
                      </a:r>
                    </a:p>
                  </a:txBody>
                  <a:tcPr marL="55015" marR="55015" marT="55015" marB="550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</a:rPr>
                        <a:t>Hours spent in-person vs. synchronous virtual, vs. asynchronous virtual</a:t>
                      </a:r>
                    </a:p>
                  </a:txBody>
                  <a:tcPr marL="55015" marR="55015" marT="55015" marB="550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</a:rPr>
                        <a:t>Dependent Variable</a:t>
                      </a:r>
                    </a:p>
                  </a:txBody>
                  <a:tcPr marL="55015" marR="55015" marT="55015" marB="550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</a:rPr>
                        <a:t>Indicators of Mental Health </a:t>
                      </a:r>
                    </a:p>
                  </a:txBody>
                  <a:tcPr marL="55015" marR="55015" marT="55015" marB="550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</a:rPr>
                        <a:t>DASS21 Scale Score →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+mn-lt"/>
                        </a:rPr>
                        <a:t>Depression, Anxiety, Stress</a:t>
                      </a:r>
                      <a:endParaRPr lang="en-US" sz="1200">
                        <a:latin typeface="+mn-lt"/>
                      </a:endParaRPr>
                    </a:p>
                  </a:txBody>
                  <a:tcPr marL="55015" marR="55015" marT="55015" marB="550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9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</a:rPr>
                        <a:t>Dependent Variable</a:t>
                      </a:r>
                    </a:p>
                  </a:txBody>
                  <a:tcPr marL="55015" marR="55015" marT="55015" marB="550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</a:rPr>
                        <a:t>Student Engagement</a:t>
                      </a:r>
                    </a:p>
                  </a:txBody>
                  <a:tcPr marL="55015" marR="55015" marT="55015" marB="550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</a:rPr>
                        <a:t>EPIC Scale Score → students’ adherence to active learning activities </a:t>
                      </a:r>
                    </a:p>
                  </a:txBody>
                  <a:tcPr marL="55015" marR="55015" marT="55015" marB="550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8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</a:rPr>
                        <a:t>Moderator</a:t>
                      </a:r>
                    </a:p>
                  </a:txBody>
                  <a:tcPr marL="55015" marR="55015" marT="55015" marB="550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+mn-lt"/>
                        </a:rPr>
                        <a:t>Academic Experience</a:t>
                      </a:r>
                    </a:p>
                  </a:txBody>
                  <a:tcPr marL="55015" marR="55015" marT="55015" marB="5501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</a:rPr>
                        <a:t>Year in College (Undergraduates only)</a:t>
                      </a:r>
                    </a:p>
                  </a:txBody>
                  <a:tcPr marL="55015" marR="55015" marT="55015" marB="550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 Participants</a:t>
            </a:r>
            <a:endParaRPr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FFBA72-7319-3F47-93CB-76D93C400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44382"/>
              </p:ext>
            </p:extLst>
          </p:nvPr>
        </p:nvGraphicFramePr>
        <p:xfrm>
          <a:off x="5613400" y="996950"/>
          <a:ext cx="37465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548A182-53E6-0846-AFEA-7843658C6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105266"/>
              </p:ext>
            </p:extLst>
          </p:nvPr>
        </p:nvGraphicFramePr>
        <p:xfrm>
          <a:off x="76200" y="3142175"/>
          <a:ext cx="6096000" cy="169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C3D334-2C91-1645-BF11-4ABA16907EB5}"/>
              </a:ext>
            </a:extLst>
          </p:cNvPr>
          <p:cNvSpPr txBox="1"/>
          <p:nvPr/>
        </p:nvSpPr>
        <p:spPr>
          <a:xfrm>
            <a:off x="2095500" y="1267975"/>
            <a:ext cx="24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Population: Georgia Tech undergraduate student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B9B48-AD14-FC48-9053-C8A1847B0E4B}"/>
              </a:ext>
            </a:extLst>
          </p:cNvPr>
          <p:cNvSpPr txBox="1"/>
          <p:nvPr/>
        </p:nvSpPr>
        <p:spPr>
          <a:xfrm>
            <a:off x="2064914" y="2387084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Sample: 456 students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A5D3F3-0D58-FE41-99C1-0F4416E799C9}"/>
              </a:ext>
            </a:extLst>
          </p:cNvPr>
          <p:cNvCxnSpPr/>
          <p:nvPr/>
        </p:nvCxnSpPr>
        <p:spPr>
          <a:xfrm>
            <a:off x="431800" y="3028950"/>
            <a:ext cx="53848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245A4-2963-4643-BBDA-44C5341E6B80}"/>
              </a:ext>
            </a:extLst>
          </p:cNvPr>
          <p:cNvCxnSpPr>
            <a:cxnSpLocks/>
          </p:cNvCxnSpPr>
          <p:nvPr/>
        </p:nvCxnSpPr>
        <p:spPr>
          <a:xfrm>
            <a:off x="5816600" y="1176525"/>
            <a:ext cx="0" cy="38185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Graphic 3" descr="Group of people with solid fill">
            <a:extLst>
              <a:ext uri="{FF2B5EF4-FFF2-40B4-BE49-F238E27FC236}">
                <a16:creationId xmlns:a16="http://schemas.microsoft.com/office/drawing/2014/main" id="{603C99C7-F8B2-2E43-8065-66A05CF91B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145" y="1170204"/>
            <a:ext cx="914400" cy="914400"/>
          </a:xfrm>
          <a:prstGeom prst="rect">
            <a:avLst/>
          </a:prstGeom>
        </p:spPr>
      </p:pic>
      <p:pic>
        <p:nvPicPr>
          <p:cNvPr id="11" name="Graphic 10" descr="Group success with solid fill">
            <a:extLst>
              <a:ext uri="{FF2B5EF4-FFF2-40B4-BE49-F238E27FC236}">
                <a16:creationId xmlns:a16="http://schemas.microsoft.com/office/drawing/2014/main" id="{F4135F76-8FB4-9240-A8BB-732BF6213D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8145" y="205793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kern="1200" cap="all" spc="200" baseline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Methods- Materials</a:t>
            </a: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2429122" y="1615059"/>
            <a:ext cx="4285753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Our study used a Qualtrics Survey to collect data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The survey contained: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Demographic items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Questions about the amount of class time spent virtually/in-person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Items from the DASS21 (depression, anxiety, stress scale)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Items from the EPIC scale (student engagement)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Reverse coded questions and attention checks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Survey was distributed via email and participants responded from their personal electronic devices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{6BD7C909-3343-4F4F-AC3C-592C5ED7EB96}tf10001120</Template>
  <TotalTime>276</TotalTime>
  <Words>1927</Words>
  <Application>Microsoft Macintosh PowerPoint</Application>
  <PresentationFormat>On-screen Show (16:9)</PresentationFormat>
  <Paragraphs>224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Final Presentation</vt:lpstr>
      <vt:lpstr>Introduction</vt:lpstr>
      <vt:lpstr>Literature Review - COVID-19 and the Learning Environment</vt:lpstr>
      <vt:lpstr>Literature Synthesis</vt:lpstr>
      <vt:lpstr>Research Question</vt:lpstr>
      <vt:lpstr>Hypotheses</vt:lpstr>
      <vt:lpstr>Variables</vt:lpstr>
      <vt:lpstr>Method- Participants</vt:lpstr>
      <vt:lpstr>Methods- Materials</vt:lpstr>
      <vt:lpstr>Methods- Procedure</vt:lpstr>
      <vt:lpstr>Results - Data Cleaning &amp; Descriptive Stats</vt:lpstr>
      <vt:lpstr>Results - Descriptive Statistics</vt:lpstr>
      <vt:lpstr>Results - Analyses used for hypothesis testing</vt:lpstr>
      <vt:lpstr>Results visualization</vt:lpstr>
      <vt:lpstr>Interpreting the Results</vt:lpstr>
      <vt:lpstr>Limitations and future considerations</vt:lpstr>
      <vt:lpstr>References</vt:lpstr>
      <vt:lpstr>Timeline</vt:lpstr>
      <vt:lpstr>Budget</vt:lpstr>
      <vt:lpstr>Supplemental Analysis</vt:lpstr>
      <vt:lpstr>Supplemental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Nidhi Anilnath</cp:lastModifiedBy>
  <cp:revision>21</cp:revision>
  <dcterms:modified xsi:type="dcterms:W3CDTF">2021-04-19T16:41:54Z</dcterms:modified>
</cp:coreProperties>
</file>