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E"/>
    <a:srgbClr val="FC6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865D-B7BA-B696-C3E4-D093A58E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C21D2-96F6-048E-A2A3-3B3A37005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01D7-9338-F2F3-3BF0-7FB5AA21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D040-E325-56AB-51C1-01F655EE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712A4-C5E0-5F58-9B0F-6F6CBBB5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D0BD-8899-AF48-78AB-18693E7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E1FD3-08EC-7DDF-BD86-FC18A1546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1F3B-55BE-376E-75D9-16EA01DF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6B13-E6E8-256F-FE96-0D11D2FD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7C07-83C0-7C45-4C7A-DDABD4E6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7CC8B-598D-7561-0E73-49B0C0980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31429-6571-DD21-D3B9-93BB56D5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A51FE-81BC-33D6-A278-7B0FF5FA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27BF-4AA4-FCA0-F596-FFA745E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C6192-0C78-9C30-FC52-DDF45313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F623-7922-FBB6-6619-E1A582F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DF97-B2CB-8B58-BD0A-C5A2CA30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F51E-85E2-B55B-68B1-B739D235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A979-CEC3-7FAE-C9D9-204CBCD7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2380-E7AA-9763-148E-A79FF988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6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4BB4-311B-70C1-9588-7D34E584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EA514-AEDD-3400-84A0-8BABFAE7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88F1-DC52-288A-596D-7DDF83D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3548-4640-5649-4C8B-FC30D9D9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D567-0F48-6D1C-0BDC-2822B70E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CB2F-A961-F3A7-5BB7-50C38E34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CACE-1740-AF38-CCB2-6DC0B1E69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43986-AB48-A6AC-7E3F-63681624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409EF-4FA1-6D1F-56CC-613642D4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57E96-43A9-BB53-666E-389EF1A2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C6898-BB56-75D2-20DE-1C60AD16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0328-073F-38DB-5168-FF8FF45A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0CC50-8726-8038-68C0-1A6780E5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9AD2F-E756-FBEC-70C6-28261B81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5690D-82BF-FD41-C293-121C71D3C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7B06A-B787-436D-4392-0BDD2B545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6D4A3-297F-5907-B0EC-8EFC184D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F1CA6-B09F-F09F-A625-52F53D8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D29C-4E96-DED5-785F-0F02C143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35FD-5154-7BA8-0874-F8EC7F26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7C3D-9AA1-3306-E4C8-142264D6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4A4C2-6598-D725-50A7-542514A0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CF5EF-D349-C583-D523-B513ED3A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4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BBCDD-10BB-6FF3-ED85-FF7E9DBE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7392E-0B37-F7D7-BD5A-BDA634B4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799C-AE66-868A-0C5A-5F3C95C6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CBF5-2564-6625-67B0-1D70443E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E7DF-B739-EEB5-0DE2-A21979D7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ABCD-E076-E5A4-7FE0-09B8DBAF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DF421-B673-6511-1C5F-0068CDA3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DED5-B64E-D7EC-8DCF-7B6FB424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EC3DE-8DA4-C5CD-D837-50E5EAC0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947F-9610-7FB9-D2B9-E99B1490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58EA0-9CB2-F2E0-0F31-B772C67F8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EC2C7-DDE5-6C65-0B5C-D0DD5394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B3DB8-774D-C87A-090D-A299DFDF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2FCC-A213-961F-19F9-1A2B775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7422-A003-6904-2D79-FE9492E9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B55D7-BC40-1ADE-7CAF-959E602C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1147-9442-D677-AC0E-E8881B58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70F4-4E0B-1084-B328-8B89CE8B9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1E16-30EF-5B4D-A594-1743E5D6FEC6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3432-3C5C-A78D-F998-5D3C086B3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C383-B553-73BC-67AE-0EA2BDF71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E329-CEB5-4A46-9920-9BF27DFB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5B9C-0B03-1996-99CE-F7EADEA2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2039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Kaggle Competition Findings</a:t>
            </a:r>
          </a:p>
        </p:txBody>
      </p:sp>
      <p:pic>
        <p:nvPicPr>
          <p:cNvPr id="1028" name="Picture 4" descr="Airbnb Logo PNG Transparent &amp; SVG Vector - Freebie Supply">
            <a:extLst>
              <a:ext uri="{FF2B5EF4-FFF2-40B4-BE49-F238E27FC236}">
                <a16:creationId xmlns:a16="http://schemas.microsoft.com/office/drawing/2014/main" id="{D74A20CA-5F04-CE8D-E87C-9C91A19E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365125"/>
            <a:ext cx="1947862" cy="6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43" descr="Magnifying glass outline">
            <a:extLst>
              <a:ext uri="{FF2B5EF4-FFF2-40B4-BE49-F238E27FC236}">
                <a16:creationId xmlns:a16="http://schemas.microsoft.com/office/drawing/2014/main" id="{38C7AA90-9E24-75E0-DA58-1FA2557C6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2462" y="1606495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E9319016-9C27-2D62-D51E-754F2EB4A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462" y="3393961"/>
            <a:ext cx="914400" cy="914400"/>
          </a:xfrm>
          <a:prstGeom prst="rect">
            <a:avLst/>
          </a:prstGeom>
        </p:spPr>
      </p:pic>
      <p:pic>
        <p:nvPicPr>
          <p:cNvPr id="13" name="Graphic 12" descr="Transfer">
            <a:extLst>
              <a:ext uri="{FF2B5EF4-FFF2-40B4-BE49-F238E27FC236}">
                <a16:creationId xmlns:a16="http://schemas.microsoft.com/office/drawing/2014/main" id="{12B790C6-8AB7-73D9-4C96-C87C70792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230" y="514009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675947-7EB4-8AAC-F079-FDC9D15EC83F}"/>
              </a:ext>
            </a:extLst>
          </p:cNvPr>
          <p:cNvSpPr txBox="1"/>
          <p:nvPr/>
        </p:nvSpPr>
        <p:spPr>
          <a:xfrm>
            <a:off x="3219446" y="4963787"/>
            <a:ext cx="8624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latin typeface="Century Gothic" panose="020B0502020202020204" pitchFamily="34" charset="0"/>
            </a:endParaRP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Try and do something with the amenities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Log transform skewed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Explore data better, individually looking at </a:t>
            </a:r>
            <a:r>
              <a:rPr lang="en-US" sz="1400">
                <a:latin typeface="Century Gothic" panose="020B0502020202020204" pitchFamily="34" charset="0"/>
              </a:rPr>
              <a:t>each column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472CB-FC71-2257-CB57-1562C3D4B754}"/>
              </a:ext>
            </a:extLst>
          </p:cNvPr>
          <p:cNvSpPr txBox="1"/>
          <p:nvPr/>
        </p:nvSpPr>
        <p:spPr>
          <a:xfrm>
            <a:off x="3133721" y="3126788"/>
            <a:ext cx="89725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latin typeface="Century Gothic" panose="020B0502020202020204" pitchFamily="34" charset="0"/>
            </a:endParaRPr>
          </a:p>
          <a:p>
            <a:endParaRPr lang="en-US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Deleted some important variables by eliminating missing columns too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Focused too much on feature engineering (wasted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Did not really account for outliers in chosen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1C50E5-4836-FE25-3D8A-C78AEB1F96AE}"/>
              </a:ext>
            </a:extLst>
          </p:cNvPr>
          <p:cNvSpPr txBox="1"/>
          <p:nvPr/>
        </p:nvSpPr>
        <p:spPr>
          <a:xfrm>
            <a:off x="3133721" y="1505232"/>
            <a:ext cx="8320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The variable “beds” counter-intuitively often made my model worse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Words like “private” and “spacious” improved the predictions of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Recategorizing factors also helped improve 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01E1C-5B96-0295-EB9C-8189083F5175}"/>
              </a:ext>
            </a:extLst>
          </p:cNvPr>
          <p:cNvSpPr txBox="1"/>
          <p:nvPr/>
        </p:nvSpPr>
        <p:spPr>
          <a:xfrm>
            <a:off x="559592" y="2636529"/>
            <a:ext cx="183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5A5E"/>
                </a:solidFill>
              </a:rPr>
              <a:t>What I found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0A2872-8D5C-AD83-A0C4-C50F1FD7C382}"/>
              </a:ext>
            </a:extLst>
          </p:cNvPr>
          <p:cNvSpPr txBox="1"/>
          <p:nvPr/>
        </p:nvSpPr>
        <p:spPr>
          <a:xfrm>
            <a:off x="559592" y="4419579"/>
            <a:ext cx="183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5A5E"/>
                </a:solidFill>
              </a:rPr>
              <a:t>What I did wrong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6BD48-E479-85D8-08F7-3495B14EAEF0}"/>
              </a:ext>
            </a:extLst>
          </p:cNvPr>
          <p:cNvSpPr txBox="1"/>
          <p:nvPr/>
        </p:nvSpPr>
        <p:spPr>
          <a:xfrm>
            <a:off x="559592" y="6054493"/>
            <a:ext cx="238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5A5E"/>
                </a:solidFill>
              </a:rPr>
              <a:t>What I would do next time</a:t>
            </a:r>
          </a:p>
        </p:txBody>
      </p:sp>
    </p:spTree>
    <p:extLst>
      <p:ext uri="{BB962C8B-B14F-4D97-AF65-F5344CB8AC3E}">
        <p14:creationId xmlns:p14="http://schemas.microsoft.com/office/powerpoint/2010/main" val="4658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97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Kaggle Competition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2022-04-28T02:20:14Z</dcterms:created>
  <dcterms:modified xsi:type="dcterms:W3CDTF">2022-05-03T02:07:59Z</dcterms:modified>
</cp:coreProperties>
</file>