
<file path=[Content_Types].xml><?xml version="1.0" encoding="utf-8"?>
<Types xmlns="http://schemas.openxmlformats.org/package/2006/content-types">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6" r:id="rId4"/>
    <p:sldId id="258" r:id="rId5"/>
    <p:sldId id="267" r:id="rId6"/>
    <p:sldId id="259" r:id="rId7"/>
    <p:sldId id="260" r:id="rId8"/>
    <p:sldId id="268" r:id="rId9"/>
    <p:sldId id="261" r:id="rId10"/>
    <p:sldId id="262" r:id="rId11"/>
    <p:sldId id="263"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3E9CC-E5DD-43DC-A0D0-3DDA03ECE065}" v="79" dt="2024-05-28T11:45:26.9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73941"/>
        </a:fontRef>
        <a:srgbClr val="3739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F8"/>
          </a:solidFill>
        </a:fill>
      </a:tcStyle>
    </a:wholeTbl>
    <a:band2H>
      <a:tcTxStyle/>
      <a:tcStyle>
        <a:tcBdr/>
        <a:fill>
          <a:solidFill>
            <a:srgbClr val="E7EBFC"/>
          </a:solidFill>
        </a:fill>
      </a:tcStyle>
    </a:band2H>
    <a:firstCol>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73941"/>
        </a:fontRef>
        <a:srgbClr val="3739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FCF"/>
          </a:solidFill>
        </a:fill>
      </a:tcStyle>
    </a:wholeTbl>
    <a:band2H>
      <a:tcTxStyle/>
      <a:tcStyle>
        <a:tcBdr/>
        <a:fill>
          <a:solidFill>
            <a:srgbClr val="E8EFE8"/>
          </a:solidFill>
        </a:fill>
      </a:tcStyle>
    </a:band2H>
    <a:firstCol>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73941"/>
        </a:fontRef>
        <a:srgbClr val="3739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E5"/>
          </a:solidFill>
        </a:fill>
      </a:tcStyle>
    </a:wholeTbl>
    <a:band2H>
      <a:tcTxStyle/>
      <a:tcStyle>
        <a:tcBdr/>
        <a:fill>
          <a:solidFill>
            <a:srgbClr val="E6ECF2"/>
          </a:solidFill>
        </a:fill>
      </a:tcStyle>
    </a:band2H>
    <a:firstCol>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73941"/>
        </a:fontRef>
        <a:srgbClr val="3739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a:tcStyle>
        <a:tcBdr/>
        <a:fill>
          <a:solidFill>
            <a:srgbClr val="FFFFFF"/>
          </a:solidFill>
        </a:fill>
      </a:tcStyle>
    </a:band2H>
    <a:firstCol>
      <a:tcTxStyle b="on" i="off">
        <a:font>
          <a:latin typeface="Fira Code Bold"/>
          <a:ea typeface="Fira Code Bold"/>
          <a:cs typeface="Fira Cod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ira Code Bold"/>
          <a:ea typeface="Fira Code Bold"/>
          <a:cs typeface="Fira Code Bold"/>
        </a:font>
        <a:srgbClr val="373941"/>
      </a:tcTxStyle>
      <a:tcStyle>
        <a:tcBdr>
          <a:left>
            <a:ln w="12700" cap="flat">
              <a:noFill/>
              <a:miter lim="400000"/>
            </a:ln>
          </a:left>
          <a:right>
            <a:ln w="12700" cap="flat">
              <a:noFill/>
              <a:miter lim="400000"/>
            </a:ln>
          </a:right>
          <a:top>
            <a:ln w="50800" cap="flat">
              <a:solidFill>
                <a:srgbClr val="373941"/>
              </a:solidFill>
              <a:prstDash val="solid"/>
              <a:round/>
            </a:ln>
          </a:top>
          <a:bottom>
            <a:ln w="25400" cap="flat">
              <a:solidFill>
                <a:srgbClr val="37394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ira Code Bold"/>
          <a:ea typeface="Fira Code Bold"/>
          <a:cs typeface="Fira Code Bold"/>
        </a:font>
        <a:srgbClr val="FFFFFF"/>
      </a:tcTxStyle>
      <a:tcStyle>
        <a:tcBdr>
          <a:left>
            <a:ln w="12700" cap="flat">
              <a:noFill/>
              <a:miter lim="400000"/>
            </a:ln>
          </a:left>
          <a:right>
            <a:ln w="12700" cap="flat">
              <a:noFill/>
              <a:miter lim="400000"/>
            </a:ln>
          </a:right>
          <a:top>
            <a:ln w="25400" cap="flat">
              <a:solidFill>
                <a:srgbClr val="373941"/>
              </a:solidFill>
              <a:prstDash val="solid"/>
              <a:round/>
            </a:ln>
          </a:top>
          <a:bottom>
            <a:ln w="25400" cap="flat">
              <a:solidFill>
                <a:srgbClr val="3739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73941"/>
        </a:fontRef>
        <a:srgbClr val="3739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3941"/>
          </a:solidFill>
        </a:fill>
      </a:tcStyle>
    </a:firstCol>
    <a:la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3941"/>
          </a:solidFill>
        </a:fill>
      </a:tcStyle>
    </a:lastRow>
    <a:fir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3941"/>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Fira Code Bold"/>
          <a:ea typeface="Fira Code Bold"/>
          <a:cs typeface="Fira Code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59"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Lüder" userId="9c33d6df16cf35b3" providerId="LiveId" clId="{1543E9CC-E5DD-43DC-A0D0-3DDA03ECE065}"/>
    <pc:docChg chg="undo custSel addSld delSld modSld sldOrd">
      <pc:chgData name="Leonardo Lüder" userId="9c33d6df16cf35b3" providerId="LiveId" clId="{1543E9CC-E5DD-43DC-A0D0-3DDA03ECE065}" dt="2024-05-28T12:00:44.258" v="552" actId="20577"/>
      <pc:docMkLst>
        <pc:docMk/>
      </pc:docMkLst>
      <pc:sldChg chg="addSp modSp mod modNotesTx">
        <pc:chgData name="Leonardo Lüder" userId="9c33d6df16cf35b3" providerId="LiveId" clId="{1543E9CC-E5DD-43DC-A0D0-3DDA03ECE065}" dt="2024-05-28T11:42:11.009" v="412" actId="1076"/>
        <pc:sldMkLst>
          <pc:docMk/>
          <pc:sldMk cId="0" sldId="256"/>
        </pc:sldMkLst>
        <pc:spChg chg="add mod">
          <ac:chgData name="Leonardo Lüder" userId="9c33d6df16cf35b3" providerId="LiveId" clId="{1543E9CC-E5DD-43DC-A0D0-3DDA03ECE065}" dt="2024-05-28T11:41:52.264" v="407" actId="1076"/>
          <ac:spMkLst>
            <pc:docMk/>
            <pc:sldMk cId="0" sldId="256"/>
            <ac:spMk id="2" creationId="{DB028D01-4E88-601A-DC4D-DD0A53A78E4C}"/>
          </ac:spMkLst>
        </pc:spChg>
        <pc:spChg chg="add mod">
          <ac:chgData name="Leonardo Lüder" userId="9c33d6df16cf35b3" providerId="LiveId" clId="{1543E9CC-E5DD-43DC-A0D0-3DDA03ECE065}" dt="2024-05-28T11:42:06.271" v="411" actId="1076"/>
          <ac:spMkLst>
            <pc:docMk/>
            <pc:sldMk cId="0" sldId="256"/>
            <ac:spMk id="4" creationId="{9EC11587-33CF-7C3B-027A-C48A86B85CB9}"/>
          </ac:spMkLst>
        </pc:spChg>
        <pc:spChg chg="mod">
          <ac:chgData name="Leonardo Lüder" userId="9c33d6df16cf35b3" providerId="LiveId" clId="{1543E9CC-E5DD-43DC-A0D0-3DDA03ECE065}" dt="2024-05-28T11:42:11.009" v="412" actId="1076"/>
          <ac:spMkLst>
            <pc:docMk/>
            <pc:sldMk cId="0" sldId="256"/>
            <ac:spMk id="255" creationId="{00000000-0000-0000-0000-000000000000}"/>
          </ac:spMkLst>
        </pc:spChg>
        <pc:spChg chg="mod">
          <ac:chgData name="Leonardo Lüder" userId="9c33d6df16cf35b3" providerId="LiveId" clId="{1543E9CC-E5DD-43DC-A0D0-3DDA03ECE065}" dt="2024-05-28T11:41:55.717" v="408" actId="1076"/>
          <ac:spMkLst>
            <pc:docMk/>
            <pc:sldMk cId="0" sldId="256"/>
            <ac:spMk id="256" creationId="{00000000-0000-0000-0000-000000000000}"/>
          </ac:spMkLst>
        </pc:spChg>
      </pc:sldChg>
      <pc:sldChg chg="addSp delSp modSp mod modNotesTx">
        <pc:chgData name="Leonardo Lüder" userId="9c33d6df16cf35b3" providerId="LiveId" clId="{1543E9CC-E5DD-43DC-A0D0-3DDA03ECE065}" dt="2024-05-28T11:49:37.624" v="469" actId="20577"/>
        <pc:sldMkLst>
          <pc:docMk/>
          <pc:sldMk cId="0" sldId="257"/>
        </pc:sldMkLst>
        <pc:picChg chg="add del mod">
          <ac:chgData name="Leonardo Lüder" userId="9c33d6df16cf35b3" providerId="LiveId" clId="{1543E9CC-E5DD-43DC-A0D0-3DDA03ECE065}" dt="2024-05-28T08:05:32.258" v="191" actId="478"/>
          <ac:picMkLst>
            <pc:docMk/>
            <pc:sldMk cId="0" sldId="257"/>
            <ac:picMk id="3" creationId="{DACBA9EC-FA40-DF5B-9ABE-3985DF412EB9}"/>
          </ac:picMkLst>
        </pc:picChg>
        <pc:picChg chg="mod">
          <ac:chgData name="Leonardo Lüder" userId="9c33d6df16cf35b3" providerId="LiveId" clId="{1543E9CC-E5DD-43DC-A0D0-3DDA03ECE065}" dt="2024-05-28T07:59:54.328" v="175" actId="1076"/>
          <ac:picMkLst>
            <pc:docMk/>
            <pc:sldMk cId="0" sldId="257"/>
            <ac:picMk id="263" creationId="{00000000-0000-0000-0000-000000000000}"/>
          </ac:picMkLst>
        </pc:picChg>
      </pc:sldChg>
      <pc:sldChg chg="addSp delSp modSp mod modNotesTx">
        <pc:chgData name="Leonardo Lüder" userId="9c33d6df16cf35b3" providerId="LiveId" clId="{1543E9CC-E5DD-43DC-A0D0-3DDA03ECE065}" dt="2024-05-28T12:00:44.258" v="552" actId="20577"/>
        <pc:sldMkLst>
          <pc:docMk/>
          <pc:sldMk cId="0" sldId="258"/>
        </pc:sldMkLst>
        <pc:spChg chg="add del mod">
          <ac:chgData name="Leonardo Lüder" userId="9c33d6df16cf35b3" providerId="LiveId" clId="{1543E9CC-E5DD-43DC-A0D0-3DDA03ECE065}" dt="2024-05-28T07:53:15.493" v="61" actId="478"/>
          <ac:spMkLst>
            <pc:docMk/>
            <pc:sldMk cId="0" sldId="258"/>
            <ac:spMk id="3" creationId="{C1234F8E-C8FC-78B1-C797-CA525252FAFF}"/>
          </ac:spMkLst>
        </pc:spChg>
        <pc:spChg chg="add mod">
          <ac:chgData name="Leonardo Lüder" userId="9c33d6df16cf35b3" providerId="LiveId" clId="{1543E9CC-E5DD-43DC-A0D0-3DDA03ECE065}" dt="2024-05-28T08:15:10.274" v="223" actId="20577"/>
          <ac:spMkLst>
            <pc:docMk/>
            <pc:sldMk cId="0" sldId="258"/>
            <ac:spMk id="4" creationId="{97F51613-16DC-329E-4C6A-EB2AE3046C20}"/>
          </ac:spMkLst>
        </pc:spChg>
        <pc:spChg chg="add del mod">
          <ac:chgData name="Leonardo Lüder" userId="9c33d6df16cf35b3" providerId="LiveId" clId="{1543E9CC-E5DD-43DC-A0D0-3DDA03ECE065}" dt="2024-05-28T08:06:58.415" v="194" actId="478"/>
          <ac:spMkLst>
            <pc:docMk/>
            <pc:sldMk cId="0" sldId="258"/>
            <ac:spMk id="6" creationId="{7E469C1C-F3F9-0A11-386B-28F300B58202}"/>
          </ac:spMkLst>
        </pc:spChg>
        <pc:spChg chg="add del mod">
          <ac:chgData name="Leonardo Lüder" userId="9c33d6df16cf35b3" providerId="LiveId" clId="{1543E9CC-E5DD-43DC-A0D0-3DDA03ECE065}" dt="2024-05-28T08:07:08.560" v="197"/>
          <ac:spMkLst>
            <pc:docMk/>
            <pc:sldMk cId="0" sldId="258"/>
            <ac:spMk id="7" creationId="{8A7F0CC3-2EC0-6726-76DA-E2262850BA3E}"/>
          </ac:spMkLst>
        </pc:spChg>
        <pc:spChg chg="del mod">
          <ac:chgData name="Leonardo Lüder" userId="9c33d6df16cf35b3" providerId="LiveId" clId="{1543E9CC-E5DD-43DC-A0D0-3DDA03ECE065}" dt="2024-05-28T08:15:12.272" v="225" actId="478"/>
          <ac:spMkLst>
            <pc:docMk/>
            <pc:sldMk cId="0" sldId="258"/>
            <ac:spMk id="267" creationId="{00000000-0000-0000-0000-000000000000}"/>
          </ac:spMkLst>
        </pc:spChg>
        <pc:picChg chg="add mod">
          <ac:chgData name="Leonardo Lüder" userId="9c33d6df16cf35b3" providerId="LiveId" clId="{1543E9CC-E5DD-43DC-A0D0-3DDA03ECE065}" dt="2024-05-28T08:15:06.367" v="220" actId="1076"/>
          <ac:picMkLst>
            <pc:docMk/>
            <pc:sldMk cId="0" sldId="258"/>
            <ac:picMk id="9" creationId="{FC490CA1-6382-F307-4D00-EF15D4DF7D66}"/>
          </ac:picMkLst>
        </pc:picChg>
        <pc:picChg chg="add del mod">
          <ac:chgData name="Leonardo Lüder" userId="9c33d6df16cf35b3" providerId="LiveId" clId="{1543E9CC-E5DD-43DC-A0D0-3DDA03ECE065}" dt="2024-05-28T08:10:02.021" v="203" actId="478"/>
          <ac:picMkLst>
            <pc:docMk/>
            <pc:sldMk cId="0" sldId="258"/>
            <ac:picMk id="11" creationId="{C7842ED6-3CC1-C70C-4CD5-60D02604F220}"/>
          </ac:picMkLst>
        </pc:picChg>
        <pc:picChg chg="add mod modCrop">
          <ac:chgData name="Leonardo Lüder" userId="9c33d6df16cf35b3" providerId="LiveId" clId="{1543E9CC-E5DD-43DC-A0D0-3DDA03ECE065}" dt="2024-05-28T08:15:00.635" v="217" actId="1076"/>
          <ac:picMkLst>
            <pc:docMk/>
            <pc:sldMk cId="0" sldId="258"/>
            <ac:picMk id="13" creationId="{B6B25954-043A-3A38-6B78-D20D9F987F36}"/>
          </ac:picMkLst>
        </pc:picChg>
        <pc:picChg chg="add del mod modCrop">
          <ac:chgData name="Leonardo Lüder" userId="9c33d6df16cf35b3" providerId="LiveId" clId="{1543E9CC-E5DD-43DC-A0D0-3DDA03ECE065}" dt="2024-05-28T08:06:55.989" v="193" actId="478"/>
          <ac:picMkLst>
            <pc:docMk/>
            <pc:sldMk cId="0" sldId="258"/>
            <ac:picMk id="266" creationId="{00000000-0000-0000-0000-000000000000}"/>
          </ac:picMkLst>
        </pc:picChg>
      </pc:sldChg>
      <pc:sldChg chg="modSp mod">
        <pc:chgData name="Leonardo Lüder" userId="9c33d6df16cf35b3" providerId="LiveId" clId="{1543E9CC-E5DD-43DC-A0D0-3DDA03ECE065}" dt="2024-05-28T11:53:41.114" v="536" actId="20577"/>
        <pc:sldMkLst>
          <pc:docMk/>
          <pc:sldMk cId="0" sldId="259"/>
        </pc:sldMkLst>
        <pc:spChg chg="mod">
          <ac:chgData name="Leonardo Lüder" userId="9c33d6df16cf35b3" providerId="LiveId" clId="{1543E9CC-E5DD-43DC-A0D0-3DDA03ECE065}" dt="2024-05-28T11:53:41.114" v="536" actId="20577"/>
          <ac:spMkLst>
            <pc:docMk/>
            <pc:sldMk cId="0" sldId="259"/>
            <ac:spMk id="270" creationId="{00000000-0000-0000-0000-000000000000}"/>
          </ac:spMkLst>
        </pc:spChg>
      </pc:sldChg>
      <pc:sldChg chg="addSp delSp modSp add del mod">
        <pc:chgData name="Leonardo Lüder" userId="9c33d6df16cf35b3" providerId="LiveId" clId="{1543E9CC-E5DD-43DC-A0D0-3DDA03ECE065}" dt="2024-05-28T11:45:15.468" v="447" actId="1076"/>
        <pc:sldMkLst>
          <pc:docMk/>
          <pc:sldMk cId="0" sldId="261"/>
        </pc:sldMkLst>
        <pc:spChg chg="add del mod">
          <ac:chgData name="Leonardo Lüder" userId="9c33d6df16cf35b3" providerId="LiveId" clId="{1543E9CC-E5DD-43DC-A0D0-3DDA03ECE065}" dt="2024-05-28T11:43:38.679" v="418" actId="478"/>
          <ac:spMkLst>
            <pc:docMk/>
            <pc:sldMk cId="0" sldId="261"/>
            <ac:spMk id="2" creationId="{21F61D53-B69F-4FC1-B1DB-8E69175F3575}"/>
          </ac:spMkLst>
        </pc:spChg>
        <pc:spChg chg="add mod">
          <ac:chgData name="Leonardo Lüder" userId="9c33d6df16cf35b3" providerId="LiveId" clId="{1543E9CC-E5DD-43DC-A0D0-3DDA03ECE065}" dt="2024-05-28T11:45:15.468" v="447" actId="1076"/>
          <ac:spMkLst>
            <pc:docMk/>
            <pc:sldMk cId="0" sldId="261"/>
            <ac:spMk id="3" creationId="{57233BE4-EABB-3181-359F-C20323B399D6}"/>
          </ac:spMkLst>
        </pc:spChg>
        <pc:spChg chg="mod">
          <ac:chgData name="Leonardo Lüder" userId="9c33d6df16cf35b3" providerId="LiveId" clId="{1543E9CC-E5DD-43DC-A0D0-3DDA03ECE065}" dt="2024-05-28T11:43:14.975" v="413" actId="1076"/>
          <ac:spMkLst>
            <pc:docMk/>
            <pc:sldMk cId="0" sldId="261"/>
            <ac:spMk id="280" creationId="{00000000-0000-0000-0000-000000000000}"/>
          </ac:spMkLst>
        </pc:spChg>
        <pc:picChg chg="mod">
          <ac:chgData name="Leonardo Lüder" userId="9c33d6df16cf35b3" providerId="LiveId" clId="{1543E9CC-E5DD-43DC-A0D0-3DDA03ECE065}" dt="2024-05-28T11:43:36.600" v="417" actId="1076"/>
          <ac:picMkLst>
            <pc:docMk/>
            <pc:sldMk cId="0" sldId="261"/>
            <ac:picMk id="282" creationId="{00000000-0000-0000-0000-000000000000}"/>
          </ac:picMkLst>
        </pc:picChg>
      </pc:sldChg>
      <pc:sldChg chg="addSp modSp mod">
        <pc:chgData name="Leonardo Lüder" userId="9c33d6df16cf35b3" providerId="LiveId" clId="{1543E9CC-E5DD-43DC-A0D0-3DDA03ECE065}" dt="2024-05-28T11:46:07.578" v="455" actId="1076"/>
        <pc:sldMkLst>
          <pc:docMk/>
          <pc:sldMk cId="0" sldId="262"/>
        </pc:sldMkLst>
        <pc:spChg chg="add mod">
          <ac:chgData name="Leonardo Lüder" userId="9c33d6df16cf35b3" providerId="LiveId" clId="{1543E9CC-E5DD-43DC-A0D0-3DDA03ECE065}" dt="2024-05-28T11:45:42.035" v="451" actId="1076"/>
          <ac:spMkLst>
            <pc:docMk/>
            <pc:sldMk cId="0" sldId="262"/>
            <ac:spMk id="2" creationId="{E92AEF7B-B67C-B525-6277-9CC4ED837220}"/>
          </ac:spMkLst>
        </pc:spChg>
        <pc:spChg chg="mod">
          <ac:chgData name="Leonardo Lüder" userId="9c33d6df16cf35b3" providerId="LiveId" clId="{1543E9CC-E5DD-43DC-A0D0-3DDA03ECE065}" dt="2024-05-28T11:46:07.578" v="455" actId="1076"/>
          <ac:spMkLst>
            <pc:docMk/>
            <pc:sldMk cId="0" sldId="262"/>
            <ac:spMk id="284" creationId="{00000000-0000-0000-0000-000000000000}"/>
          </ac:spMkLst>
        </pc:spChg>
        <pc:picChg chg="mod">
          <ac:chgData name="Leonardo Lüder" userId="9c33d6df16cf35b3" providerId="LiveId" clId="{1543E9CC-E5DD-43DC-A0D0-3DDA03ECE065}" dt="2024-05-28T11:45:43.575" v="453" actId="1036"/>
          <ac:picMkLst>
            <pc:docMk/>
            <pc:sldMk cId="0" sldId="262"/>
            <ac:picMk id="285" creationId="{00000000-0000-0000-0000-000000000000}"/>
          </ac:picMkLst>
        </pc:picChg>
      </pc:sldChg>
      <pc:sldChg chg="addSp delSp modSp add del mod ord">
        <pc:chgData name="Leonardo Lüder" userId="9c33d6df16cf35b3" providerId="LiveId" clId="{1543E9CC-E5DD-43DC-A0D0-3DDA03ECE065}" dt="2024-05-28T11:38:41.361" v="367" actId="47"/>
        <pc:sldMkLst>
          <pc:docMk/>
          <pc:sldMk cId="645282549" sldId="264"/>
        </pc:sldMkLst>
        <pc:spChg chg="mod">
          <ac:chgData name="Leonardo Lüder" userId="9c33d6df16cf35b3" providerId="LiveId" clId="{1543E9CC-E5DD-43DC-A0D0-3DDA03ECE065}" dt="2024-05-28T11:38:08.798" v="354" actId="1076"/>
          <ac:spMkLst>
            <pc:docMk/>
            <pc:sldMk cId="645282549" sldId="264"/>
            <ac:spMk id="284" creationId="{00000000-0000-0000-0000-000000000000}"/>
          </ac:spMkLst>
        </pc:spChg>
        <pc:spChg chg="mod">
          <ac:chgData name="Leonardo Lüder" userId="9c33d6df16cf35b3" providerId="LiveId" clId="{1543E9CC-E5DD-43DC-A0D0-3DDA03ECE065}" dt="2024-05-28T07:50:36.131" v="55" actId="20577"/>
          <ac:spMkLst>
            <pc:docMk/>
            <pc:sldMk cId="645282549" sldId="264"/>
            <ac:spMk id="286" creationId="{00000000-0000-0000-0000-000000000000}"/>
          </ac:spMkLst>
        </pc:spChg>
        <pc:picChg chg="add mod">
          <ac:chgData name="Leonardo Lüder" userId="9c33d6df16cf35b3" providerId="LiveId" clId="{1543E9CC-E5DD-43DC-A0D0-3DDA03ECE065}" dt="2024-05-28T07:51:13.533" v="57" actId="1076"/>
          <ac:picMkLst>
            <pc:docMk/>
            <pc:sldMk cId="645282549" sldId="264"/>
            <ac:picMk id="3" creationId="{5164CBAF-9877-76C2-C684-D3FBBD163AAC}"/>
          </ac:picMkLst>
        </pc:picChg>
        <pc:picChg chg="add mod">
          <ac:chgData name="Leonardo Lüder" userId="9c33d6df16cf35b3" providerId="LiveId" clId="{1543E9CC-E5DD-43DC-A0D0-3DDA03ECE065}" dt="2024-05-28T11:37:59.750" v="352" actId="1076"/>
          <ac:picMkLst>
            <pc:docMk/>
            <pc:sldMk cId="645282549" sldId="264"/>
            <ac:picMk id="5" creationId="{216AE8AD-F18D-32D4-33C8-EA43FC31A296}"/>
          </ac:picMkLst>
        </pc:picChg>
        <pc:picChg chg="del">
          <ac:chgData name="Leonardo Lüder" userId="9c33d6df16cf35b3" providerId="LiveId" clId="{1543E9CC-E5DD-43DC-A0D0-3DDA03ECE065}" dt="2024-05-28T07:49:10.710" v="19" actId="478"/>
          <ac:picMkLst>
            <pc:docMk/>
            <pc:sldMk cId="645282549" sldId="264"/>
            <ac:picMk id="285" creationId="{00000000-0000-0000-0000-000000000000}"/>
          </ac:picMkLst>
        </pc:picChg>
      </pc:sldChg>
      <pc:sldChg chg="add del">
        <pc:chgData name="Leonardo Lüder" userId="9c33d6df16cf35b3" providerId="LiveId" clId="{1543E9CC-E5DD-43DC-A0D0-3DDA03ECE065}" dt="2024-05-28T07:46:16.437" v="3" actId="47"/>
        <pc:sldMkLst>
          <pc:docMk/>
          <pc:sldMk cId="2792079028" sldId="264"/>
        </pc:sldMkLst>
      </pc:sldChg>
      <pc:sldChg chg="add del mod modShow">
        <pc:chgData name="Leonardo Lüder" userId="9c33d6df16cf35b3" providerId="LiveId" clId="{1543E9CC-E5DD-43DC-A0D0-3DDA03ECE065}" dt="2024-05-28T11:53:59.908" v="537" actId="47"/>
        <pc:sldMkLst>
          <pc:docMk/>
          <pc:sldMk cId="2854048575" sldId="265"/>
        </pc:sldMkLst>
      </pc:sldChg>
      <pc:sldChg chg="add modNotesTx">
        <pc:chgData name="Leonardo Lüder" userId="9c33d6df16cf35b3" providerId="LiveId" clId="{1543E9CC-E5DD-43DC-A0D0-3DDA03ECE065}" dt="2024-05-28T11:30:45.251" v="271" actId="20577"/>
        <pc:sldMkLst>
          <pc:docMk/>
          <pc:sldMk cId="1220757552" sldId="266"/>
        </pc:sldMkLst>
      </pc:sldChg>
      <pc:sldChg chg="modSp add mod">
        <pc:chgData name="Leonardo Lüder" userId="9c33d6df16cf35b3" providerId="LiveId" clId="{1543E9CC-E5DD-43DC-A0D0-3DDA03ECE065}" dt="2024-05-28T08:40:04.882" v="251" actId="1036"/>
        <pc:sldMkLst>
          <pc:docMk/>
          <pc:sldMk cId="3529989542" sldId="267"/>
        </pc:sldMkLst>
        <pc:spChg chg="mod">
          <ac:chgData name="Leonardo Lüder" userId="9c33d6df16cf35b3" providerId="LiveId" clId="{1543E9CC-E5DD-43DC-A0D0-3DDA03ECE065}" dt="2024-05-28T08:40:04.882" v="251" actId="1036"/>
          <ac:spMkLst>
            <pc:docMk/>
            <pc:sldMk cId="3529989542" sldId="267"/>
            <ac:spMk id="4" creationId="{97F51613-16DC-329E-4C6A-EB2AE3046C20}"/>
          </ac:spMkLst>
        </pc:spChg>
        <pc:picChg chg="mod">
          <ac:chgData name="Leonardo Lüder" userId="9c33d6df16cf35b3" providerId="LiveId" clId="{1543E9CC-E5DD-43DC-A0D0-3DDA03ECE065}" dt="2024-05-28T08:15:40.203" v="248" actId="14100"/>
          <ac:picMkLst>
            <pc:docMk/>
            <pc:sldMk cId="3529989542" sldId="267"/>
            <ac:picMk id="266" creationId="{00000000-0000-0000-0000-000000000000}"/>
          </ac:picMkLst>
        </pc:picChg>
      </pc:sldChg>
      <pc:sldChg chg="addSp delSp modSp add mod">
        <pc:chgData name="Leonardo Lüder" userId="9c33d6df16cf35b3" providerId="LiveId" clId="{1543E9CC-E5DD-43DC-A0D0-3DDA03ECE065}" dt="2024-05-28T11:39:49.429" v="398" actId="1076"/>
        <pc:sldMkLst>
          <pc:docMk/>
          <pc:sldMk cId="965927414" sldId="268"/>
        </pc:sldMkLst>
        <pc:spChg chg="add del mod">
          <ac:chgData name="Leonardo Lüder" userId="9c33d6df16cf35b3" providerId="LiveId" clId="{1543E9CC-E5DD-43DC-A0D0-3DDA03ECE065}" dt="2024-05-28T11:38:18.238" v="357" actId="478"/>
          <ac:spMkLst>
            <pc:docMk/>
            <pc:sldMk cId="965927414" sldId="268"/>
            <ac:spMk id="3" creationId="{CB17D584-9A00-088F-37EA-F00ED630E0C9}"/>
          </ac:spMkLst>
        </pc:spChg>
        <pc:spChg chg="add mod">
          <ac:chgData name="Leonardo Lüder" userId="9c33d6df16cf35b3" providerId="LiveId" clId="{1543E9CC-E5DD-43DC-A0D0-3DDA03ECE065}" dt="2024-05-28T11:38:27.424" v="362" actId="1076"/>
          <ac:spMkLst>
            <pc:docMk/>
            <pc:sldMk cId="965927414" sldId="268"/>
            <ac:spMk id="4" creationId="{451F84C6-7BB9-EEC3-0A8E-EB7D588F8F16}"/>
          </ac:spMkLst>
        </pc:spChg>
        <pc:spChg chg="add del mod">
          <ac:chgData name="Leonardo Lüder" userId="9c33d6df16cf35b3" providerId="LiveId" clId="{1543E9CC-E5DD-43DC-A0D0-3DDA03ECE065}" dt="2024-05-28T11:39:44.931" v="397" actId="478"/>
          <ac:spMkLst>
            <pc:docMk/>
            <pc:sldMk cId="965927414" sldId="268"/>
            <ac:spMk id="8" creationId="{D5FF3FB3-1D12-5B1C-83C7-8C42007AA033}"/>
          </ac:spMkLst>
        </pc:spChg>
        <pc:spChg chg="add mod">
          <ac:chgData name="Leonardo Lüder" userId="9c33d6df16cf35b3" providerId="LiveId" clId="{1543E9CC-E5DD-43DC-A0D0-3DDA03ECE065}" dt="2024-05-28T11:39:49.429" v="398" actId="1076"/>
          <ac:spMkLst>
            <pc:docMk/>
            <pc:sldMk cId="965927414" sldId="268"/>
            <ac:spMk id="9" creationId="{CF85F9C7-B59A-C325-F656-5ECA23CE7DCA}"/>
          </ac:spMkLst>
        </pc:spChg>
        <pc:spChg chg="del">
          <ac:chgData name="Leonardo Lüder" userId="9c33d6df16cf35b3" providerId="LiveId" clId="{1543E9CC-E5DD-43DC-A0D0-3DDA03ECE065}" dt="2024-05-28T11:38:14.675" v="356" actId="478"/>
          <ac:spMkLst>
            <pc:docMk/>
            <pc:sldMk cId="965927414" sldId="268"/>
            <ac:spMk id="272" creationId="{00000000-0000-0000-0000-000000000000}"/>
          </ac:spMkLst>
        </pc:spChg>
        <pc:spChg chg="del mod">
          <ac:chgData name="Leonardo Lüder" userId="9c33d6df16cf35b3" providerId="LiveId" clId="{1543E9CC-E5DD-43DC-A0D0-3DDA03ECE065}" dt="2024-05-28T11:38:23.112" v="360" actId="478"/>
          <ac:spMkLst>
            <pc:docMk/>
            <pc:sldMk cId="965927414" sldId="268"/>
            <ac:spMk id="276" creationId="{00000000-0000-0000-0000-000000000000}"/>
          </ac:spMkLst>
        </pc:spChg>
        <pc:picChg chg="add mod">
          <ac:chgData name="Leonardo Lüder" userId="9c33d6df16cf35b3" providerId="LiveId" clId="{1543E9CC-E5DD-43DC-A0D0-3DDA03ECE065}" dt="2024-05-28T11:38:34.303" v="365" actId="1076"/>
          <ac:picMkLst>
            <pc:docMk/>
            <pc:sldMk cId="965927414" sldId="268"/>
            <ac:picMk id="5" creationId="{D7A5EE79-DAF6-E3C9-D864-9628B6D0EA0E}"/>
          </ac:picMkLst>
        </pc:picChg>
        <pc:picChg chg="add mod">
          <ac:chgData name="Leonardo Lüder" userId="9c33d6df16cf35b3" providerId="LiveId" clId="{1543E9CC-E5DD-43DC-A0D0-3DDA03ECE065}" dt="2024-05-28T11:38:36.577" v="366" actId="1076"/>
          <ac:picMkLst>
            <pc:docMk/>
            <pc:sldMk cId="965927414" sldId="268"/>
            <ac:picMk id="6" creationId="{3AF8EC12-6136-A539-9C06-1E582EE728FD}"/>
          </ac:picMkLst>
        </pc:picChg>
        <pc:picChg chg="del">
          <ac:chgData name="Leonardo Lüder" userId="9c33d6df16cf35b3" providerId="LiveId" clId="{1543E9CC-E5DD-43DC-A0D0-3DDA03ECE065}" dt="2024-05-28T11:38:13.382" v="355" actId="478"/>
          <ac:picMkLst>
            <pc:docMk/>
            <pc:sldMk cId="965927414" sldId="268"/>
            <ac:picMk id="274" creationId="{00000000-0000-0000-0000-000000000000}"/>
          </ac:picMkLst>
        </pc:picChg>
        <pc:picChg chg="del">
          <ac:chgData name="Leonardo Lüder" userId="9c33d6df16cf35b3" providerId="LiveId" clId="{1543E9CC-E5DD-43DC-A0D0-3DDA03ECE065}" dt="2024-05-28T11:38:19.607" v="358" actId="478"/>
          <ac:picMkLst>
            <pc:docMk/>
            <pc:sldMk cId="965927414" sldId="268"/>
            <ac:picMk id="27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xfrm>
            <a:off x="1143000" y="685800"/>
            <a:ext cx="4572000" cy="3429000"/>
          </a:xfrm>
          <a:prstGeom prst="rect">
            <a:avLst/>
          </a:prstGeom>
        </p:spPr>
        <p:txBody>
          <a:bodyPr/>
          <a:lstStyle/>
          <a:p>
            <a:endParaRPr/>
          </a:p>
        </p:txBody>
      </p:sp>
      <p:sp>
        <p:nvSpPr>
          <p:cNvPr id="253" name="Shape 253"/>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Fira Code Regular"/>
      </a:defRPr>
    </a:lvl1pPr>
    <a:lvl2pPr indent="228600" latinLnBrk="0">
      <a:defRPr sz="1200">
        <a:solidFill>
          <a:srgbClr val="FFFFFF"/>
        </a:solidFill>
        <a:latin typeface="+mj-lt"/>
        <a:ea typeface="+mj-ea"/>
        <a:cs typeface="+mj-cs"/>
        <a:sym typeface="Fira Code Regular"/>
      </a:defRPr>
    </a:lvl2pPr>
    <a:lvl3pPr indent="457200" latinLnBrk="0">
      <a:defRPr sz="1200">
        <a:solidFill>
          <a:srgbClr val="FFFFFF"/>
        </a:solidFill>
        <a:latin typeface="+mj-lt"/>
        <a:ea typeface="+mj-ea"/>
        <a:cs typeface="+mj-cs"/>
        <a:sym typeface="Fira Code Regular"/>
      </a:defRPr>
    </a:lvl3pPr>
    <a:lvl4pPr indent="685800" latinLnBrk="0">
      <a:defRPr sz="1200">
        <a:solidFill>
          <a:srgbClr val="FFFFFF"/>
        </a:solidFill>
        <a:latin typeface="+mj-lt"/>
        <a:ea typeface="+mj-ea"/>
        <a:cs typeface="+mj-cs"/>
        <a:sym typeface="Fira Code Regular"/>
      </a:defRPr>
    </a:lvl4pPr>
    <a:lvl5pPr indent="914400" latinLnBrk="0">
      <a:defRPr sz="1200">
        <a:solidFill>
          <a:srgbClr val="FFFFFF"/>
        </a:solidFill>
        <a:latin typeface="+mj-lt"/>
        <a:ea typeface="+mj-ea"/>
        <a:cs typeface="+mj-cs"/>
        <a:sym typeface="Fira Code Regular"/>
      </a:defRPr>
    </a:lvl5pPr>
    <a:lvl6pPr indent="1143000" latinLnBrk="0">
      <a:defRPr sz="1200">
        <a:solidFill>
          <a:srgbClr val="FFFFFF"/>
        </a:solidFill>
        <a:latin typeface="+mj-lt"/>
        <a:ea typeface="+mj-ea"/>
        <a:cs typeface="+mj-cs"/>
        <a:sym typeface="Fira Code Regular"/>
      </a:defRPr>
    </a:lvl6pPr>
    <a:lvl7pPr indent="1371600" latinLnBrk="0">
      <a:defRPr sz="1200">
        <a:solidFill>
          <a:srgbClr val="FFFFFF"/>
        </a:solidFill>
        <a:latin typeface="+mj-lt"/>
        <a:ea typeface="+mj-ea"/>
        <a:cs typeface="+mj-cs"/>
        <a:sym typeface="Fira Code Regular"/>
      </a:defRPr>
    </a:lvl7pPr>
    <a:lvl8pPr indent="1600200" latinLnBrk="0">
      <a:defRPr sz="1200">
        <a:solidFill>
          <a:srgbClr val="FFFFFF"/>
        </a:solidFill>
        <a:latin typeface="+mj-lt"/>
        <a:ea typeface="+mj-ea"/>
        <a:cs typeface="+mj-cs"/>
        <a:sym typeface="Fira Code Regular"/>
      </a:defRPr>
    </a:lvl8pPr>
    <a:lvl9pPr indent="1828800" latinLnBrk="0">
      <a:defRPr sz="1200">
        <a:solidFill>
          <a:srgbClr val="FFFFFF"/>
        </a:solidFill>
        <a:latin typeface="+mj-lt"/>
        <a:ea typeface="+mj-ea"/>
        <a:cs typeface="+mj-cs"/>
        <a:sym typeface="Fira Code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Sparse </a:t>
            </a:r>
            <a:r>
              <a:rPr lang="en-GB" dirty="0" err="1"/>
              <a:t>identifi</a:t>
            </a:r>
            <a:r>
              <a:rPr lang="en-GB" dirty="0"/>
              <a:t> cation of nonlinear dynamics (</a:t>
            </a:r>
            <a:r>
              <a:rPr lang="en-GB" dirty="0" err="1"/>
              <a:t>SINDy</a:t>
            </a:r>
            <a:r>
              <a:rPr lang="en-GB" dirty="0"/>
              <a:t>)</a:t>
            </a:r>
          </a:p>
        </p:txBody>
      </p:sp>
    </p:spTree>
    <p:extLst>
      <p:ext uri="{BB962C8B-B14F-4D97-AF65-F5344CB8AC3E}">
        <p14:creationId xmlns:p14="http://schemas.microsoft.com/office/powerpoint/2010/main" val="259368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GB" dirty="0"/>
              <a:t>An autoencoder architecture is used to discover intrinsic coordinates z from high-dimensional input data x. </a:t>
            </a:r>
          </a:p>
          <a:p>
            <a:pPr marL="0" indent="0">
              <a:buNone/>
            </a:pPr>
            <a:r>
              <a:rPr lang="en-GB" dirty="0"/>
              <a:t>The network consists of 2 components:</a:t>
            </a:r>
          </a:p>
          <a:p>
            <a:pPr marL="0" indent="0">
              <a:buNone/>
            </a:pPr>
            <a:r>
              <a:rPr lang="en-GB" dirty="0"/>
              <a:t>an encoder phi(x), which maps the input data to the intrinsic coordinates z,</a:t>
            </a:r>
          </a:p>
          <a:p>
            <a:pPr marL="0" indent="0">
              <a:buNone/>
            </a:pPr>
            <a:r>
              <a:rPr lang="en-GB" dirty="0"/>
              <a:t>a decoder psi(z), which reconstructs x from the intrinsic coordinates. </a:t>
            </a:r>
          </a:p>
          <a:p>
            <a:pPr marL="228600" indent="-228600">
              <a:buAutoNum type="alphaUcParenBoth"/>
            </a:pPr>
            <a:endParaRPr lang="en-GB" dirty="0"/>
          </a:p>
          <a:p>
            <a:pPr marL="0" indent="0">
              <a:buNone/>
            </a:pPr>
            <a:r>
              <a:rPr lang="en-GB" dirty="0"/>
              <a:t>(B) A </a:t>
            </a:r>
            <a:r>
              <a:rPr lang="en-GB" dirty="0" err="1"/>
              <a:t>SINDy</a:t>
            </a:r>
            <a:r>
              <a:rPr lang="en-GB" dirty="0"/>
              <a:t> model captures the dynamics of the intrinsic coordinates. The active terms in the dynamics are identified by the nonzero elements in Omega , which are learned as part of the NN training. The time derivatives of z are calculated using the derivatives of x and the gradient of the encoder . Inset shows the pointwise loss function used to train the network. The loss function encourages the network to minimize both the autoencoder reconstruction error and the </a:t>
            </a:r>
            <a:r>
              <a:rPr lang="en-GB" dirty="0" err="1"/>
              <a:t>SINDy</a:t>
            </a:r>
            <a:r>
              <a:rPr lang="en-GB" dirty="0"/>
              <a:t> loss in z and x. L1 regularization on OMEGA is also included to encourage parsimonious dynamics.</a:t>
            </a:r>
          </a:p>
        </p:txBody>
      </p:sp>
    </p:spTree>
    <p:extLst>
      <p:ext uri="{BB962C8B-B14F-4D97-AF65-F5344CB8AC3E}">
        <p14:creationId xmlns:p14="http://schemas.microsoft.com/office/powerpoint/2010/main" val="83154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GB" dirty="0"/>
              <a:t>An autoencoder architecture is used to discover intrinsic coordinates z from high-dimensional input data x. </a:t>
            </a:r>
          </a:p>
          <a:p>
            <a:pPr marL="0" indent="0">
              <a:buNone/>
            </a:pPr>
            <a:r>
              <a:rPr lang="en-GB" dirty="0"/>
              <a:t>The network consists of 2 components:</a:t>
            </a:r>
          </a:p>
          <a:p>
            <a:pPr marL="0" indent="0">
              <a:buNone/>
            </a:pPr>
            <a:r>
              <a:rPr lang="en-GB" dirty="0"/>
              <a:t>an encoder phi(x), which maps the input data to the intrinsic coordinates z,</a:t>
            </a:r>
          </a:p>
          <a:p>
            <a:pPr marL="0" indent="0">
              <a:buNone/>
            </a:pPr>
            <a:r>
              <a:rPr lang="en-GB" dirty="0"/>
              <a:t>a decoder psi(z), which reconstructs x from the intrinsic coordinates. </a:t>
            </a:r>
          </a:p>
          <a:p>
            <a:pPr marL="228600" indent="-228600">
              <a:buAutoNum type="alphaUcParenBoth"/>
            </a:pPr>
            <a:endParaRPr lang="en-GB" dirty="0"/>
          </a:p>
          <a:p>
            <a:pPr marL="0" indent="0">
              <a:buNone/>
            </a:pPr>
            <a:r>
              <a:rPr lang="en-GB" dirty="0"/>
              <a:t>(B) A </a:t>
            </a:r>
            <a:r>
              <a:rPr lang="en-GB" dirty="0" err="1"/>
              <a:t>SINDy</a:t>
            </a:r>
            <a:r>
              <a:rPr lang="en-GB" dirty="0"/>
              <a:t> model captures the dynamics of the intrinsic coordinates. The active terms in the dynamics are identified by the nonzero elements in , which are learned as part of the NN training. The time derivatives of z are calculated using the derivatives of x and the gradient of the encoder . Inset shows the pointwise loss function used to train the network. The loss function encourages the network to minimize both the autoencoder reconstruction error and the </a:t>
            </a:r>
            <a:r>
              <a:rPr lang="en-GB" dirty="0" err="1"/>
              <a:t>SINDy</a:t>
            </a:r>
            <a:r>
              <a:rPr lang="en-GB" dirty="0"/>
              <a:t> loss in z and x. L1 regularization on OMEGA is also included to encourage parsimonious dynamics.</a:t>
            </a:r>
          </a:p>
        </p:txBody>
      </p:sp>
    </p:spTree>
    <p:extLst>
      <p:ext uri="{BB962C8B-B14F-4D97-AF65-F5344CB8AC3E}">
        <p14:creationId xmlns:p14="http://schemas.microsoft.com/office/powerpoint/2010/main" val="28968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Z </a:t>
            </a:r>
            <a:r>
              <a:rPr lang="de-DE" dirty="0" err="1"/>
              <a:t>is</a:t>
            </a:r>
            <a:r>
              <a:rPr lang="de-DE" dirty="0"/>
              <a:t> </a:t>
            </a:r>
            <a:r>
              <a:rPr lang="de-DE" dirty="0" err="1"/>
              <a:t>the</a:t>
            </a:r>
            <a:r>
              <a:rPr lang="de-DE" dirty="0"/>
              <a:t> angle</a:t>
            </a:r>
            <a:endParaRPr lang="en-GB" dirty="0"/>
          </a:p>
        </p:txBody>
      </p:sp>
    </p:spTree>
    <p:extLst>
      <p:ext uri="{BB962C8B-B14F-4D97-AF65-F5344CB8AC3E}">
        <p14:creationId xmlns:p14="http://schemas.microsoft.com/office/powerpoint/2010/main" val="410257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el 1">
    <p:spTree>
      <p:nvGrpSpPr>
        <p:cNvPr id="1" name=""/>
        <p:cNvGrpSpPr/>
        <p:nvPr/>
      </p:nvGrpSpPr>
      <p:grpSpPr>
        <a:xfrm>
          <a:off x="0" y="0"/>
          <a:ext cx="0" cy="0"/>
          <a:chOff x="0" y="0"/>
          <a:chExt cx="0" cy="0"/>
        </a:xfrm>
      </p:grpSpPr>
      <p:sp>
        <p:nvSpPr>
          <p:cNvPr id="12" name="Titel"/>
          <p:cNvSpPr txBox="1">
            <a:spLocks noGrp="1"/>
          </p:cNvSpPr>
          <p:nvPr>
            <p:ph type="title" hasCustomPrompt="1"/>
          </p:nvPr>
        </p:nvSpPr>
        <p:spPr>
          <a:xfrm>
            <a:off x="838200" y="1891743"/>
            <a:ext cx="10515600" cy="1192887"/>
          </a:xfrm>
          <a:prstGeom prst="rect">
            <a:avLst/>
          </a:prstGeom>
        </p:spPr>
        <p:txBody>
          <a:bodyPr/>
          <a:lstStyle>
            <a:lvl1pPr algn="ctr">
              <a:defRPr sz="6000"/>
            </a:lvl1pPr>
          </a:lstStyle>
          <a:p>
            <a:r>
              <a:t>Titel</a:t>
            </a:r>
          </a:p>
        </p:txBody>
      </p:sp>
      <p:sp>
        <p:nvSpPr>
          <p:cNvPr id="13" name="Body Level One…"/>
          <p:cNvSpPr txBox="1">
            <a:spLocks noGrp="1"/>
          </p:cNvSpPr>
          <p:nvPr>
            <p:ph type="body" sz="quarter" idx="1" hasCustomPrompt="1"/>
          </p:nvPr>
        </p:nvSpPr>
        <p:spPr>
          <a:xfrm>
            <a:off x="838200" y="3341027"/>
            <a:ext cx="10515600" cy="432346"/>
          </a:xfrm>
          <a:prstGeom prst="rect">
            <a:avLst/>
          </a:prstGeom>
        </p:spPr>
        <p:txBody>
          <a:bodyPr anchor="ctr"/>
          <a:lstStyle>
            <a:lvl1pPr algn="ctr">
              <a:defRPr sz="2800">
                <a:solidFill>
                  <a:schemeClr val="accent5"/>
                </a:solidFill>
              </a:defRPr>
            </a:lvl1pPr>
            <a:lvl2pPr marL="723900" indent="-266700" algn="ctr">
              <a:buSzPct val="100000"/>
              <a:buChar char="•"/>
              <a:defRPr sz="2800">
                <a:solidFill>
                  <a:schemeClr val="accent5"/>
                </a:solidFill>
              </a:defRPr>
            </a:lvl2pPr>
            <a:lvl3pPr marL="1234439" indent="-320039" algn="ctr">
              <a:buSzPct val="100000"/>
              <a:buChar char="•"/>
              <a:defRPr sz="2800">
                <a:solidFill>
                  <a:schemeClr val="accent5"/>
                </a:solidFill>
              </a:defRPr>
            </a:lvl3pPr>
            <a:lvl4pPr marL="1727200" indent="-355600" algn="ctr">
              <a:buSzPct val="100000"/>
              <a:buChar char="•"/>
              <a:defRPr sz="2800">
                <a:solidFill>
                  <a:schemeClr val="accent5"/>
                </a:solidFill>
              </a:defRPr>
            </a:lvl4pPr>
            <a:lvl5pPr marL="2184400" indent="-355600" algn="ctr">
              <a:buSzPct val="100000"/>
              <a:buChar char="•"/>
              <a:defRPr sz="2800">
                <a:solidFill>
                  <a:schemeClr val="accent5"/>
                </a:solidFill>
              </a:defRPr>
            </a:lvl5pPr>
          </a:lstStyle>
          <a:p>
            <a:r>
              <a:t>Untertitel</a:t>
            </a:r>
          </a:p>
          <a:p>
            <a:pPr lvl="1"/>
            <a:endParaRPr/>
          </a:p>
          <a:p>
            <a:pPr lvl="2"/>
            <a:endParaRPr/>
          </a:p>
          <a:p>
            <a:pPr lvl="3"/>
            <a:endParaRPr/>
          </a:p>
          <a:p>
            <a:pPr lvl="4"/>
            <a:endParaRPr/>
          </a:p>
        </p:txBody>
      </p:sp>
      <p:sp>
        <p:nvSpPr>
          <p:cNvPr id="14" name="Textplatzhalter 7"/>
          <p:cNvSpPr>
            <a:spLocks noGrp="1"/>
          </p:cNvSpPr>
          <p:nvPr>
            <p:ph type="body" sz="quarter" idx="21" hasCustomPrompt="1"/>
          </p:nvPr>
        </p:nvSpPr>
        <p:spPr>
          <a:xfrm>
            <a:off x="2473555" y="5036394"/>
            <a:ext cx="2215687" cy="432345"/>
          </a:xfrm>
          <a:prstGeom prst="rect">
            <a:avLst/>
          </a:prstGeom>
        </p:spPr>
        <p:txBody>
          <a:bodyPr anchor="ctr"/>
          <a:lstStyle>
            <a:lvl1pPr>
              <a:defRPr sz="2000"/>
            </a:lvl1pPr>
          </a:lstStyle>
          <a:p>
            <a:r>
              <a:t>Autor</a:t>
            </a:r>
          </a:p>
        </p:txBody>
      </p:sp>
      <p:sp>
        <p:nvSpPr>
          <p:cNvPr id="15" name="Textplatzhalter 7"/>
          <p:cNvSpPr>
            <a:spLocks noGrp="1"/>
          </p:cNvSpPr>
          <p:nvPr>
            <p:ph type="body" sz="quarter" idx="22" hasCustomPrompt="1"/>
          </p:nvPr>
        </p:nvSpPr>
        <p:spPr>
          <a:xfrm>
            <a:off x="2473555" y="5529569"/>
            <a:ext cx="4225497" cy="432345"/>
          </a:xfrm>
          <a:prstGeom prst="rect">
            <a:avLst/>
          </a:prstGeom>
        </p:spPr>
        <p:txBody>
          <a:bodyPr anchor="ctr"/>
          <a:lstStyle>
            <a:lvl1pPr>
              <a:defRPr sz="2000" spc="300">
                <a:solidFill>
                  <a:schemeClr val="accent5"/>
                </a:solidFill>
                <a:latin typeface="+mj-lt"/>
                <a:ea typeface="+mj-ea"/>
                <a:cs typeface="+mj-cs"/>
                <a:sym typeface="Fira Code Regular"/>
              </a:defRPr>
            </a:lvl1pPr>
          </a:lstStyle>
          <a:p>
            <a:r>
              <a:t>Autor</a:t>
            </a:r>
          </a:p>
        </p:txBody>
      </p:sp>
      <p:sp>
        <p:nvSpPr>
          <p:cNvPr id="16" name="Textplatzhalter 7"/>
          <p:cNvSpPr>
            <a:spLocks noGrp="1"/>
          </p:cNvSpPr>
          <p:nvPr>
            <p:ph type="body" sz="quarter" idx="23" hasCustomPrompt="1"/>
          </p:nvPr>
        </p:nvSpPr>
        <p:spPr>
          <a:xfrm>
            <a:off x="7502755" y="5036392"/>
            <a:ext cx="2215688" cy="432345"/>
          </a:xfrm>
          <a:prstGeom prst="rect">
            <a:avLst/>
          </a:prstGeom>
        </p:spPr>
        <p:txBody>
          <a:bodyPr anchor="ctr"/>
          <a:lstStyle>
            <a:lvl1pPr>
              <a:defRPr sz="2000"/>
            </a:lvl1pPr>
          </a:lstStyle>
          <a:p>
            <a:r>
              <a:t>Institution</a:t>
            </a:r>
          </a:p>
        </p:txBody>
      </p:sp>
      <p:sp>
        <p:nvSpPr>
          <p:cNvPr id="17" name="Textplatzhalter 7"/>
          <p:cNvSpPr>
            <a:spLocks noGrp="1"/>
          </p:cNvSpPr>
          <p:nvPr>
            <p:ph type="body" sz="quarter" idx="24" hasCustomPrompt="1"/>
          </p:nvPr>
        </p:nvSpPr>
        <p:spPr>
          <a:xfrm>
            <a:off x="7502758" y="5529569"/>
            <a:ext cx="3725132" cy="432345"/>
          </a:xfrm>
          <a:prstGeom prst="rect">
            <a:avLst/>
          </a:prstGeom>
        </p:spPr>
        <p:txBody>
          <a:bodyPr anchor="ctr"/>
          <a:lstStyle>
            <a:lvl1pPr>
              <a:defRPr sz="2000" spc="300">
                <a:solidFill>
                  <a:schemeClr val="accent5"/>
                </a:solidFill>
                <a:latin typeface="+mj-lt"/>
                <a:ea typeface="+mj-ea"/>
                <a:cs typeface="+mj-cs"/>
                <a:sym typeface="Fira Code Regular"/>
              </a:defRPr>
            </a:lvl1pPr>
          </a:lstStyle>
          <a:p>
            <a:r>
              <a:t>Institution</a:t>
            </a:r>
          </a:p>
        </p:txBody>
      </p:sp>
      <p:sp>
        <p:nvSpPr>
          <p:cNvPr id="18" name="Gerader Verbinder 18"/>
          <p:cNvSpPr/>
          <p:nvPr/>
        </p:nvSpPr>
        <p:spPr>
          <a:xfrm>
            <a:off x="7273994" y="4976219"/>
            <a:ext cx="1" cy="1063530"/>
          </a:xfrm>
          <a:prstGeom prst="line">
            <a:avLst/>
          </a:prstGeom>
          <a:ln w="6350">
            <a:solidFill>
              <a:schemeClr val="accent5"/>
            </a:solidFill>
            <a:miter/>
          </a:ln>
        </p:spPr>
        <p:txBody>
          <a:bodyPr lIns="45719" rIns="45719"/>
          <a:lstStyle/>
          <a:p>
            <a:pPr>
              <a:defRPr>
                <a:solidFill>
                  <a:srgbClr val="FFFFFF"/>
                </a:solidFill>
              </a:defRPr>
            </a:pPr>
            <a:endParaRPr/>
          </a:p>
        </p:txBody>
      </p:sp>
      <p:sp>
        <p:nvSpPr>
          <p:cNvPr id="19" name="Gerader Verbinder 21"/>
          <p:cNvSpPr/>
          <p:nvPr/>
        </p:nvSpPr>
        <p:spPr>
          <a:xfrm flipH="1">
            <a:off x="2244791" y="4976219"/>
            <a:ext cx="1" cy="1063530"/>
          </a:xfrm>
          <a:prstGeom prst="line">
            <a:avLst/>
          </a:prstGeom>
          <a:ln w="6350">
            <a:solidFill>
              <a:schemeClr val="accent5"/>
            </a:solidFill>
            <a:miter/>
          </a:ln>
        </p:spPr>
        <p:txBody>
          <a:bodyPr lIns="45719" rIns="45719"/>
          <a:lstStyle/>
          <a:p>
            <a:pPr>
              <a:defRPr>
                <a:solidFill>
                  <a:srgbClr val="FFFFFF"/>
                </a:solidFill>
              </a:defRPr>
            </a:pPr>
            <a:endParaRPr/>
          </a:p>
        </p:txBody>
      </p:sp>
      <p:sp>
        <p:nvSpPr>
          <p:cNvPr id="2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Inhalt 4">
    <p:spTree>
      <p:nvGrpSpPr>
        <p:cNvPr id="1" name=""/>
        <p:cNvGrpSpPr/>
        <p:nvPr/>
      </p:nvGrpSpPr>
      <p:grpSpPr>
        <a:xfrm>
          <a:off x="0" y="0"/>
          <a:ext cx="0" cy="0"/>
          <a:chOff x="0" y="0"/>
          <a:chExt cx="0" cy="0"/>
        </a:xfrm>
      </p:grpSpPr>
      <p:sp>
        <p:nvSpPr>
          <p:cNvPr id="111" name="Body Level One…"/>
          <p:cNvSpPr txBox="1">
            <a:spLocks noGrp="1"/>
          </p:cNvSpPr>
          <p:nvPr>
            <p:ph type="body" sz="quarter" idx="1" hasCustomPrompt="1"/>
          </p:nvPr>
        </p:nvSpPr>
        <p:spPr>
          <a:xfrm>
            <a:off x="334143" y="5250829"/>
            <a:ext cx="3598171" cy="365126"/>
          </a:xfrm>
          <a:prstGeom prst="rect">
            <a:avLst/>
          </a:prstGeom>
        </p:spPr>
        <p:txBody>
          <a:bodyPr/>
          <a:lstStyle>
            <a:lvl1pPr algn="ctr">
              <a:defRPr sz="1600">
                <a:latin typeface="+mj-lt"/>
                <a:ea typeface="+mj-ea"/>
                <a:cs typeface="+mj-cs"/>
                <a:sym typeface="Fira Code Regular"/>
              </a:defRPr>
            </a:lvl1pPr>
            <a:lvl2pPr marL="609600" indent="-152400" algn="ctr">
              <a:buSzPct val="100000"/>
              <a:buChar char="•"/>
              <a:defRPr sz="1600">
                <a:latin typeface="+mj-lt"/>
                <a:ea typeface="+mj-ea"/>
                <a:cs typeface="+mj-cs"/>
                <a:sym typeface="Fira Code Regular"/>
              </a:defRPr>
            </a:lvl2pPr>
            <a:lvl3pPr marL="1097280" indent="-182880" algn="ctr">
              <a:buSzPct val="100000"/>
              <a:buChar char="•"/>
              <a:defRPr sz="1600">
                <a:latin typeface="+mj-lt"/>
                <a:ea typeface="+mj-ea"/>
                <a:cs typeface="+mj-cs"/>
                <a:sym typeface="Fira Code Regular"/>
              </a:defRPr>
            </a:lvl3pPr>
            <a:lvl4pPr marL="1574800" indent="-203200" algn="ctr">
              <a:buSzPct val="100000"/>
              <a:buChar char="•"/>
              <a:defRPr sz="1600">
                <a:latin typeface="+mj-lt"/>
                <a:ea typeface="+mj-ea"/>
                <a:cs typeface="+mj-cs"/>
                <a:sym typeface="Fira Code Regular"/>
              </a:defRPr>
            </a:lvl4pPr>
            <a:lvl5pPr marL="2032000" indent="-203200" algn="ctr">
              <a:buSzPct val="100000"/>
              <a:buChar char="•"/>
              <a:defRPr sz="16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112" name="Textplatzhalter 11"/>
          <p:cNvSpPr>
            <a:spLocks noGrp="1"/>
          </p:cNvSpPr>
          <p:nvPr>
            <p:ph type="body" sz="quarter" idx="21" hasCustomPrompt="1"/>
          </p:nvPr>
        </p:nvSpPr>
        <p:spPr>
          <a:xfrm>
            <a:off x="334142" y="5747963"/>
            <a:ext cx="3598170" cy="849388"/>
          </a:xfrm>
          <a:prstGeom prst="rect">
            <a:avLst/>
          </a:prstGeom>
        </p:spPr>
        <p:txBody>
          <a:bodyPr/>
          <a:lstStyle>
            <a:lvl1pPr>
              <a:defRPr sz="1400"/>
            </a:lvl1pPr>
          </a:lstStyle>
          <a:p>
            <a:r>
              <a:t>Inhaltsbeschreibung. Was ist auf dem Inhalt zu sehen?</a:t>
            </a:r>
          </a:p>
        </p:txBody>
      </p:sp>
      <p:sp>
        <p:nvSpPr>
          <p:cNvPr id="113" name="Textplatzhalter 9"/>
          <p:cNvSpPr>
            <a:spLocks noGrp="1"/>
          </p:cNvSpPr>
          <p:nvPr>
            <p:ph type="body" sz="quarter" idx="22" hasCustomPrompt="1"/>
          </p:nvPr>
        </p:nvSpPr>
        <p:spPr>
          <a:xfrm>
            <a:off x="8259685" y="5250829"/>
            <a:ext cx="3598171" cy="365126"/>
          </a:xfrm>
          <a:prstGeom prst="rect">
            <a:avLst/>
          </a:prstGeom>
        </p:spPr>
        <p:txBody>
          <a:bodyPr/>
          <a:lstStyle>
            <a:lvl1pPr algn="ctr">
              <a:defRPr sz="1600">
                <a:latin typeface="+mj-lt"/>
                <a:ea typeface="+mj-ea"/>
                <a:cs typeface="+mj-cs"/>
                <a:sym typeface="Fira Code Regular"/>
              </a:defRPr>
            </a:lvl1pPr>
          </a:lstStyle>
          <a:p>
            <a:r>
              <a:t>Inhaltsname</a:t>
            </a:r>
          </a:p>
        </p:txBody>
      </p:sp>
      <p:sp>
        <p:nvSpPr>
          <p:cNvPr id="114" name="Textplatzhalter 11"/>
          <p:cNvSpPr>
            <a:spLocks noGrp="1"/>
          </p:cNvSpPr>
          <p:nvPr>
            <p:ph type="body" sz="quarter" idx="23" hasCustomPrompt="1"/>
          </p:nvPr>
        </p:nvSpPr>
        <p:spPr>
          <a:xfrm>
            <a:off x="8259684" y="5747963"/>
            <a:ext cx="3598171" cy="849388"/>
          </a:xfrm>
          <a:prstGeom prst="rect">
            <a:avLst/>
          </a:prstGeom>
        </p:spPr>
        <p:txBody>
          <a:bodyPr/>
          <a:lstStyle>
            <a:lvl1pPr>
              <a:defRPr sz="1400"/>
            </a:lvl1pPr>
          </a:lstStyle>
          <a:p>
            <a:r>
              <a:t>Inhaltsbeschreibung. Was ist auf dem Inhalt zu sehen?</a:t>
            </a:r>
          </a:p>
        </p:txBody>
      </p:sp>
      <p:sp>
        <p:nvSpPr>
          <p:cNvPr id="115" name="Textplatzhalter 9"/>
          <p:cNvSpPr>
            <a:spLocks noGrp="1"/>
          </p:cNvSpPr>
          <p:nvPr>
            <p:ph type="body" sz="quarter" idx="24" hasCustomPrompt="1"/>
          </p:nvPr>
        </p:nvSpPr>
        <p:spPr>
          <a:xfrm>
            <a:off x="4296914" y="5250829"/>
            <a:ext cx="3598170" cy="365126"/>
          </a:xfrm>
          <a:prstGeom prst="rect">
            <a:avLst/>
          </a:prstGeom>
        </p:spPr>
        <p:txBody>
          <a:bodyPr/>
          <a:lstStyle>
            <a:lvl1pPr algn="ctr">
              <a:defRPr sz="1600">
                <a:latin typeface="+mj-lt"/>
                <a:ea typeface="+mj-ea"/>
                <a:cs typeface="+mj-cs"/>
                <a:sym typeface="Fira Code Regular"/>
              </a:defRPr>
            </a:lvl1pPr>
          </a:lstStyle>
          <a:p>
            <a:r>
              <a:t>Inhaltsname</a:t>
            </a:r>
          </a:p>
        </p:txBody>
      </p:sp>
      <p:sp>
        <p:nvSpPr>
          <p:cNvPr id="116" name="Textplatzhalter 11"/>
          <p:cNvSpPr>
            <a:spLocks noGrp="1"/>
          </p:cNvSpPr>
          <p:nvPr>
            <p:ph type="body" sz="quarter" idx="25" hasCustomPrompt="1"/>
          </p:nvPr>
        </p:nvSpPr>
        <p:spPr>
          <a:xfrm>
            <a:off x="4296912" y="5747963"/>
            <a:ext cx="3598171" cy="849388"/>
          </a:xfrm>
          <a:prstGeom prst="rect">
            <a:avLst/>
          </a:prstGeom>
        </p:spPr>
        <p:txBody>
          <a:bodyPr/>
          <a:lstStyle>
            <a:lvl1pPr>
              <a:defRPr sz="1400"/>
            </a:lvl1pPr>
          </a:lstStyle>
          <a:p>
            <a:r>
              <a:t>Inhaltsbeschreibung. Was ist auf dem Inhalt zu sehen?</a:t>
            </a:r>
          </a:p>
        </p:txBody>
      </p:sp>
      <p:sp>
        <p:nvSpPr>
          <p:cNvPr id="117"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Inhalt 5">
    <p:spTree>
      <p:nvGrpSpPr>
        <p:cNvPr id="1" name=""/>
        <p:cNvGrpSpPr/>
        <p:nvPr/>
      </p:nvGrpSpPr>
      <p:grpSpPr>
        <a:xfrm>
          <a:off x="0" y="0"/>
          <a:ext cx="0" cy="0"/>
          <a:chOff x="0" y="0"/>
          <a:chExt cx="0" cy="0"/>
        </a:xfrm>
      </p:grpSpPr>
      <p:sp>
        <p:nvSpPr>
          <p:cNvPr id="125"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126" name="Body Level One…"/>
          <p:cNvSpPr txBox="1">
            <a:spLocks noGrp="1"/>
          </p:cNvSpPr>
          <p:nvPr>
            <p:ph type="body" sz="quarter" idx="1" hasCustomPrompt="1"/>
          </p:nvPr>
        </p:nvSpPr>
        <p:spPr>
          <a:xfrm>
            <a:off x="2499883" y="5755811"/>
            <a:ext cx="7192231" cy="849388"/>
          </a:xfrm>
          <a:prstGeom prst="rect">
            <a:avLst/>
          </a:prstGeom>
        </p:spPr>
        <p:txBody>
          <a:bodyPr/>
          <a:lstStyle>
            <a:lvl1pPr>
              <a:defRPr sz="1800" i="1"/>
            </a:lvl1pPr>
            <a:lvl2pPr marL="628650" indent="-171450">
              <a:buSzPct val="100000"/>
              <a:buChar char="•"/>
              <a:defRPr sz="1800" i="1"/>
            </a:lvl2pPr>
            <a:lvl3pPr marL="1120139" indent="-205739">
              <a:buSzPct val="100000"/>
              <a:buChar char="•"/>
              <a:defRPr sz="1800" i="1"/>
            </a:lvl3pPr>
            <a:lvl4pPr marL="1600200" indent="-228600">
              <a:buSzPct val="100000"/>
              <a:buChar char="•"/>
              <a:defRPr sz="1800" i="1"/>
            </a:lvl4pPr>
            <a:lvl5pPr marL="2057400" indent="-228600">
              <a:buSzPct val="100000"/>
              <a:buChar char="•"/>
              <a:defRPr sz="1800" i="1"/>
            </a:lvl5pPr>
          </a:lstStyle>
          <a:p>
            <a:r>
              <a:t>Inhaltsbeschreibung. Was ist auf dem Inhalt zu sehen?</a:t>
            </a:r>
          </a:p>
          <a:p>
            <a:pPr lvl="1"/>
            <a:endParaRPr/>
          </a:p>
          <a:p>
            <a:pPr lvl="2"/>
            <a:endParaRPr/>
          </a:p>
          <a:p>
            <a:pPr lvl="3"/>
            <a:endParaRPr/>
          </a:p>
          <a:p>
            <a:pPr lvl="4"/>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Inhalt 6">
    <p:spTree>
      <p:nvGrpSpPr>
        <p:cNvPr id="1" name=""/>
        <p:cNvGrpSpPr/>
        <p:nvPr/>
      </p:nvGrpSpPr>
      <p:grpSpPr>
        <a:xfrm>
          <a:off x="0" y="0"/>
          <a:ext cx="0" cy="0"/>
          <a:chOff x="0" y="0"/>
          <a:chExt cx="0" cy="0"/>
        </a:xfrm>
      </p:grpSpPr>
      <p:sp>
        <p:nvSpPr>
          <p:cNvPr id="134"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135" name="Bildplatzhalter 3"/>
          <p:cNvSpPr>
            <a:spLocks noGrp="1"/>
          </p:cNvSpPr>
          <p:nvPr>
            <p:ph type="pic" idx="21"/>
          </p:nvPr>
        </p:nvSpPr>
        <p:spPr>
          <a:xfrm>
            <a:off x="1583498" y="1350656"/>
            <a:ext cx="8748002" cy="4914792"/>
          </a:xfrm>
          <a:prstGeom prst="rect">
            <a:avLst/>
          </a:prstGeom>
        </p:spPr>
        <p:txBody>
          <a:bodyPr lIns="91439" rIns="91439">
            <a:noAutofit/>
          </a:bodyPr>
          <a:lstStyle/>
          <a:p>
            <a:endParaRP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Gegenüberstellung">
    <p:spTree>
      <p:nvGrpSpPr>
        <p:cNvPr id="1" name=""/>
        <p:cNvGrpSpPr/>
        <p:nvPr/>
      </p:nvGrpSpPr>
      <p:grpSpPr>
        <a:xfrm>
          <a:off x="0" y="0"/>
          <a:ext cx="0" cy="0"/>
          <a:chOff x="0" y="0"/>
          <a:chExt cx="0" cy="0"/>
        </a:xfrm>
      </p:grpSpPr>
      <p:sp>
        <p:nvSpPr>
          <p:cNvPr id="143" name="Rechteck 3"/>
          <p:cNvSpPr/>
          <p:nvPr/>
        </p:nvSpPr>
        <p:spPr>
          <a:xfrm>
            <a:off x="0" y="0"/>
            <a:ext cx="6096000" cy="6858000"/>
          </a:xfrm>
          <a:prstGeom prst="rect">
            <a:avLst/>
          </a:prstGeom>
          <a:solidFill>
            <a:srgbClr val="DEDEDE"/>
          </a:solidFill>
          <a:ln w="12700">
            <a:miter lim="400000"/>
          </a:ln>
        </p:spPr>
        <p:txBody>
          <a:bodyPr lIns="45719" rIns="45719" anchor="ctr"/>
          <a:lstStyle/>
          <a:p>
            <a:pPr algn="ctr">
              <a:defRPr>
                <a:solidFill>
                  <a:srgbClr val="DEDEDE"/>
                </a:solidFill>
              </a:defRPr>
            </a:pPr>
            <a:endParaRPr/>
          </a:p>
        </p:txBody>
      </p:sp>
      <p:sp>
        <p:nvSpPr>
          <p:cNvPr id="144" name="Body Level One…"/>
          <p:cNvSpPr txBox="1">
            <a:spLocks noGrp="1"/>
          </p:cNvSpPr>
          <p:nvPr>
            <p:ph type="body" sz="quarter" idx="1" hasCustomPrompt="1"/>
          </p:nvPr>
        </p:nvSpPr>
        <p:spPr>
          <a:xfrm>
            <a:off x="1047831" y="2441574"/>
            <a:ext cx="4010804" cy="987426"/>
          </a:xfrm>
          <a:prstGeom prst="rect">
            <a:avLst/>
          </a:prstGeom>
        </p:spPr>
        <p:txBody>
          <a:bodyPr/>
          <a:lstStyle>
            <a:lvl1pPr>
              <a:defRPr sz="4000"/>
            </a:lvl1pPr>
            <a:lvl2pPr marL="838200" indent="-381000">
              <a:buSzPct val="100000"/>
              <a:buChar char="•"/>
              <a:defRPr sz="4000"/>
            </a:lvl2pPr>
            <a:lvl3pPr marL="1371600" indent="-457200">
              <a:buSzPct val="100000"/>
              <a:buChar char="•"/>
              <a:defRPr sz="4000"/>
            </a:lvl3pPr>
            <a:lvl4pPr marL="1879600" indent="-508000">
              <a:buSzPct val="100000"/>
              <a:buChar char="•"/>
              <a:defRPr sz="4000"/>
            </a:lvl4pPr>
            <a:lvl5pPr marL="2336800" indent="-508000">
              <a:buSzPct val="100000"/>
              <a:buChar char="•"/>
              <a:defRPr sz="4000"/>
            </a:lvl5pPr>
          </a:lstStyle>
          <a:p>
            <a:r>
              <a:t>Das ist die These</a:t>
            </a:r>
          </a:p>
          <a:p>
            <a:pPr lvl="1"/>
            <a:endParaRPr/>
          </a:p>
          <a:p>
            <a:pPr lvl="2"/>
            <a:endParaRPr/>
          </a:p>
          <a:p>
            <a:pPr lvl="3"/>
            <a:endParaRPr/>
          </a:p>
          <a:p>
            <a:pPr lvl="4"/>
            <a:endParaRPr/>
          </a:p>
        </p:txBody>
      </p:sp>
      <p:sp>
        <p:nvSpPr>
          <p:cNvPr id="145" name="Textplatzhalter 5"/>
          <p:cNvSpPr>
            <a:spLocks noGrp="1"/>
          </p:cNvSpPr>
          <p:nvPr>
            <p:ph type="body" sz="quarter" idx="21" hasCustomPrompt="1"/>
          </p:nvPr>
        </p:nvSpPr>
        <p:spPr>
          <a:xfrm>
            <a:off x="7143832" y="2432088"/>
            <a:ext cx="4000337" cy="987426"/>
          </a:xfrm>
          <a:prstGeom prst="rect">
            <a:avLst/>
          </a:prstGeom>
        </p:spPr>
        <p:txBody>
          <a:bodyPr/>
          <a:lstStyle>
            <a:lvl1pPr defTabSz="749808">
              <a:spcBef>
                <a:spcPts val="800"/>
              </a:spcBef>
              <a:defRPr sz="3280"/>
            </a:lvl1pPr>
          </a:lstStyle>
          <a:p>
            <a:r>
              <a:t>Das ist die Antithese</a:t>
            </a:r>
          </a:p>
        </p:txBody>
      </p:sp>
      <p:sp>
        <p:nvSpPr>
          <p:cNvPr id="146"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Gegenüberstellung flipped">
    <p:spTree>
      <p:nvGrpSpPr>
        <p:cNvPr id="1" name=""/>
        <p:cNvGrpSpPr/>
        <p:nvPr/>
      </p:nvGrpSpPr>
      <p:grpSpPr>
        <a:xfrm>
          <a:off x="0" y="0"/>
          <a:ext cx="0" cy="0"/>
          <a:chOff x="0" y="0"/>
          <a:chExt cx="0" cy="0"/>
        </a:xfrm>
      </p:grpSpPr>
      <p:sp>
        <p:nvSpPr>
          <p:cNvPr id="153" name="Rechteck 3"/>
          <p:cNvSpPr/>
          <p:nvPr/>
        </p:nvSpPr>
        <p:spPr>
          <a:xfrm>
            <a:off x="6096000" y="0"/>
            <a:ext cx="6096001" cy="6858001"/>
          </a:xfrm>
          <a:prstGeom prst="rect">
            <a:avLst/>
          </a:prstGeom>
          <a:solidFill>
            <a:srgbClr val="DEDEDE"/>
          </a:solidFill>
          <a:ln w="12700">
            <a:miter lim="400000"/>
          </a:ln>
        </p:spPr>
        <p:txBody>
          <a:bodyPr lIns="45719" rIns="45719" anchor="ctr"/>
          <a:lstStyle/>
          <a:p>
            <a:pPr algn="ctr">
              <a:defRPr>
                <a:solidFill>
                  <a:srgbClr val="DEDEDE"/>
                </a:solidFill>
              </a:defRPr>
            </a:pPr>
            <a:endParaRPr/>
          </a:p>
        </p:txBody>
      </p:sp>
      <p:sp>
        <p:nvSpPr>
          <p:cNvPr id="154" name="Body Level One…"/>
          <p:cNvSpPr txBox="1">
            <a:spLocks noGrp="1"/>
          </p:cNvSpPr>
          <p:nvPr>
            <p:ph type="body" sz="quarter" idx="1" hasCustomPrompt="1"/>
          </p:nvPr>
        </p:nvSpPr>
        <p:spPr>
          <a:xfrm>
            <a:off x="1047831" y="2441574"/>
            <a:ext cx="4010804" cy="987426"/>
          </a:xfrm>
          <a:prstGeom prst="rect">
            <a:avLst/>
          </a:prstGeom>
        </p:spPr>
        <p:txBody>
          <a:bodyPr/>
          <a:lstStyle>
            <a:lvl1pPr>
              <a:defRPr sz="4000"/>
            </a:lvl1pPr>
            <a:lvl2pPr marL="838200" indent="-381000">
              <a:buSzPct val="100000"/>
              <a:buChar char="•"/>
              <a:defRPr sz="4000"/>
            </a:lvl2pPr>
            <a:lvl3pPr marL="1371600" indent="-457200">
              <a:buSzPct val="100000"/>
              <a:buChar char="•"/>
              <a:defRPr sz="4000"/>
            </a:lvl3pPr>
            <a:lvl4pPr marL="1879600" indent="-508000">
              <a:buSzPct val="100000"/>
              <a:buChar char="•"/>
              <a:defRPr sz="4000"/>
            </a:lvl4pPr>
            <a:lvl5pPr marL="2336800" indent="-508000">
              <a:buSzPct val="100000"/>
              <a:buChar char="•"/>
              <a:defRPr sz="4000"/>
            </a:lvl5pPr>
          </a:lstStyle>
          <a:p>
            <a:r>
              <a:t>Das ist die These</a:t>
            </a:r>
          </a:p>
          <a:p>
            <a:pPr lvl="1"/>
            <a:endParaRPr/>
          </a:p>
          <a:p>
            <a:pPr lvl="2"/>
            <a:endParaRPr/>
          </a:p>
          <a:p>
            <a:pPr lvl="3"/>
            <a:endParaRPr/>
          </a:p>
          <a:p>
            <a:pPr lvl="4"/>
            <a:endParaRPr/>
          </a:p>
        </p:txBody>
      </p:sp>
      <p:sp>
        <p:nvSpPr>
          <p:cNvPr id="155" name="Textplatzhalter 5"/>
          <p:cNvSpPr>
            <a:spLocks noGrp="1"/>
          </p:cNvSpPr>
          <p:nvPr>
            <p:ph type="body" sz="quarter" idx="21" hasCustomPrompt="1"/>
          </p:nvPr>
        </p:nvSpPr>
        <p:spPr>
          <a:xfrm>
            <a:off x="7143832" y="2432088"/>
            <a:ext cx="4000337" cy="987426"/>
          </a:xfrm>
          <a:prstGeom prst="rect">
            <a:avLst/>
          </a:prstGeom>
        </p:spPr>
        <p:txBody>
          <a:bodyPr/>
          <a:lstStyle>
            <a:lvl1pPr defTabSz="749808">
              <a:spcBef>
                <a:spcPts val="800"/>
              </a:spcBef>
              <a:defRPr sz="3280"/>
            </a:lvl1pPr>
          </a:lstStyle>
          <a:p>
            <a:r>
              <a:t>Das ist die Antithese</a:t>
            </a:r>
          </a:p>
        </p:txBody>
      </p:sp>
      <p:sp>
        <p:nvSpPr>
          <p:cNvPr id="156"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Aussage_Fakten">
    <p:spTree>
      <p:nvGrpSpPr>
        <p:cNvPr id="1" name=""/>
        <p:cNvGrpSpPr/>
        <p:nvPr/>
      </p:nvGrpSpPr>
      <p:grpSpPr>
        <a:xfrm>
          <a:off x="0" y="0"/>
          <a:ext cx="0" cy="0"/>
          <a:chOff x="0" y="0"/>
          <a:chExt cx="0" cy="0"/>
        </a:xfrm>
      </p:grpSpPr>
      <p:sp>
        <p:nvSpPr>
          <p:cNvPr id="163" name="Das ist eine wichtige Aussage mit Fakten."/>
          <p:cNvSpPr txBox="1">
            <a:spLocks noGrp="1"/>
          </p:cNvSpPr>
          <p:nvPr>
            <p:ph type="title" hasCustomPrompt="1"/>
          </p:nvPr>
        </p:nvSpPr>
        <p:spPr>
          <a:xfrm>
            <a:off x="457527" y="2323432"/>
            <a:ext cx="7379628" cy="1325564"/>
          </a:xfrm>
          <a:prstGeom prst="rect">
            <a:avLst/>
          </a:prstGeom>
        </p:spPr>
        <p:txBody>
          <a:bodyPr/>
          <a:lstStyle/>
          <a:p>
            <a:r>
              <a:t>Das ist eine wichtige Aussage mit Fakten.</a:t>
            </a:r>
          </a:p>
        </p:txBody>
      </p:sp>
      <p:sp>
        <p:nvSpPr>
          <p:cNvPr id="164" name="Rechteck 4"/>
          <p:cNvSpPr/>
          <p:nvPr/>
        </p:nvSpPr>
        <p:spPr>
          <a:xfrm>
            <a:off x="8255762" y="0"/>
            <a:ext cx="3936237" cy="6858000"/>
          </a:xfrm>
          <a:prstGeom prst="rect">
            <a:avLst/>
          </a:prstGeom>
          <a:solidFill>
            <a:srgbClr val="DEDEDE"/>
          </a:solidFill>
          <a:ln w="12700">
            <a:miter lim="400000"/>
          </a:ln>
        </p:spPr>
        <p:txBody>
          <a:bodyPr lIns="45719" rIns="45719" anchor="ctr"/>
          <a:lstStyle/>
          <a:p>
            <a:pPr algn="ctr">
              <a:defRPr>
                <a:solidFill>
                  <a:srgbClr val="FFFFFF"/>
                </a:solidFill>
              </a:defRPr>
            </a:pPr>
            <a:endParaRPr/>
          </a:p>
        </p:txBody>
      </p:sp>
      <p:sp>
        <p:nvSpPr>
          <p:cNvPr id="165" name="Body Level One…"/>
          <p:cNvSpPr txBox="1">
            <a:spLocks noGrp="1"/>
          </p:cNvSpPr>
          <p:nvPr>
            <p:ph type="body" sz="quarter" idx="1" hasCustomPrompt="1"/>
          </p:nvPr>
        </p:nvSpPr>
        <p:spPr>
          <a:xfrm>
            <a:off x="8736352" y="942035"/>
            <a:ext cx="1804755" cy="443302"/>
          </a:xfrm>
          <a:prstGeom prst="rect">
            <a:avLst/>
          </a:prstGeom>
        </p:spPr>
        <p:txBody>
          <a:bodyPr/>
          <a:lstStyle>
            <a:lvl2pPr marL="685800" indent="-228600">
              <a:buSzPct val="100000"/>
              <a:buChar char="•"/>
            </a:lvl2pPr>
            <a:lvl3pPr marL="1188719" indent="-274319">
              <a:buSzPct val="100000"/>
              <a:buChar char="•"/>
            </a:lvl3pPr>
            <a:lvl4pPr marL="1676400" indent="-304800">
              <a:buSzPct val="100000"/>
              <a:buChar char="•"/>
            </a:lvl4pPr>
            <a:lvl5pPr marL="2133600" indent="-304800">
              <a:buSzPct val="100000"/>
              <a:buChar char="•"/>
            </a:lvl5pPr>
          </a:lstStyle>
          <a:p>
            <a:r>
              <a:t>Fakt 1</a:t>
            </a:r>
          </a:p>
          <a:p>
            <a:pPr lvl="1"/>
            <a:endParaRPr/>
          </a:p>
          <a:p>
            <a:pPr lvl="2"/>
            <a:endParaRPr/>
          </a:p>
          <a:p>
            <a:pPr lvl="3"/>
            <a:endParaRPr/>
          </a:p>
          <a:p>
            <a:pPr lvl="4"/>
            <a:endParaRPr/>
          </a:p>
        </p:txBody>
      </p:sp>
      <p:sp>
        <p:nvSpPr>
          <p:cNvPr id="166" name="Textplatzhalter 6"/>
          <p:cNvSpPr>
            <a:spLocks noGrp="1"/>
          </p:cNvSpPr>
          <p:nvPr>
            <p:ph type="body" sz="quarter" idx="21" hasCustomPrompt="1"/>
          </p:nvPr>
        </p:nvSpPr>
        <p:spPr>
          <a:xfrm>
            <a:off x="8736351" y="1530050"/>
            <a:ext cx="2644594" cy="443302"/>
          </a:xfrm>
          <a:prstGeom prst="rect">
            <a:avLst/>
          </a:prstGeom>
        </p:spPr>
        <p:txBody>
          <a:bodyPr/>
          <a:lstStyle>
            <a:lvl1pPr defTabSz="822959">
              <a:spcBef>
                <a:spcPts val="900"/>
              </a:spcBef>
              <a:defRPr sz="2159">
                <a:latin typeface="+mj-lt"/>
                <a:ea typeface="+mj-ea"/>
                <a:cs typeface="+mj-cs"/>
                <a:sym typeface="Fira Code Regular"/>
              </a:defRPr>
            </a:lvl1pPr>
          </a:lstStyle>
          <a:p>
            <a:r>
              <a:t>3.14159265359</a:t>
            </a:r>
          </a:p>
        </p:txBody>
      </p:sp>
      <p:sp>
        <p:nvSpPr>
          <p:cNvPr id="167" name="Textplatzhalter 6"/>
          <p:cNvSpPr>
            <a:spLocks noGrp="1"/>
          </p:cNvSpPr>
          <p:nvPr>
            <p:ph type="body" sz="quarter" idx="22" hasCustomPrompt="1"/>
          </p:nvPr>
        </p:nvSpPr>
        <p:spPr>
          <a:xfrm>
            <a:off x="8736352" y="2397684"/>
            <a:ext cx="1804755" cy="443302"/>
          </a:xfrm>
          <a:prstGeom prst="rect">
            <a:avLst/>
          </a:prstGeom>
        </p:spPr>
        <p:txBody>
          <a:bodyPr/>
          <a:lstStyle/>
          <a:p>
            <a:r>
              <a:t>Fakt 2</a:t>
            </a:r>
          </a:p>
        </p:txBody>
      </p:sp>
      <p:sp>
        <p:nvSpPr>
          <p:cNvPr id="168" name="Textplatzhalter 6"/>
          <p:cNvSpPr>
            <a:spLocks noGrp="1"/>
          </p:cNvSpPr>
          <p:nvPr>
            <p:ph type="body" sz="quarter" idx="23" hasCustomPrompt="1"/>
          </p:nvPr>
        </p:nvSpPr>
        <p:spPr>
          <a:xfrm>
            <a:off x="8736351" y="2985698"/>
            <a:ext cx="2644594" cy="443302"/>
          </a:xfrm>
          <a:prstGeom prst="rect">
            <a:avLst/>
          </a:prstGeom>
        </p:spPr>
        <p:txBody>
          <a:bodyPr/>
          <a:lstStyle>
            <a:lvl1pPr defTabSz="822959">
              <a:spcBef>
                <a:spcPts val="900"/>
              </a:spcBef>
              <a:defRPr sz="2159">
                <a:latin typeface="+mj-lt"/>
                <a:ea typeface="+mj-ea"/>
                <a:cs typeface="+mj-cs"/>
                <a:sym typeface="Fira Code Regular"/>
              </a:defRPr>
            </a:lvl1pPr>
          </a:lstStyle>
          <a:p>
            <a:r>
              <a:t>2.71828</a:t>
            </a:r>
          </a:p>
        </p:txBody>
      </p:sp>
      <p:sp>
        <p:nvSpPr>
          <p:cNvPr id="169" name="Textplatzhalter 6"/>
          <p:cNvSpPr>
            <a:spLocks noGrp="1"/>
          </p:cNvSpPr>
          <p:nvPr>
            <p:ph type="body" sz="quarter" idx="24" hasCustomPrompt="1"/>
          </p:nvPr>
        </p:nvSpPr>
        <p:spPr>
          <a:xfrm>
            <a:off x="8736352" y="3853333"/>
            <a:ext cx="1804755" cy="443302"/>
          </a:xfrm>
          <a:prstGeom prst="rect">
            <a:avLst/>
          </a:prstGeom>
        </p:spPr>
        <p:txBody>
          <a:bodyPr/>
          <a:lstStyle/>
          <a:p>
            <a:r>
              <a:t>Fakt 3</a:t>
            </a:r>
          </a:p>
        </p:txBody>
      </p:sp>
      <p:sp>
        <p:nvSpPr>
          <p:cNvPr id="170" name="Textplatzhalter 6"/>
          <p:cNvSpPr>
            <a:spLocks noGrp="1"/>
          </p:cNvSpPr>
          <p:nvPr>
            <p:ph type="body" sz="quarter" idx="25" hasCustomPrompt="1"/>
          </p:nvPr>
        </p:nvSpPr>
        <p:spPr>
          <a:xfrm>
            <a:off x="8736351" y="4441347"/>
            <a:ext cx="2644594" cy="443302"/>
          </a:xfrm>
          <a:prstGeom prst="rect">
            <a:avLst/>
          </a:prstGeom>
        </p:spPr>
        <p:txBody>
          <a:bodyPr/>
          <a:lstStyle>
            <a:lvl1pPr defTabSz="822959">
              <a:spcBef>
                <a:spcPts val="900"/>
              </a:spcBef>
              <a:defRPr sz="2159">
                <a:latin typeface="+mj-lt"/>
                <a:ea typeface="+mj-ea"/>
                <a:cs typeface="+mj-cs"/>
                <a:sym typeface="Fira Code Regular"/>
              </a:defRPr>
            </a:lvl1pPr>
          </a:lstStyle>
          <a:p>
            <a:r>
              <a:t>1.602176634</a:t>
            </a:r>
          </a:p>
        </p:txBody>
      </p:sp>
      <p:sp>
        <p:nvSpPr>
          <p:cNvPr id="171"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_Benutzerdefiniertes Layout">
    <p:spTree>
      <p:nvGrpSpPr>
        <p:cNvPr id="1" name=""/>
        <p:cNvGrpSpPr/>
        <p:nvPr/>
      </p:nvGrpSpPr>
      <p:grpSpPr>
        <a:xfrm>
          <a:off x="0" y="0"/>
          <a:ext cx="0" cy="0"/>
          <a:chOff x="0" y="0"/>
          <a:chExt cx="0" cy="0"/>
        </a:xfrm>
      </p:grpSpPr>
      <p:sp>
        <p:nvSpPr>
          <p:cNvPr id="178" name="Rechteck 4"/>
          <p:cNvSpPr/>
          <p:nvPr/>
        </p:nvSpPr>
        <p:spPr>
          <a:xfrm>
            <a:off x="8255762" y="0"/>
            <a:ext cx="3936237" cy="6858000"/>
          </a:xfrm>
          <a:prstGeom prst="rect">
            <a:avLst/>
          </a:prstGeom>
          <a:solidFill>
            <a:srgbClr val="DEDEDE"/>
          </a:solidFill>
          <a:ln w="12700">
            <a:miter lim="400000"/>
          </a:ln>
        </p:spPr>
        <p:txBody>
          <a:bodyPr lIns="45719" rIns="45719" anchor="ctr"/>
          <a:lstStyle/>
          <a:p>
            <a:pPr algn="ctr">
              <a:defRPr>
                <a:solidFill>
                  <a:srgbClr val="FFFFFF"/>
                </a:solidFill>
              </a:defRPr>
            </a:pPr>
            <a:endParaRPr/>
          </a:p>
        </p:txBody>
      </p:sp>
      <p:sp>
        <p:nvSpPr>
          <p:cNvPr id="179" name="Titel 1"/>
          <p:cNvSpPr txBox="1"/>
          <p:nvPr/>
        </p:nvSpPr>
        <p:spPr>
          <a:xfrm>
            <a:off x="606917" y="291649"/>
            <a:ext cx="7288188" cy="714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lnSpc>
                <a:spcPct val="90000"/>
              </a:lnSpc>
              <a:defRPr sz="2800" spc="300">
                <a:solidFill>
                  <a:schemeClr val="accent5"/>
                </a:solidFill>
              </a:defRPr>
            </a:lvl1pPr>
          </a:lstStyle>
          <a:p>
            <a:r>
              <a:t>INHALT</a:t>
            </a:r>
          </a:p>
        </p:txBody>
      </p:sp>
      <p:sp>
        <p:nvSpPr>
          <p:cNvPr id="180" name="Body Level One…"/>
          <p:cNvSpPr txBox="1">
            <a:spLocks noGrp="1"/>
          </p:cNvSpPr>
          <p:nvPr>
            <p:ph type="body" sz="quarter" idx="1" hasCustomPrompt="1"/>
          </p:nvPr>
        </p:nvSpPr>
        <p:spPr>
          <a:xfrm>
            <a:off x="8425450" y="545649"/>
            <a:ext cx="3598170" cy="365126"/>
          </a:xfrm>
          <a:prstGeom prst="rect">
            <a:avLst/>
          </a:prstGeom>
        </p:spPr>
        <p:txBody>
          <a:bodyPr/>
          <a:lstStyle>
            <a:lvl1pPr>
              <a:defRPr sz="1600">
                <a:latin typeface="+mj-lt"/>
                <a:ea typeface="+mj-ea"/>
                <a:cs typeface="+mj-cs"/>
                <a:sym typeface="Fira Code Regular"/>
              </a:defRPr>
            </a:lvl1pPr>
            <a:lvl2pPr marL="609600" indent="-152400">
              <a:buSzPct val="100000"/>
              <a:buChar char="•"/>
              <a:defRPr sz="1600">
                <a:latin typeface="+mj-lt"/>
                <a:ea typeface="+mj-ea"/>
                <a:cs typeface="+mj-cs"/>
                <a:sym typeface="Fira Code Regular"/>
              </a:defRPr>
            </a:lvl2pPr>
            <a:lvl3pPr marL="1097280" indent="-182880">
              <a:buSzPct val="100000"/>
              <a:buChar char="•"/>
              <a:defRPr sz="1600">
                <a:latin typeface="+mj-lt"/>
                <a:ea typeface="+mj-ea"/>
                <a:cs typeface="+mj-cs"/>
                <a:sym typeface="Fira Code Regular"/>
              </a:defRPr>
            </a:lvl3pPr>
            <a:lvl4pPr marL="1574800" indent="-203200">
              <a:buSzPct val="100000"/>
              <a:buChar char="•"/>
              <a:defRPr sz="1600">
                <a:latin typeface="+mj-lt"/>
                <a:ea typeface="+mj-ea"/>
                <a:cs typeface="+mj-cs"/>
                <a:sym typeface="Fira Code Regular"/>
              </a:defRPr>
            </a:lvl4pPr>
            <a:lvl5pPr marL="2032000" indent="-203200">
              <a:buSzPct val="100000"/>
              <a:buChar char="•"/>
              <a:defRPr sz="16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181" name="Textplatzhalter 11"/>
          <p:cNvSpPr>
            <a:spLocks noGrp="1"/>
          </p:cNvSpPr>
          <p:nvPr>
            <p:ph type="body" sz="quarter" idx="21" hasCustomPrompt="1"/>
          </p:nvPr>
        </p:nvSpPr>
        <p:spPr>
          <a:xfrm>
            <a:off x="8425447" y="1042782"/>
            <a:ext cx="3598171" cy="849388"/>
          </a:xfrm>
          <a:prstGeom prst="rect">
            <a:avLst/>
          </a:prstGeom>
        </p:spPr>
        <p:txBody>
          <a:bodyPr/>
          <a:lstStyle>
            <a:lvl1pPr>
              <a:defRPr sz="1400"/>
            </a:lvl1pPr>
          </a:lstStyle>
          <a:p>
            <a:r>
              <a:t>Inhaltsbeschreibung. Was ist auf dem Inhalt zu sehen?</a:t>
            </a:r>
          </a:p>
        </p:txBody>
      </p:sp>
      <p:sp>
        <p:nvSpPr>
          <p:cNvPr id="182"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189" name="FORTSCHRIT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FORTSCHRITT</a:t>
            </a:r>
          </a:p>
        </p:txBody>
      </p:sp>
      <p:sp>
        <p:nvSpPr>
          <p:cNvPr id="190" name="Gerader Verbinder 7"/>
          <p:cNvSpPr/>
          <p:nvPr/>
        </p:nvSpPr>
        <p:spPr>
          <a:xfrm>
            <a:off x="2402390" y="3121025"/>
            <a:ext cx="2361909" cy="1"/>
          </a:xfrm>
          <a:prstGeom prst="line">
            <a:avLst/>
          </a:prstGeom>
          <a:ln w="6350">
            <a:solidFill>
              <a:schemeClr val="accent1"/>
            </a:solidFill>
            <a:miter/>
          </a:ln>
        </p:spPr>
        <p:txBody>
          <a:bodyPr lIns="45719" rIns="45719"/>
          <a:lstStyle/>
          <a:p>
            <a:pPr>
              <a:defRPr>
                <a:solidFill>
                  <a:srgbClr val="FFFFFF"/>
                </a:solidFill>
              </a:defRPr>
            </a:pPr>
            <a:endParaRPr/>
          </a:p>
        </p:txBody>
      </p:sp>
      <p:sp>
        <p:nvSpPr>
          <p:cNvPr id="191" name="Ellipse 8"/>
          <p:cNvSpPr/>
          <p:nvPr/>
        </p:nvSpPr>
        <p:spPr>
          <a:xfrm>
            <a:off x="2298225" y="3093162"/>
            <a:ext cx="45721" cy="457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2" name="Ellipse 10"/>
          <p:cNvSpPr/>
          <p:nvPr/>
        </p:nvSpPr>
        <p:spPr>
          <a:xfrm>
            <a:off x="4826144" y="3088944"/>
            <a:ext cx="45721" cy="457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3" name="Ellipse 12"/>
          <p:cNvSpPr/>
          <p:nvPr/>
        </p:nvSpPr>
        <p:spPr>
          <a:xfrm>
            <a:off x="7352178" y="3093161"/>
            <a:ext cx="45721" cy="457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4" name="Ellipse 14"/>
          <p:cNvSpPr/>
          <p:nvPr/>
        </p:nvSpPr>
        <p:spPr>
          <a:xfrm>
            <a:off x="9862935" y="3092236"/>
            <a:ext cx="45721" cy="457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5" name="Body Level One…"/>
          <p:cNvSpPr txBox="1">
            <a:spLocks noGrp="1"/>
          </p:cNvSpPr>
          <p:nvPr>
            <p:ph type="body" sz="quarter" idx="1" hasCustomPrompt="1"/>
          </p:nvPr>
        </p:nvSpPr>
        <p:spPr>
          <a:xfrm>
            <a:off x="3763500" y="3325212"/>
            <a:ext cx="2171010" cy="420689"/>
          </a:xfrm>
          <a:prstGeom prst="rect">
            <a:avLst/>
          </a:prstGeom>
        </p:spPr>
        <p:txBody>
          <a:bodyPr/>
          <a:lstStyle>
            <a:lvl1pPr algn="ctr"/>
            <a:lvl2pPr marL="685800" indent="-228600" algn="ctr">
              <a:buSzPct val="100000"/>
              <a:buChar char="•"/>
            </a:lvl2pPr>
            <a:lvl3pPr marL="1188719" indent="-274319" algn="ctr">
              <a:buSzPct val="100000"/>
              <a:buChar char="•"/>
            </a:lvl3pPr>
            <a:lvl4pPr marL="1676400" indent="-304800" algn="ctr">
              <a:buSzPct val="100000"/>
              <a:buChar char="•"/>
            </a:lvl4pPr>
            <a:lvl5pPr marL="2133600" indent="-304800" algn="ctr">
              <a:buSzPct val="100000"/>
              <a:buChar char="•"/>
            </a:lvl5pPr>
          </a:lstStyle>
          <a:p>
            <a:r>
              <a:t>Ereignis 2</a:t>
            </a:r>
          </a:p>
          <a:p>
            <a:pPr lvl="1"/>
            <a:endParaRPr/>
          </a:p>
          <a:p>
            <a:pPr lvl="2"/>
            <a:endParaRPr/>
          </a:p>
          <a:p>
            <a:pPr lvl="3"/>
            <a:endParaRPr/>
          </a:p>
          <a:p>
            <a:pPr lvl="4"/>
            <a:endParaRPr/>
          </a:p>
        </p:txBody>
      </p:sp>
      <p:sp>
        <p:nvSpPr>
          <p:cNvPr id="196" name="Textplatzhalter 16"/>
          <p:cNvSpPr>
            <a:spLocks noGrp="1"/>
          </p:cNvSpPr>
          <p:nvPr>
            <p:ph type="body" sz="quarter" idx="21" hasCustomPrompt="1"/>
          </p:nvPr>
        </p:nvSpPr>
        <p:spPr>
          <a:xfrm>
            <a:off x="3763500" y="3870059"/>
            <a:ext cx="2171010" cy="1000201"/>
          </a:xfrm>
          <a:prstGeom prst="rect">
            <a:avLst/>
          </a:prstGeom>
        </p:spPr>
        <p:txBody>
          <a:bodyPr/>
          <a:lstStyle>
            <a:lvl1pPr algn="ctr">
              <a:defRPr sz="1800"/>
            </a:lvl1pPr>
          </a:lstStyle>
          <a:p>
            <a:r>
              <a:t>Danach kam das hier</a:t>
            </a:r>
          </a:p>
        </p:txBody>
      </p:sp>
      <p:sp>
        <p:nvSpPr>
          <p:cNvPr id="197" name="Textplatzhalter 16"/>
          <p:cNvSpPr>
            <a:spLocks noGrp="1"/>
          </p:cNvSpPr>
          <p:nvPr>
            <p:ph type="body" sz="quarter" idx="22" hasCustomPrompt="1"/>
          </p:nvPr>
        </p:nvSpPr>
        <p:spPr>
          <a:xfrm>
            <a:off x="1263119" y="3325212"/>
            <a:ext cx="2171009" cy="420689"/>
          </a:xfrm>
          <a:prstGeom prst="rect">
            <a:avLst/>
          </a:prstGeom>
        </p:spPr>
        <p:txBody>
          <a:bodyPr/>
          <a:lstStyle>
            <a:lvl1pPr algn="ctr" defTabSz="832104">
              <a:spcBef>
                <a:spcPts val="900"/>
              </a:spcBef>
              <a:defRPr sz="2184"/>
            </a:lvl1pPr>
          </a:lstStyle>
          <a:p>
            <a:r>
              <a:t>Ereignis 1</a:t>
            </a:r>
          </a:p>
        </p:txBody>
      </p:sp>
      <p:sp>
        <p:nvSpPr>
          <p:cNvPr id="198" name="Textplatzhalter 16"/>
          <p:cNvSpPr>
            <a:spLocks noGrp="1"/>
          </p:cNvSpPr>
          <p:nvPr>
            <p:ph type="body" sz="quarter" idx="23" hasCustomPrompt="1"/>
          </p:nvPr>
        </p:nvSpPr>
        <p:spPr>
          <a:xfrm>
            <a:off x="1263119" y="3870059"/>
            <a:ext cx="2171009" cy="1000201"/>
          </a:xfrm>
          <a:prstGeom prst="rect">
            <a:avLst/>
          </a:prstGeom>
        </p:spPr>
        <p:txBody>
          <a:bodyPr/>
          <a:lstStyle>
            <a:lvl1pPr algn="ctr">
              <a:defRPr sz="1800"/>
            </a:lvl1pPr>
          </a:lstStyle>
          <a:p>
            <a:r>
              <a:t>Am Anfang ist Folgendes passiert</a:t>
            </a:r>
          </a:p>
        </p:txBody>
      </p:sp>
      <p:sp>
        <p:nvSpPr>
          <p:cNvPr id="199" name="Textplatzhalter 16"/>
          <p:cNvSpPr>
            <a:spLocks noGrp="1"/>
          </p:cNvSpPr>
          <p:nvPr>
            <p:ph type="body" sz="quarter" idx="24" hasCustomPrompt="1"/>
          </p:nvPr>
        </p:nvSpPr>
        <p:spPr>
          <a:xfrm>
            <a:off x="6263883" y="3331924"/>
            <a:ext cx="2171010" cy="420689"/>
          </a:xfrm>
          <a:prstGeom prst="rect">
            <a:avLst/>
          </a:prstGeom>
        </p:spPr>
        <p:txBody>
          <a:bodyPr/>
          <a:lstStyle>
            <a:lvl1pPr algn="ctr" defTabSz="832104">
              <a:spcBef>
                <a:spcPts val="900"/>
              </a:spcBef>
              <a:defRPr sz="2184"/>
            </a:lvl1pPr>
          </a:lstStyle>
          <a:p>
            <a:r>
              <a:t>Ereignis 3</a:t>
            </a:r>
          </a:p>
        </p:txBody>
      </p:sp>
      <p:sp>
        <p:nvSpPr>
          <p:cNvPr id="200" name="Textplatzhalter 16"/>
          <p:cNvSpPr>
            <a:spLocks noGrp="1"/>
          </p:cNvSpPr>
          <p:nvPr>
            <p:ph type="body" sz="quarter" idx="25" hasCustomPrompt="1"/>
          </p:nvPr>
        </p:nvSpPr>
        <p:spPr>
          <a:xfrm>
            <a:off x="6263883" y="3876769"/>
            <a:ext cx="2171010" cy="1000201"/>
          </a:xfrm>
          <a:prstGeom prst="rect">
            <a:avLst/>
          </a:prstGeom>
        </p:spPr>
        <p:txBody>
          <a:bodyPr/>
          <a:lstStyle>
            <a:lvl1pPr algn="ctr">
              <a:defRPr sz="1800"/>
            </a:lvl1pPr>
          </a:lstStyle>
          <a:p>
            <a:r>
              <a:t>Anschließend wurde das gemacht</a:t>
            </a:r>
          </a:p>
        </p:txBody>
      </p:sp>
      <p:sp>
        <p:nvSpPr>
          <p:cNvPr id="201" name="Textplatzhalter 16"/>
          <p:cNvSpPr>
            <a:spLocks noGrp="1"/>
          </p:cNvSpPr>
          <p:nvPr>
            <p:ph type="body" sz="quarter" idx="26" hasCustomPrompt="1"/>
          </p:nvPr>
        </p:nvSpPr>
        <p:spPr>
          <a:xfrm>
            <a:off x="8784943" y="3331924"/>
            <a:ext cx="2171010" cy="420689"/>
          </a:xfrm>
          <a:prstGeom prst="rect">
            <a:avLst/>
          </a:prstGeom>
        </p:spPr>
        <p:txBody>
          <a:bodyPr/>
          <a:lstStyle>
            <a:lvl1pPr algn="ctr" defTabSz="832104">
              <a:spcBef>
                <a:spcPts val="900"/>
              </a:spcBef>
              <a:defRPr sz="2184"/>
            </a:lvl1pPr>
          </a:lstStyle>
          <a:p>
            <a:r>
              <a:t>Ereignis 4</a:t>
            </a:r>
          </a:p>
        </p:txBody>
      </p:sp>
      <p:sp>
        <p:nvSpPr>
          <p:cNvPr id="202" name="Textplatzhalter 16"/>
          <p:cNvSpPr>
            <a:spLocks noGrp="1"/>
          </p:cNvSpPr>
          <p:nvPr>
            <p:ph type="body" sz="quarter" idx="27" hasCustomPrompt="1"/>
          </p:nvPr>
        </p:nvSpPr>
        <p:spPr>
          <a:xfrm>
            <a:off x="8784943" y="3876769"/>
            <a:ext cx="2171010" cy="1000201"/>
          </a:xfrm>
          <a:prstGeom prst="rect">
            <a:avLst/>
          </a:prstGeom>
        </p:spPr>
        <p:txBody>
          <a:bodyPr/>
          <a:lstStyle>
            <a:lvl1pPr algn="ctr">
              <a:defRPr sz="1800"/>
            </a:lvl1pPr>
          </a:lstStyle>
          <a:p>
            <a:r>
              <a:t>Zu letzt haben wir das gemacht</a:t>
            </a:r>
          </a:p>
        </p:txBody>
      </p:sp>
      <p:sp>
        <p:nvSpPr>
          <p:cNvPr id="203" name="Gerader Verbinder 30"/>
          <p:cNvSpPr/>
          <p:nvPr/>
        </p:nvSpPr>
        <p:spPr>
          <a:xfrm>
            <a:off x="4915046" y="3121025"/>
            <a:ext cx="2361909" cy="1"/>
          </a:xfrm>
          <a:prstGeom prst="line">
            <a:avLst/>
          </a:prstGeom>
          <a:ln w="6350">
            <a:solidFill>
              <a:schemeClr val="accent1"/>
            </a:solidFill>
            <a:miter/>
          </a:ln>
        </p:spPr>
        <p:txBody>
          <a:bodyPr lIns="45719" rIns="45719"/>
          <a:lstStyle/>
          <a:p>
            <a:pPr>
              <a:defRPr>
                <a:solidFill>
                  <a:srgbClr val="FFFFFF"/>
                </a:solidFill>
              </a:defRPr>
            </a:pPr>
            <a:endParaRPr/>
          </a:p>
        </p:txBody>
      </p:sp>
      <p:sp>
        <p:nvSpPr>
          <p:cNvPr id="204" name="Gerader Verbinder 31"/>
          <p:cNvSpPr/>
          <p:nvPr/>
        </p:nvSpPr>
        <p:spPr>
          <a:xfrm>
            <a:off x="7436824" y="3125373"/>
            <a:ext cx="2361909" cy="1"/>
          </a:xfrm>
          <a:prstGeom prst="line">
            <a:avLst/>
          </a:prstGeom>
          <a:ln w="6350">
            <a:solidFill>
              <a:schemeClr val="accent1"/>
            </a:solidFill>
            <a:miter/>
          </a:ln>
        </p:spPr>
        <p:txBody>
          <a:bodyPr lIns="45719" rIns="45719"/>
          <a:lstStyle/>
          <a:p>
            <a:pPr>
              <a:defRPr>
                <a:solidFill>
                  <a:srgbClr val="FFFFFF"/>
                </a:solidFill>
              </a:defRPr>
            </a:pPr>
            <a:endParaRPr/>
          </a:p>
        </p:txBody>
      </p:sp>
      <p:sp>
        <p:nvSpPr>
          <p:cNvPr id="205"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Gliederung">
    <p:spTree>
      <p:nvGrpSpPr>
        <p:cNvPr id="1" name=""/>
        <p:cNvGrpSpPr/>
        <p:nvPr/>
      </p:nvGrpSpPr>
      <p:grpSpPr>
        <a:xfrm>
          <a:off x="0" y="0"/>
          <a:ext cx="0" cy="0"/>
          <a:chOff x="0" y="0"/>
          <a:chExt cx="0" cy="0"/>
        </a:xfrm>
      </p:grpSpPr>
      <p:sp>
        <p:nvSpPr>
          <p:cNvPr id="212" name="Rechteck 5"/>
          <p:cNvSpPr/>
          <p:nvPr/>
        </p:nvSpPr>
        <p:spPr>
          <a:xfrm>
            <a:off x="-1" y="0"/>
            <a:ext cx="3936238" cy="6858000"/>
          </a:xfrm>
          <a:prstGeom prst="rect">
            <a:avLst/>
          </a:prstGeom>
          <a:solidFill>
            <a:srgbClr val="DEDEDE"/>
          </a:solidFill>
          <a:ln w="12700">
            <a:miter lim="400000"/>
          </a:ln>
        </p:spPr>
        <p:txBody>
          <a:bodyPr lIns="45719" rIns="45719" anchor="ctr"/>
          <a:lstStyle/>
          <a:p>
            <a:pPr algn="ctr">
              <a:defRPr>
                <a:solidFill>
                  <a:srgbClr val="FFFFFF"/>
                </a:solidFill>
              </a:defRPr>
            </a:pPr>
            <a:endParaRPr/>
          </a:p>
        </p:txBody>
      </p:sp>
      <p:sp>
        <p:nvSpPr>
          <p:cNvPr id="213" name="Kontakt"/>
          <p:cNvSpPr txBox="1">
            <a:spLocks noGrp="1"/>
          </p:cNvSpPr>
          <p:nvPr>
            <p:ph type="title" hasCustomPrompt="1"/>
          </p:nvPr>
        </p:nvSpPr>
        <p:spPr>
          <a:xfrm>
            <a:off x="335869" y="553348"/>
            <a:ext cx="3074491" cy="701724"/>
          </a:xfrm>
          <a:prstGeom prst="rect">
            <a:avLst/>
          </a:prstGeom>
        </p:spPr>
        <p:txBody>
          <a:bodyPr/>
          <a:lstStyle>
            <a:lvl1pPr>
              <a:defRPr>
                <a:solidFill>
                  <a:schemeClr val="accent5"/>
                </a:solidFill>
                <a:latin typeface="+mj-lt"/>
                <a:ea typeface="+mj-ea"/>
                <a:cs typeface="+mj-cs"/>
                <a:sym typeface="Fira Code Regular"/>
              </a:defRPr>
            </a:lvl1pPr>
          </a:lstStyle>
          <a:p>
            <a:r>
              <a:t>Kontakt</a:t>
            </a:r>
          </a:p>
        </p:txBody>
      </p:sp>
      <p:sp>
        <p:nvSpPr>
          <p:cNvPr id="214" name="Titel 1"/>
          <p:cNvSpPr txBox="1"/>
          <p:nvPr/>
        </p:nvSpPr>
        <p:spPr>
          <a:xfrm>
            <a:off x="381588" y="1522692"/>
            <a:ext cx="2983052" cy="45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2000">
                <a:latin typeface="Fira Sans Regular"/>
                <a:ea typeface="Fira Sans Regular"/>
                <a:cs typeface="Fira Sans Regular"/>
                <a:sym typeface="Fira Sans Regular"/>
              </a:defRPr>
            </a:lvl1pPr>
          </a:lstStyle>
          <a:p>
            <a:r>
              <a:t>Adresse</a:t>
            </a:r>
          </a:p>
        </p:txBody>
      </p:sp>
      <p:sp>
        <p:nvSpPr>
          <p:cNvPr id="215" name="Titel 1"/>
          <p:cNvSpPr txBox="1"/>
          <p:nvPr/>
        </p:nvSpPr>
        <p:spPr>
          <a:xfrm>
            <a:off x="381588" y="1909415"/>
            <a:ext cx="2983052" cy="130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defRPr sz="2000">
                <a:latin typeface="Fira Sans Regular"/>
                <a:ea typeface="Fira Sans Regular"/>
                <a:cs typeface="Fira Sans Regular"/>
                <a:sym typeface="Fira Sans Regular"/>
              </a:defRPr>
            </a:pPr>
            <a:r>
              <a:t>Hauptstr. 1</a:t>
            </a:r>
            <a:endParaRPr sz="4400">
              <a:solidFill>
                <a:schemeClr val="accent5"/>
              </a:solidFill>
              <a:latin typeface="+mj-lt"/>
              <a:ea typeface="+mj-ea"/>
              <a:cs typeface="+mj-cs"/>
              <a:sym typeface="Fira Code Regular"/>
            </a:endParaRPr>
          </a:p>
          <a:p>
            <a:pPr>
              <a:lnSpc>
                <a:spcPct val="90000"/>
              </a:lnSpc>
              <a:defRPr sz="2000">
                <a:latin typeface="Fira Sans Regular"/>
                <a:ea typeface="Fira Sans Regular"/>
                <a:cs typeface="Fira Sans Regular"/>
                <a:sym typeface="Fira Sans Regular"/>
              </a:defRPr>
            </a:pPr>
            <a:r>
              <a:t>1337 Berlin</a:t>
            </a:r>
            <a:endParaRPr sz="4400">
              <a:solidFill>
                <a:schemeClr val="accent5"/>
              </a:solidFill>
              <a:latin typeface="+mj-lt"/>
              <a:ea typeface="+mj-ea"/>
              <a:cs typeface="+mj-cs"/>
              <a:sym typeface="Fira Code Regular"/>
            </a:endParaRPr>
          </a:p>
          <a:p>
            <a:pPr>
              <a:lnSpc>
                <a:spcPct val="90000"/>
              </a:lnSpc>
              <a:defRPr sz="2000">
                <a:latin typeface="Fira Sans Regular"/>
                <a:ea typeface="Fira Sans Regular"/>
                <a:cs typeface="Fira Sans Regular"/>
                <a:sym typeface="Fira Sans Regular"/>
              </a:defRPr>
            </a:pPr>
            <a:r>
              <a:t>Deutschland</a:t>
            </a:r>
          </a:p>
        </p:txBody>
      </p:sp>
      <p:sp>
        <p:nvSpPr>
          <p:cNvPr id="216" name="Titel 1"/>
          <p:cNvSpPr txBox="1"/>
          <p:nvPr/>
        </p:nvSpPr>
        <p:spPr>
          <a:xfrm>
            <a:off x="381588" y="3616719"/>
            <a:ext cx="2983052" cy="45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2000">
                <a:latin typeface="Fira Sans Regular"/>
                <a:ea typeface="Fira Sans Regular"/>
                <a:cs typeface="Fira Sans Regular"/>
                <a:sym typeface="Fira Sans Regular"/>
              </a:defRPr>
            </a:lvl1pPr>
          </a:lstStyle>
          <a:p>
            <a:r>
              <a:t>Telefon</a:t>
            </a:r>
          </a:p>
        </p:txBody>
      </p:sp>
      <p:sp>
        <p:nvSpPr>
          <p:cNvPr id="217" name="Titel 1"/>
          <p:cNvSpPr txBox="1"/>
          <p:nvPr/>
        </p:nvSpPr>
        <p:spPr>
          <a:xfrm>
            <a:off x="381588" y="4008511"/>
            <a:ext cx="2983052" cy="45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2000">
                <a:latin typeface="Fira Sans Regular"/>
                <a:ea typeface="Fira Sans Regular"/>
                <a:cs typeface="Fira Sans Regular"/>
                <a:sym typeface="Fira Sans Regular"/>
              </a:defRPr>
            </a:lvl1pPr>
          </a:lstStyle>
          <a:p>
            <a:r>
              <a:t>+12 304 567819</a:t>
            </a:r>
          </a:p>
        </p:txBody>
      </p:sp>
      <p:sp>
        <p:nvSpPr>
          <p:cNvPr id="218" name="Titel 1"/>
          <p:cNvSpPr txBox="1"/>
          <p:nvPr/>
        </p:nvSpPr>
        <p:spPr>
          <a:xfrm>
            <a:off x="381588" y="4851618"/>
            <a:ext cx="2983052" cy="45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2000">
                <a:latin typeface="Fira Sans Regular"/>
                <a:ea typeface="Fira Sans Regular"/>
                <a:cs typeface="Fira Sans Regular"/>
                <a:sym typeface="Fira Sans Regular"/>
              </a:defRPr>
            </a:lvl1pPr>
          </a:lstStyle>
          <a:p>
            <a:r>
              <a:t>Mail</a:t>
            </a:r>
          </a:p>
        </p:txBody>
      </p:sp>
      <p:sp>
        <p:nvSpPr>
          <p:cNvPr id="219" name="Titel 1"/>
          <p:cNvSpPr txBox="1"/>
          <p:nvPr/>
        </p:nvSpPr>
        <p:spPr>
          <a:xfrm>
            <a:off x="381588" y="5243412"/>
            <a:ext cx="3226369" cy="45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2000">
                <a:latin typeface="Fira Sans Regular"/>
                <a:ea typeface="Fira Sans Regular"/>
                <a:cs typeface="Fira Sans Regular"/>
                <a:sym typeface="Fira Sans Regular"/>
              </a:defRPr>
            </a:lvl1pPr>
          </a:lstStyle>
          <a:p>
            <a:r>
              <a:t>mail@somemail.com</a:t>
            </a:r>
          </a:p>
        </p:txBody>
      </p:sp>
      <p:sp>
        <p:nvSpPr>
          <p:cNvPr id="22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_Benutzerdefiniertes Layout">
    <p:spTree>
      <p:nvGrpSpPr>
        <p:cNvPr id="1" name=""/>
        <p:cNvGrpSpPr/>
        <p:nvPr/>
      </p:nvGrpSpPr>
      <p:grpSpPr>
        <a:xfrm>
          <a:off x="0" y="0"/>
          <a:ext cx="0" cy="0"/>
          <a:chOff x="0" y="0"/>
          <a:chExt cx="0" cy="0"/>
        </a:xfrm>
      </p:grpSpPr>
      <p:sp>
        <p:nvSpPr>
          <p:cNvPr id="227" name="Rechteck 4"/>
          <p:cNvSpPr/>
          <p:nvPr/>
        </p:nvSpPr>
        <p:spPr>
          <a:xfrm>
            <a:off x="8255762" y="0"/>
            <a:ext cx="3936237" cy="6858000"/>
          </a:xfrm>
          <a:prstGeom prst="rect">
            <a:avLst/>
          </a:prstGeom>
          <a:solidFill>
            <a:srgbClr val="DEDEDE"/>
          </a:solidFill>
          <a:ln w="12700">
            <a:miter lim="400000"/>
          </a:ln>
        </p:spPr>
        <p:txBody>
          <a:bodyPr lIns="45719" rIns="45719" anchor="ctr"/>
          <a:lstStyle/>
          <a:p>
            <a:pPr algn="ctr"/>
            <a:endParaRPr/>
          </a:p>
        </p:txBody>
      </p:sp>
      <p:sp>
        <p:nvSpPr>
          <p:cNvPr id="228" name="Body Level One…"/>
          <p:cNvSpPr txBox="1">
            <a:spLocks noGrp="1"/>
          </p:cNvSpPr>
          <p:nvPr>
            <p:ph type="body" sz="quarter" idx="1" hasCustomPrompt="1"/>
          </p:nvPr>
        </p:nvSpPr>
        <p:spPr>
          <a:xfrm>
            <a:off x="8425450" y="545649"/>
            <a:ext cx="3598170" cy="365126"/>
          </a:xfrm>
          <a:prstGeom prst="rect">
            <a:avLst/>
          </a:prstGeom>
        </p:spPr>
        <p:txBody>
          <a:bodyPr/>
          <a:lstStyle>
            <a:lvl1pPr>
              <a:defRPr sz="1600">
                <a:latin typeface="+mj-lt"/>
                <a:ea typeface="+mj-ea"/>
                <a:cs typeface="+mj-cs"/>
                <a:sym typeface="Fira Code Regular"/>
              </a:defRPr>
            </a:lvl1pPr>
            <a:lvl2pPr marL="609600" indent="-152400">
              <a:buSzPct val="100000"/>
              <a:buChar char="•"/>
              <a:defRPr sz="1600">
                <a:latin typeface="+mj-lt"/>
                <a:ea typeface="+mj-ea"/>
                <a:cs typeface="+mj-cs"/>
                <a:sym typeface="Fira Code Regular"/>
              </a:defRPr>
            </a:lvl2pPr>
            <a:lvl3pPr marL="1097280" indent="-182880">
              <a:buSzPct val="100000"/>
              <a:buChar char="•"/>
              <a:defRPr sz="1600">
                <a:latin typeface="+mj-lt"/>
                <a:ea typeface="+mj-ea"/>
                <a:cs typeface="+mj-cs"/>
                <a:sym typeface="Fira Code Regular"/>
              </a:defRPr>
            </a:lvl3pPr>
            <a:lvl4pPr marL="1574800" indent="-203200">
              <a:buSzPct val="100000"/>
              <a:buChar char="•"/>
              <a:defRPr sz="1600">
                <a:latin typeface="+mj-lt"/>
                <a:ea typeface="+mj-ea"/>
                <a:cs typeface="+mj-cs"/>
                <a:sym typeface="Fira Code Regular"/>
              </a:defRPr>
            </a:lvl4pPr>
            <a:lvl5pPr marL="2032000" indent="-203200">
              <a:buSzPct val="100000"/>
              <a:buChar char="•"/>
              <a:defRPr sz="16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229" name="Textplatzhalter 11"/>
          <p:cNvSpPr>
            <a:spLocks noGrp="1"/>
          </p:cNvSpPr>
          <p:nvPr>
            <p:ph type="body" sz="quarter" idx="21" hasCustomPrompt="1"/>
          </p:nvPr>
        </p:nvSpPr>
        <p:spPr>
          <a:xfrm>
            <a:off x="8425447" y="1042782"/>
            <a:ext cx="3598171" cy="849388"/>
          </a:xfrm>
          <a:prstGeom prst="rect">
            <a:avLst/>
          </a:prstGeom>
        </p:spPr>
        <p:txBody>
          <a:bodyPr/>
          <a:lstStyle>
            <a:lvl1pPr>
              <a:defRPr sz="1400"/>
            </a:lvl1pPr>
          </a:lstStyle>
          <a:p>
            <a:r>
              <a:t>Inhaltsbeschreibung. Was ist auf dem Inhalt zu sehen?</a:t>
            </a:r>
          </a:p>
        </p:txBody>
      </p:sp>
      <p:sp>
        <p:nvSpPr>
          <p:cNvPr id="230" name="INHALT"/>
          <p:cNvSpPr txBox="1">
            <a:spLocks noGrp="1"/>
          </p:cNvSpPr>
          <p:nvPr>
            <p:ph type="title" hasCustomPrompt="1"/>
          </p:nvPr>
        </p:nvSpPr>
        <p:spPr>
          <a:xfrm>
            <a:off x="561198" y="291649"/>
            <a:ext cx="7468255"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231" name="Slide Number"/>
          <p:cNvSpPr txBox="1">
            <a:spLocks noGrp="1"/>
          </p:cNvSpPr>
          <p:nvPr>
            <p:ph type="sldNum" sz="quarter" idx="2"/>
          </p:nvPr>
        </p:nvSpPr>
        <p:spPr>
          <a:xfrm>
            <a:off x="5952490" y="6398160"/>
            <a:ext cx="28702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el 2">
    <p:spTree>
      <p:nvGrpSpPr>
        <p:cNvPr id="1" name=""/>
        <p:cNvGrpSpPr/>
        <p:nvPr/>
      </p:nvGrpSpPr>
      <p:grpSpPr>
        <a:xfrm>
          <a:off x="0" y="0"/>
          <a:ext cx="0" cy="0"/>
          <a:chOff x="0" y="0"/>
          <a:chExt cx="0" cy="0"/>
        </a:xfrm>
      </p:grpSpPr>
      <p:sp>
        <p:nvSpPr>
          <p:cNvPr id="27" name="Titel"/>
          <p:cNvSpPr txBox="1">
            <a:spLocks noGrp="1"/>
          </p:cNvSpPr>
          <p:nvPr>
            <p:ph type="title" hasCustomPrompt="1"/>
          </p:nvPr>
        </p:nvSpPr>
        <p:spPr>
          <a:xfrm>
            <a:off x="838200" y="1711067"/>
            <a:ext cx="10515600" cy="1797404"/>
          </a:xfrm>
          <a:prstGeom prst="rect">
            <a:avLst/>
          </a:prstGeom>
        </p:spPr>
        <p:txBody>
          <a:bodyPr/>
          <a:lstStyle>
            <a:lvl1pPr algn="ctr">
              <a:defRPr sz="11500"/>
            </a:lvl1pPr>
          </a:lstStyle>
          <a:p>
            <a:r>
              <a:t>Titel</a:t>
            </a:r>
          </a:p>
        </p:txBody>
      </p:sp>
      <p:sp>
        <p:nvSpPr>
          <p:cNvPr id="28" name="Body Level One…"/>
          <p:cNvSpPr txBox="1">
            <a:spLocks noGrp="1"/>
          </p:cNvSpPr>
          <p:nvPr>
            <p:ph type="body" sz="quarter" idx="1" hasCustomPrompt="1"/>
          </p:nvPr>
        </p:nvSpPr>
        <p:spPr>
          <a:xfrm>
            <a:off x="838200" y="3619663"/>
            <a:ext cx="10515600" cy="432346"/>
          </a:xfrm>
          <a:prstGeom prst="rect">
            <a:avLst/>
          </a:prstGeom>
        </p:spPr>
        <p:txBody>
          <a:bodyPr/>
          <a:lstStyle>
            <a:lvl1pPr algn="ctr">
              <a:defRPr sz="2800">
                <a:solidFill>
                  <a:schemeClr val="accent5"/>
                </a:solidFill>
                <a:latin typeface="+mj-lt"/>
                <a:ea typeface="+mj-ea"/>
                <a:cs typeface="+mj-cs"/>
                <a:sym typeface="Fira Code Regular"/>
              </a:defRPr>
            </a:lvl1pPr>
            <a:lvl2pPr marL="723900" indent="-266700" algn="ctr">
              <a:buSzPct val="100000"/>
              <a:buChar char="•"/>
              <a:defRPr sz="2800">
                <a:solidFill>
                  <a:schemeClr val="accent5"/>
                </a:solidFill>
                <a:latin typeface="+mj-lt"/>
                <a:ea typeface="+mj-ea"/>
                <a:cs typeface="+mj-cs"/>
                <a:sym typeface="Fira Code Regular"/>
              </a:defRPr>
            </a:lvl2pPr>
            <a:lvl3pPr marL="1234439" indent="-320039" algn="ctr">
              <a:buSzPct val="100000"/>
              <a:buChar char="•"/>
              <a:defRPr sz="2800">
                <a:solidFill>
                  <a:schemeClr val="accent5"/>
                </a:solidFill>
                <a:latin typeface="+mj-lt"/>
                <a:ea typeface="+mj-ea"/>
                <a:cs typeface="+mj-cs"/>
                <a:sym typeface="Fira Code Regular"/>
              </a:defRPr>
            </a:lvl3pPr>
            <a:lvl4pPr marL="1727200" indent="-355600" algn="ctr">
              <a:buSzPct val="100000"/>
              <a:buChar char="•"/>
              <a:defRPr sz="2800">
                <a:solidFill>
                  <a:schemeClr val="accent5"/>
                </a:solidFill>
                <a:latin typeface="+mj-lt"/>
                <a:ea typeface="+mj-ea"/>
                <a:cs typeface="+mj-cs"/>
                <a:sym typeface="Fira Code Regular"/>
              </a:defRPr>
            </a:lvl4pPr>
            <a:lvl5pPr marL="2184400" indent="-355600" algn="ctr">
              <a:buSzPct val="100000"/>
              <a:buChar char="•"/>
              <a:defRPr sz="2800">
                <a:solidFill>
                  <a:schemeClr val="accent5"/>
                </a:solidFill>
                <a:latin typeface="+mj-lt"/>
                <a:ea typeface="+mj-ea"/>
                <a:cs typeface="+mj-cs"/>
                <a:sym typeface="Fira Code Regular"/>
              </a:defRPr>
            </a:lvl5pPr>
          </a:lstStyle>
          <a:p>
            <a:r>
              <a:t>Untertitel</a:t>
            </a:r>
          </a:p>
          <a:p>
            <a:pPr lvl="1"/>
            <a:endParaRPr/>
          </a:p>
          <a:p>
            <a:pPr lvl="2"/>
            <a:endParaRPr/>
          </a:p>
          <a:p>
            <a:pPr lvl="3"/>
            <a:endParaRPr/>
          </a:p>
          <a:p>
            <a:pPr lvl="4"/>
            <a:endParaRPr/>
          </a:p>
        </p:txBody>
      </p:sp>
      <p:sp>
        <p:nvSpPr>
          <p:cNvPr id="2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2_Gliederung">
    <p:spTree>
      <p:nvGrpSpPr>
        <p:cNvPr id="1" name=""/>
        <p:cNvGrpSpPr/>
        <p:nvPr/>
      </p:nvGrpSpPr>
      <p:grpSpPr>
        <a:xfrm>
          <a:off x="0" y="0"/>
          <a:ext cx="0" cy="0"/>
          <a:chOff x="0" y="0"/>
          <a:chExt cx="0" cy="0"/>
        </a:xfrm>
      </p:grpSpPr>
      <p:sp>
        <p:nvSpPr>
          <p:cNvPr id="238" name="Rechteck 5"/>
          <p:cNvSpPr/>
          <p:nvPr/>
        </p:nvSpPr>
        <p:spPr>
          <a:xfrm>
            <a:off x="-1" y="0"/>
            <a:ext cx="3936238" cy="6858000"/>
          </a:xfrm>
          <a:prstGeom prst="rect">
            <a:avLst/>
          </a:prstGeom>
          <a:solidFill>
            <a:srgbClr val="DEDEDE"/>
          </a:solidFill>
          <a:ln w="12700">
            <a:miter lim="400000"/>
          </a:ln>
        </p:spPr>
        <p:txBody>
          <a:bodyPr lIns="45719" rIns="45719" anchor="ctr"/>
          <a:lstStyle/>
          <a:p>
            <a:pPr algn="ctr">
              <a:defRPr>
                <a:solidFill>
                  <a:srgbClr val="FFFFFF"/>
                </a:solidFill>
              </a:defRPr>
            </a:pPr>
            <a:endParaRPr/>
          </a:p>
        </p:txBody>
      </p:sp>
      <p:sp>
        <p:nvSpPr>
          <p:cNvPr id="239" name="Kontakt"/>
          <p:cNvSpPr txBox="1">
            <a:spLocks noGrp="1"/>
          </p:cNvSpPr>
          <p:nvPr>
            <p:ph type="title" hasCustomPrompt="1"/>
          </p:nvPr>
        </p:nvSpPr>
        <p:spPr>
          <a:xfrm>
            <a:off x="335869" y="553348"/>
            <a:ext cx="3074491" cy="701724"/>
          </a:xfrm>
          <a:prstGeom prst="rect">
            <a:avLst/>
          </a:prstGeom>
        </p:spPr>
        <p:txBody>
          <a:bodyPr/>
          <a:lstStyle>
            <a:lvl1pPr>
              <a:defRPr>
                <a:solidFill>
                  <a:schemeClr val="accent5"/>
                </a:solidFill>
                <a:latin typeface="+mj-lt"/>
                <a:ea typeface="+mj-ea"/>
                <a:cs typeface="+mj-cs"/>
                <a:sym typeface="Fira Code Regular"/>
              </a:defRPr>
            </a:lvl1pPr>
          </a:lstStyle>
          <a:p>
            <a:r>
              <a:t>Kontakt</a:t>
            </a:r>
          </a:p>
        </p:txBody>
      </p:sp>
      <p:sp>
        <p:nvSpPr>
          <p:cNvPr id="240" name="Body Level One…"/>
          <p:cNvSpPr txBox="1">
            <a:spLocks noGrp="1"/>
          </p:cNvSpPr>
          <p:nvPr>
            <p:ph type="body" sz="quarter" idx="1" hasCustomPrompt="1"/>
          </p:nvPr>
        </p:nvSpPr>
        <p:spPr>
          <a:xfrm>
            <a:off x="335869" y="1549246"/>
            <a:ext cx="2947024" cy="443302"/>
          </a:xfrm>
          <a:prstGeom prst="rect">
            <a:avLst/>
          </a:prstGeom>
        </p:spPr>
        <p:txBody>
          <a:bodyPr/>
          <a:lstStyle>
            <a:lvl1pPr>
              <a:defRPr sz="2000"/>
            </a:lvl1pPr>
            <a:lvl2pPr marL="647700" indent="-190500">
              <a:buSzPct val="100000"/>
              <a:buChar char="•"/>
              <a:defRPr sz="2000"/>
            </a:lvl2pPr>
            <a:lvl3pPr marL="1143000" indent="-228600">
              <a:buSzPct val="100000"/>
              <a:buChar char="•"/>
              <a:defRPr sz="2000"/>
            </a:lvl3pPr>
            <a:lvl4pPr marL="1625600" indent="-254000">
              <a:buSzPct val="100000"/>
              <a:buChar char="•"/>
              <a:defRPr sz="2000"/>
            </a:lvl4pPr>
            <a:lvl5pPr marL="2082800" indent="-254000">
              <a:buSzPct val="100000"/>
              <a:buChar char="•"/>
              <a:defRPr sz="2000"/>
            </a:lvl5pPr>
          </a:lstStyle>
          <a:p>
            <a:r>
              <a:t>Adresse</a:t>
            </a:r>
          </a:p>
          <a:p>
            <a:pPr lvl="1"/>
            <a:endParaRPr/>
          </a:p>
          <a:p>
            <a:pPr lvl="2"/>
            <a:endParaRPr/>
          </a:p>
          <a:p>
            <a:pPr lvl="3"/>
            <a:endParaRPr/>
          </a:p>
          <a:p>
            <a:pPr lvl="4"/>
            <a:endParaRPr/>
          </a:p>
        </p:txBody>
      </p:sp>
      <p:sp>
        <p:nvSpPr>
          <p:cNvPr id="241" name="Textplatzhalter 6"/>
          <p:cNvSpPr>
            <a:spLocks noGrp="1"/>
          </p:cNvSpPr>
          <p:nvPr>
            <p:ph type="body" sz="quarter" idx="21" hasCustomPrompt="1"/>
          </p:nvPr>
        </p:nvSpPr>
        <p:spPr>
          <a:xfrm>
            <a:off x="335869" y="2000559"/>
            <a:ext cx="2947024" cy="1142970"/>
          </a:xfrm>
          <a:prstGeom prst="rect">
            <a:avLst/>
          </a:prstGeom>
        </p:spPr>
        <p:txBody>
          <a:bodyPr/>
          <a:lstStyle>
            <a:lvl1pPr defTabSz="868680">
              <a:spcBef>
                <a:spcPts val="900"/>
              </a:spcBef>
              <a:defRPr sz="1900"/>
            </a:lvl1pPr>
          </a:lstStyle>
          <a:p>
            <a:r>
              <a:t>Hauptstr. 1
1337 Berlin
Deutschland</a:t>
            </a:r>
          </a:p>
        </p:txBody>
      </p:sp>
      <p:sp>
        <p:nvSpPr>
          <p:cNvPr id="242" name="Textplatzhalter 6"/>
          <p:cNvSpPr>
            <a:spLocks noGrp="1"/>
          </p:cNvSpPr>
          <p:nvPr>
            <p:ph type="body" sz="quarter" idx="22" hasCustomPrompt="1"/>
          </p:nvPr>
        </p:nvSpPr>
        <p:spPr>
          <a:xfrm>
            <a:off x="335869" y="3586977"/>
            <a:ext cx="2947024" cy="443302"/>
          </a:xfrm>
          <a:prstGeom prst="rect">
            <a:avLst/>
          </a:prstGeom>
        </p:spPr>
        <p:txBody>
          <a:bodyPr/>
          <a:lstStyle>
            <a:lvl1pPr>
              <a:defRPr sz="2000"/>
            </a:lvl1pPr>
          </a:lstStyle>
          <a:p>
            <a:r>
              <a:t>Telefon</a:t>
            </a:r>
          </a:p>
        </p:txBody>
      </p:sp>
      <p:sp>
        <p:nvSpPr>
          <p:cNvPr id="243" name="Textplatzhalter 6"/>
          <p:cNvSpPr>
            <a:spLocks noGrp="1"/>
          </p:cNvSpPr>
          <p:nvPr>
            <p:ph type="body" sz="quarter" idx="23" hasCustomPrompt="1"/>
          </p:nvPr>
        </p:nvSpPr>
        <p:spPr>
          <a:xfrm>
            <a:off x="335869" y="4038289"/>
            <a:ext cx="2947024" cy="369882"/>
          </a:xfrm>
          <a:prstGeom prst="rect">
            <a:avLst/>
          </a:prstGeom>
        </p:spPr>
        <p:txBody>
          <a:bodyPr/>
          <a:lstStyle>
            <a:lvl1pPr defTabSz="850391">
              <a:spcBef>
                <a:spcPts val="900"/>
              </a:spcBef>
              <a:defRPr sz="1860"/>
            </a:lvl1pPr>
          </a:lstStyle>
          <a:p>
            <a:r>
              <a:t>+12 304 567891</a:t>
            </a:r>
          </a:p>
        </p:txBody>
      </p:sp>
      <p:sp>
        <p:nvSpPr>
          <p:cNvPr id="244" name="Textplatzhalter 6"/>
          <p:cNvSpPr>
            <a:spLocks noGrp="1"/>
          </p:cNvSpPr>
          <p:nvPr>
            <p:ph type="body" sz="quarter" idx="24" hasCustomPrompt="1"/>
          </p:nvPr>
        </p:nvSpPr>
        <p:spPr>
          <a:xfrm>
            <a:off x="335869" y="4855323"/>
            <a:ext cx="2947024" cy="443302"/>
          </a:xfrm>
          <a:prstGeom prst="rect">
            <a:avLst/>
          </a:prstGeom>
        </p:spPr>
        <p:txBody>
          <a:bodyPr/>
          <a:lstStyle>
            <a:lvl1pPr>
              <a:defRPr sz="2000"/>
            </a:lvl1pPr>
          </a:lstStyle>
          <a:p>
            <a:r>
              <a:t>Mail</a:t>
            </a:r>
          </a:p>
        </p:txBody>
      </p:sp>
      <p:sp>
        <p:nvSpPr>
          <p:cNvPr id="245" name="Textplatzhalter 6"/>
          <p:cNvSpPr>
            <a:spLocks noGrp="1"/>
          </p:cNvSpPr>
          <p:nvPr>
            <p:ph type="body" sz="quarter" idx="25" hasCustomPrompt="1"/>
          </p:nvPr>
        </p:nvSpPr>
        <p:spPr>
          <a:xfrm>
            <a:off x="335869" y="5306636"/>
            <a:ext cx="2947024" cy="369882"/>
          </a:xfrm>
          <a:prstGeom prst="rect">
            <a:avLst/>
          </a:prstGeom>
        </p:spPr>
        <p:txBody>
          <a:bodyPr/>
          <a:lstStyle>
            <a:lvl1pPr defTabSz="850391">
              <a:spcBef>
                <a:spcPts val="900"/>
              </a:spcBef>
              <a:defRPr sz="1860"/>
            </a:lvl1pPr>
          </a:lstStyle>
          <a:p>
            <a:r>
              <a:t>mail@somedomain.com</a:t>
            </a:r>
          </a:p>
        </p:txBody>
      </p:sp>
      <p:sp>
        <p:nvSpPr>
          <p:cNvPr id="246"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ischentitel 1">
    <p:spTree>
      <p:nvGrpSpPr>
        <p:cNvPr id="1" name=""/>
        <p:cNvGrpSpPr/>
        <p:nvPr/>
      </p:nvGrpSpPr>
      <p:grpSpPr>
        <a:xfrm>
          <a:off x="0" y="0"/>
          <a:ext cx="0" cy="0"/>
          <a:chOff x="0" y="0"/>
          <a:chExt cx="0" cy="0"/>
        </a:xfrm>
      </p:grpSpPr>
      <p:sp>
        <p:nvSpPr>
          <p:cNvPr id="36" name="Title Text"/>
          <p:cNvSpPr txBox="1">
            <a:spLocks noGrp="1"/>
          </p:cNvSpPr>
          <p:nvPr>
            <p:ph type="title"/>
          </p:nvPr>
        </p:nvSpPr>
        <p:spPr>
          <a:xfrm>
            <a:off x="838200" y="2190001"/>
            <a:ext cx="10515600" cy="1325563"/>
          </a:xfrm>
          <a:prstGeom prst="rect">
            <a:avLst/>
          </a:prstGeom>
        </p:spPr>
        <p:txBody>
          <a:bodyPr/>
          <a:lstStyle>
            <a:lvl1pPr algn="ctr">
              <a:defRPr sz="5400"/>
            </a:lvl1pPr>
          </a:lstStyle>
          <a:p>
            <a:r>
              <a:t>Title Text</a:t>
            </a:r>
          </a:p>
        </p:txBody>
      </p:sp>
      <p:sp>
        <p:nvSpPr>
          <p:cNvPr id="37" name="Body Level One…"/>
          <p:cNvSpPr txBox="1">
            <a:spLocks noGrp="1"/>
          </p:cNvSpPr>
          <p:nvPr>
            <p:ph type="body" sz="quarter" idx="1" hasCustomPrompt="1"/>
          </p:nvPr>
        </p:nvSpPr>
        <p:spPr>
          <a:xfrm>
            <a:off x="838200" y="3619663"/>
            <a:ext cx="10515600" cy="432346"/>
          </a:xfrm>
          <a:prstGeom prst="rect">
            <a:avLst/>
          </a:prstGeom>
        </p:spPr>
        <p:txBody>
          <a:bodyPr/>
          <a:lstStyle>
            <a:lvl1pPr algn="ctr">
              <a:defRPr sz="2800">
                <a:solidFill>
                  <a:schemeClr val="accent5"/>
                </a:solidFill>
                <a:latin typeface="+mj-lt"/>
                <a:ea typeface="+mj-ea"/>
                <a:cs typeface="+mj-cs"/>
                <a:sym typeface="Fira Code Regular"/>
              </a:defRPr>
            </a:lvl1pPr>
            <a:lvl2pPr marL="723900" indent="-266700" algn="ctr">
              <a:buSzPct val="100000"/>
              <a:buChar char="•"/>
              <a:defRPr sz="2800">
                <a:solidFill>
                  <a:schemeClr val="accent5"/>
                </a:solidFill>
                <a:latin typeface="+mj-lt"/>
                <a:ea typeface="+mj-ea"/>
                <a:cs typeface="+mj-cs"/>
                <a:sym typeface="Fira Code Regular"/>
              </a:defRPr>
            </a:lvl2pPr>
            <a:lvl3pPr marL="1234439" indent="-320039" algn="ctr">
              <a:buSzPct val="100000"/>
              <a:buChar char="•"/>
              <a:defRPr sz="2800">
                <a:solidFill>
                  <a:schemeClr val="accent5"/>
                </a:solidFill>
                <a:latin typeface="+mj-lt"/>
                <a:ea typeface="+mj-ea"/>
                <a:cs typeface="+mj-cs"/>
                <a:sym typeface="Fira Code Regular"/>
              </a:defRPr>
            </a:lvl3pPr>
            <a:lvl4pPr marL="1727200" indent="-355600" algn="ctr">
              <a:buSzPct val="100000"/>
              <a:buChar char="•"/>
              <a:defRPr sz="2800">
                <a:solidFill>
                  <a:schemeClr val="accent5"/>
                </a:solidFill>
                <a:latin typeface="+mj-lt"/>
                <a:ea typeface="+mj-ea"/>
                <a:cs typeface="+mj-cs"/>
                <a:sym typeface="Fira Code Regular"/>
              </a:defRPr>
            </a:lvl4pPr>
            <a:lvl5pPr marL="2184400" indent="-355600" algn="ctr">
              <a:buSzPct val="100000"/>
              <a:buChar char="•"/>
              <a:defRPr sz="2800">
                <a:solidFill>
                  <a:schemeClr val="accent5"/>
                </a:solidFill>
                <a:latin typeface="+mj-lt"/>
                <a:ea typeface="+mj-ea"/>
                <a:cs typeface="+mj-cs"/>
                <a:sym typeface="Fira Code Regular"/>
              </a:defRPr>
            </a:lvl5pPr>
          </a:lstStyle>
          <a:p>
            <a:r>
              <a:t>Untertitel</a:t>
            </a:r>
          </a:p>
          <a:p>
            <a:pPr lvl="1"/>
            <a:endParaRPr/>
          </a:p>
          <a:p>
            <a:pPr lvl="2"/>
            <a:endParaRPr/>
          </a:p>
          <a:p>
            <a:pPr lvl="3"/>
            <a:endParaRPr/>
          </a:p>
          <a:p>
            <a:pPr lvl="4"/>
            <a:endParaRPr/>
          </a:p>
        </p:txBody>
      </p:sp>
      <p:sp>
        <p:nvSpPr>
          <p:cNvPr id="3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Gliederung">
    <p:spTree>
      <p:nvGrpSpPr>
        <p:cNvPr id="1" name=""/>
        <p:cNvGrpSpPr/>
        <p:nvPr/>
      </p:nvGrpSpPr>
      <p:grpSpPr>
        <a:xfrm>
          <a:off x="0" y="0"/>
          <a:ext cx="0" cy="0"/>
          <a:chOff x="0" y="0"/>
          <a:chExt cx="0" cy="0"/>
        </a:xfrm>
      </p:grpSpPr>
      <p:sp>
        <p:nvSpPr>
          <p:cNvPr id="45" name="Rechteck 5"/>
          <p:cNvSpPr/>
          <p:nvPr/>
        </p:nvSpPr>
        <p:spPr>
          <a:xfrm>
            <a:off x="-1" y="0"/>
            <a:ext cx="3936238" cy="6858000"/>
          </a:xfrm>
          <a:prstGeom prst="rect">
            <a:avLst/>
          </a:prstGeom>
          <a:solidFill>
            <a:srgbClr val="DEDEDE"/>
          </a:solidFill>
          <a:ln w="12700">
            <a:miter lim="400000"/>
          </a:ln>
        </p:spPr>
        <p:txBody>
          <a:bodyPr lIns="45719" rIns="45719" anchor="ctr"/>
          <a:lstStyle/>
          <a:p>
            <a:pPr algn="ctr">
              <a:defRPr>
                <a:solidFill>
                  <a:srgbClr val="FFFFFF"/>
                </a:solidFill>
              </a:defRPr>
            </a:pPr>
            <a:endParaRPr/>
          </a:p>
        </p:txBody>
      </p:sp>
      <p:sp>
        <p:nvSpPr>
          <p:cNvPr id="46" name="Gliederung"/>
          <p:cNvSpPr txBox="1">
            <a:spLocks noGrp="1"/>
          </p:cNvSpPr>
          <p:nvPr>
            <p:ph type="title" hasCustomPrompt="1"/>
          </p:nvPr>
        </p:nvSpPr>
        <p:spPr>
          <a:xfrm>
            <a:off x="335869" y="553348"/>
            <a:ext cx="3074491" cy="701724"/>
          </a:xfrm>
          <a:prstGeom prst="rect">
            <a:avLst/>
          </a:prstGeom>
        </p:spPr>
        <p:txBody>
          <a:bodyPr/>
          <a:lstStyle/>
          <a:p>
            <a:r>
              <a:t>Gliederung</a:t>
            </a:r>
          </a:p>
        </p:txBody>
      </p:sp>
      <p:sp>
        <p:nvSpPr>
          <p:cNvPr id="47" name="Body Level One…"/>
          <p:cNvSpPr txBox="1">
            <a:spLocks noGrp="1"/>
          </p:cNvSpPr>
          <p:nvPr>
            <p:ph type="body" sz="quarter" idx="1" hasCustomPrompt="1"/>
          </p:nvPr>
        </p:nvSpPr>
        <p:spPr>
          <a:xfrm>
            <a:off x="4461788" y="553348"/>
            <a:ext cx="3446463" cy="4131936"/>
          </a:xfrm>
          <a:prstGeom prst="rect">
            <a:avLst/>
          </a:prstGeom>
        </p:spPr>
        <p:txBody>
          <a:bodyPr/>
          <a:lstStyle>
            <a:lvl1pPr marL="514350" indent="-514350">
              <a:buClr>
                <a:schemeClr val="accent1"/>
              </a:buClr>
              <a:buSzPct val="100000"/>
              <a:buAutoNum type="arabicPeriod"/>
              <a:defRPr sz="2800">
                <a:latin typeface="+mj-lt"/>
                <a:ea typeface="+mj-ea"/>
                <a:cs typeface="+mj-cs"/>
                <a:sym typeface="Fira Code Regular"/>
              </a:defRPr>
            </a:lvl1pPr>
            <a:lvl2pPr marL="990600" indent="-533400">
              <a:buClr>
                <a:schemeClr val="accent1"/>
              </a:buClr>
              <a:buSzPct val="100000"/>
              <a:buAutoNum type="alphaLcParenR"/>
              <a:defRPr sz="2800">
                <a:latin typeface="+mj-lt"/>
                <a:ea typeface="+mj-ea"/>
                <a:cs typeface="+mj-cs"/>
                <a:sym typeface="Fira Code Regular"/>
              </a:defRPr>
            </a:lvl2pPr>
            <a:lvl3pPr marL="1234439" indent="-320039">
              <a:buClr>
                <a:schemeClr val="accent1"/>
              </a:buClr>
              <a:buSzPct val="100000"/>
              <a:buChar char="•"/>
              <a:defRPr sz="2800">
                <a:latin typeface="+mj-lt"/>
                <a:ea typeface="+mj-ea"/>
                <a:cs typeface="+mj-cs"/>
                <a:sym typeface="Fira Code Regular"/>
              </a:defRPr>
            </a:lvl3pPr>
            <a:lvl4pPr marL="1727200" indent="-355600">
              <a:buClr>
                <a:schemeClr val="accent1"/>
              </a:buClr>
              <a:buSzPct val="100000"/>
              <a:buChar char="•"/>
              <a:defRPr sz="2800">
                <a:latin typeface="+mj-lt"/>
                <a:ea typeface="+mj-ea"/>
                <a:cs typeface="+mj-cs"/>
                <a:sym typeface="Fira Code Regular"/>
              </a:defRPr>
            </a:lvl4pPr>
            <a:lvl5pPr marL="2184400" indent="-355600">
              <a:buClr>
                <a:schemeClr val="accent1"/>
              </a:buClr>
              <a:buSzPct val="100000"/>
              <a:buChar char="•"/>
              <a:defRPr sz="2800">
                <a:latin typeface="+mj-lt"/>
                <a:ea typeface="+mj-ea"/>
                <a:cs typeface="+mj-cs"/>
                <a:sym typeface="Fira Code Regular"/>
              </a:defRPr>
            </a:lvl5pPr>
          </a:lstStyle>
          <a:p>
            <a:r>
              <a:t>Punkt 1</a:t>
            </a:r>
          </a:p>
          <a:p>
            <a:pPr lvl="1"/>
            <a:endParaRPr/>
          </a:p>
          <a:p>
            <a:pPr lvl="2"/>
            <a:endParaRPr/>
          </a:p>
          <a:p>
            <a:pPr lvl="3"/>
            <a:endParaRPr/>
          </a:p>
          <a:p>
            <a:pPr lvl="4"/>
            <a:endParaRPr/>
          </a:p>
        </p:txBody>
      </p:sp>
      <p:sp>
        <p:nvSpPr>
          <p:cNvPr id="4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ext 1">
    <p:spTree>
      <p:nvGrpSpPr>
        <p:cNvPr id="1" name=""/>
        <p:cNvGrpSpPr/>
        <p:nvPr/>
      </p:nvGrpSpPr>
      <p:grpSpPr>
        <a:xfrm>
          <a:off x="0" y="0"/>
          <a:ext cx="0" cy="0"/>
          <a:chOff x="0" y="0"/>
          <a:chExt cx="0" cy="0"/>
        </a:xfrm>
      </p:grpSpPr>
      <p:sp>
        <p:nvSpPr>
          <p:cNvPr id="55" name="Blocktext"/>
          <p:cNvSpPr txBox="1">
            <a:spLocks noGrp="1"/>
          </p:cNvSpPr>
          <p:nvPr>
            <p:ph type="title" hasCustomPrompt="1"/>
          </p:nvPr>
        </p:nvSpPr>
        <p:spPr>
          <a:prstGeom prst="rect">
            <a:avLst/>
          </a:prstGeom>
        </p:spPr>
        <p:txBody>
          <a:bodyPr/>
          <a:lstStyle/>
          <a:p>
            <a:r>
              <a:t>Blocktext</a:t>
            </a:r>
          </a:p>
        </p:txBody>
      </p:sp>
      <p:sp>
        <p:nvSpPr>
          <p:cNvPr id="56" name="Body Level One…"/>
          <p:cNvSpPr txBox="1">
            <a:spLocks noGrp="1"/>
          </p:cNvSpPr>
          <p:nvPr>
            <p:ph type="body" idx="1" hasCustomPrompt="1"/>
          </p:nvPr>
        </p:nvSpPr>
        <p:spPr>
          <a:prstGeom prst="rect">
            <a:avLst/>
          </a:prstGeom>
        </p:spPr>
        <p:txBody>
          <a:body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endParaRPr/>
          </a:p>
          <a:p>
            <a:pPr lvl="2"/>
            <a:endParaRPr/>
          </a:p>
          <a:p>
            <a:pPr lvl="3"/>
            <a:endParaRPr/>
          </a:p>
          <a:p>
            <a:pPr lvl="4"/>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ext 2">
    <p:spTree>
      <p:nvGrpSpPr>
        <p:cNvPr id="1" name=""/>
        <p:cNvGrpSpPr/>
        <p:nvPr/>
      </p:nvGrpSpPr>
      <p:grpSpPr>
        <a:xfrm>
          <a:off x="0" y="0"/>
          <a:ext cx="0" cy="0"/>
          <a:chOff x="0" y="0"/>
          <a:chExt cx="0" cy="0"/>
        </a:xfrm>
      </p:grpSpPr>
      <p:sp>
        <p:nvSpPr>
          <p:cNvPr id="64" name="Blocktext"/>
          <p:cNvSpPr txBox="1">
            <a:spLocks noGrp="1"/>
          </p:cNvSpPr>
          <p:nvPr>
            <p:ph type="title" hasCustomPrompt="1"/>
          </p:nvPr>
        </p:nvSpPr>
        <p:spPr>
          <a:prstGeom prst="rect">
            <a:avLst/>
          </a:prstGeom>
        </p:spPr>
        <p:txBody>
          <a:bodyPr/>
          <a:lstStyle/>
          <a:p>
            <a:r>
              <a:t>Blocktext</a:t>
            </a:r>
          </a:p>
        </p:txBody>
      </p:sp>
      <p:sp>
        <p:nvSpPr>
          <p:cNvPr id="65" name="Body Level One…"/>
          <p:cNvSpPr txBox="1">
            <a:spLocks noGrp="1"/>
          </p:cNvSpPr>
          <p:nvPr>
            <p:ph type="body" sz="quarter" idx="1" hasCustomPrompt="1"/>
          </p:nvPr>
        </p:nvSpPr>
        <p:spPr>
          <a:xfrm>
            <a:off x="838200" y="1875894"/>
            <a:ext cx="10515600" cy="1436354"/>
          </a:xfrm>
          <a:prstGeom prst="rect">
            <a:avLst/>
          </a:prstGeom>
        </p:spPr>
        <p:txBody>
          <a:body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66" name="Textplatzhalter 3"/>
          <p:cNvSpPr>
            <a:spLocks noGrp="1"/>
          </p:cNvSpPr>
          <p:nvPr>
            <p:ph type="body" sz="quarter" idx="21" hasCustomPrompt="1"/>
          </p:nvPr>
        </p:nvSpPr>
        <p:spPr>
          <a:xfrm>
            <a:off x="838198" y="1416729"/>
            <a:ext cx="10515601" cy="361271"/>
          </a:xfrm>
          <a:prstGeom prst="rect">
            <a:avLst/>
          </a:prstGeom>
        </p:spPr>
        <p:txBody>
          <a:bodyPr/>
          <a:lstStyle>
            <a:lvl1pPr defTabSz="630936">
              <a:spcBef>
                <a:spcPts val="600"/>
              </a:spcBef>
              <a:defRPr sz="1656">
                <a:solidFill>
                  <a:schemeClr val="accent5"/>
                </a:solidFill>
                <a:latin typeface="+mj-lt"/>
                <a:ea typeface="+mj-ea"/>
                <a:cs typeface="+mj-cs"/>
                <a:sym typeface="Fira Code Regular"/>
              </a:defRPr>
            </a:lvl1pPr>
          </a:lstStyle>
          <a:p>
            <a:r>
              <a:t>BLOCKTITEL</a:t>
            </a:r>
          </a:p>
        </p:txBody>
      </p:sp>
      <p:sp>
        <p:nvSpPr>
          <p:cNvPr id="67" name="Textplatzhalter 6"/>
          <p:cNvSpPr>
            <a:spLocks noGrp="1"/>
          </p:cNvSpPr>
          <p:nvPr>
            <p:ph type="body" sz="half" idx="22" hasCustomPrompt="1"/>
          </p:nvPr>
        </p:nvSpPr>
        <p:spPr>
          <a:xfrm>
            <a:off x="838197" y="4303855"/>
            <a:ext cx="10515601" cy="1673102"/>
          </a:xfrm>
          <a:prstGeom prst="rect">
            <a:avLst/>
          </a:prstGeom>
        </p:spPr>
        <p:txBody>
          <a:bodyPr/>
          <a:lstStyle/>
          <a:p>
            <a:r>
              <a:t>Duis aute irure dolor in reprehenderit in voluptate velit esse cillum dolore eu fugiat nulla pariatur. Excepteur sint occaecat cupidatat non proident, sunt in culpa qui officia deserunt mollit anim id est laborum.</a:t>
            </a:r>
          </a:p>
        </p:txBody>
      </p:sp>
      <p:sp>
        <p:nvSpPr>
          <p:cNvPr id="68" name="Textplatzhalter 3"/>
          <p:cNvSpPr>
            <a:spLocks noGrp="1"/>
          </p:cNvSpPr>
          <p:nvPr>
            <p:ph type="body" sz="quarter" idx="23" hasCustomPrompt="1"/>
          </p:nvPr>
        </p:nvSpPr>
        <p:spPr>
          <a:xfrm>
            <a:off x="838196" y="3844692"/>
            <a:ext cx="10515601" cy="361270"/>
          </a:xfrm>
          <a:prstGeom prst="rect">
            <a:avLst/>
          </a:prstGeom>
        </p:spPr>
        <p:txBody>
          <a:bodyPr/>
          <a:lstStyle>
            <a:lvl1pPr defTabSz="630936">
              <a:spcBef>
                <a:spcPts val="600"/>
              </a:spcBef>
              <a:defRPr sz="1656">
                <a:solidFill>
                  <a:schemeClr val="accent5"/>
                </a:solidFill>
                <a:latin typeface="+mj-lt"/>
                <a:ea typeface="+mj-ea"/>
                <a:cs typeface="+mj-cs"/>
                <a:sym typeface="Fira Code Regular"/>
              </a:defRPr>
            </a:lvl1pPr>
          </a:lstStyle>
          <a:p>
            <a:r>
              <a:t>EIN WEITERER BLOCKTITEL</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Inhalt 1">
    <p:spTree>
      <p:nvGrpSpPr>
        <p:cNvPr id="1" name=""/>
        <p:cNvGrpSpPr/>
        <p:nvPr/>
      </p:nvGrpSpPr>
      <p:grpSpPr>
        <a:xfrm>
          <a:off x="0" y="0"/>
          <a:ext cx="0" cy="0"/>
          <a:chOff x="0" y="0"/>
          <a:chExt cx="0" cy="0"/>
        </a:xfrm>
      </p:grpSpPr>
      <p:sp>
        <p:nvSpPr>
          <p:cNvPr id="76"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77" name="Body Level One…"/>
          <p:cNvSpPr txBox="1">
            <a:spLocks noGrp="1"/>
          </p:cNvSpPr>
          <p:nvPr>
            <p:ph type="body" sz="quarter" idx="1" hasCustomPrompt="1"/>
          </p:nvPr>
        </p:nvSpPr>
        <p:spPr>
          <a:xfrm>
            <a:off x="2499885" y="4877679"/>
            <a:ext cx="7192230" cy="365126"/>
          </a:xfrm>
          <a:prstGeom prst="rect">
            <a:avLst/>
          </a:prstGeom>
        </p:spPr>
        <p:txBody>
          <a:bodyPr/>
          <a:lstStyle>
            <a:lvl1pPr algn="ctr">
              <a:defRPr sz="2000">
                <a:latin typeface="+mj-lt"/>
                <a:ea typeface="+mj-ea"/>
                <a:cs typeface="+mj-cs"/>
                <a:sym typeface="Fira Code Regular"/>
              </a:defRPr>
            </a:lvl1pPr>
            <a:lvl2pPr marL="647700" indent="-190500" algn="ctr">
              <a:buSzPct val="100000"/>
              <a:buChar char="•"/>
              <a:defRPr sz="2000">
                <a:latin typeface="+mj-lt"/>
                <a:ea typeface="+mj-ea"/>
                <a:cs typeface="+mj-cs"/>
                <a:sym typeface="Fira Code Regular"/>
              </a:defRPr>
            </a:lvl2pPr>
            <a:lvl3pPr marL="1143000" indent="-228600" algn="ctr">
              <a:buSzPct val="100000"/>
              <a:buChar char="•"/>
              <a:defRPr sz="2000">
                <a:latin typeface="+mj-lt"/>
                <a:ea typeface="+mj-ea"/>
                <a:cs typeface="+mj-cs"/>
                <a:sym typeface="Fira Code Regular"/>
              </a:defRPr>
            </a:lvl3pPr>
            <a:lvl4pPr marL="1625600" indent="-254000" algn="ctr">
              <a:buSzPct val="100000"/>
              <a:buChar char="•"/>
              <a:defRPr sz="2000">
                <a:latin typeface="+mj-lt"/>
                <a:ea typeface="+mj-ea"/>
                <a:cs typeface="+mj-cs"/>
                <a:sym typeface="Fira Code Regular"/>
              </a:defRPr>
            </a:lvl4pPr>
            <a:lvl5pPr marL="2082800" indent="-254000" algn="ctr">
              <a:buSzPct val="100000"/>
              <a:buChar char="•"/>
              <a:defRPr sz="20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78" name="Textplatzhalter 11"/>
          <p:cNvSpPr>
            <a:spLocks noGrp="1"/>
          </p:cNvSpPr>
          <p:nvPr>
            <p:ph type="body" sz="quarter" idx="21" hasCustomPrompt="1"/>
          </p:nvPr>
        </p:nvSpPr>
        <p:spPr>
          <a:xfrm>
            <a:off x="2499883" y="5755811"/>
            <a:ext cx="7192231" cy="849388"/>
          </a:xfrm>
          <a:prstGeom prst="rect">
            <a:avLst/>
          </a:prstGeom>
        </p:spPr>
        <p:txBody>
          <a:bodyPr/>
          <a:lstStyle>
            <a:lvl1pPr>
              <a:defRPr sz="1800"/>
            </a:lvl1pPr>
          </a:lstStyle>
          <a:p>
            <a:r>
              <a:t>Inhaltsbeschreibung. Was ist auf dem Inhalt zu sehen?</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nhalt 2">
    <p:spTree>
      <p:nvGrpSpPr>
        <p:cNvPr id="1" name=""/>
        <p:cNvGrpSpPr/>
        <p:nvPr/>
      </p:nvGrpSpPr>
      <p:grpSpPr>
        <a:xfrm>
          <a:off x="0" y="0"/>
          <a:ext cx="0" cy="0"/>
          <a:chOff x="0" y="0"/>
          <a:chExt cx="0" cy="0"/>
        </a:xfrm>
      </p:grpSpPr>
      <p:sp>
        <p:nvSpPr>
          <p:cNvPr id="86" name="Gerader Verbinder 3"/>
          <p:cNvSpPr/>
          <p:nvPr/>
        </p:nvSpPr>
        <p:spPr>
          <a:xfrm flipH="1">
            <a:off x="6096000" y="1526616"/>
            <a:ext cx="1" cy="4415023"/>
          </a:xfrm>
          <a:prstGeom prst="line">
            <a:avLst/>
          </a:prstGeom>
          <a:ln w="6350">
            <a:solidFill>
              <a:schemeClr val="accent5"/>
            </a:solidFill>
            <a:miter/>
          </a:ln>
        </p:spPr>
        <p:txBody>
          <a:bodyPr lIns="45719" rIns="45719"/>
          <a:lstStyle/>
          <a:p>
            <a:pPr>
              <a:defRPr>
                <a:solidFill>
                  <a:srgbClr val="FFFFFF"/>
                </a:solidFill>
              </a:defRPr>
            </a:pPr>
            <a:endParaRPr/>
          </a:p>
        </p:txBody>
      </p:sp>
      <p:sp>
        <p:nvSpPr>
          <p:cNvPr id="87" name="Body Level One…"/>
          <p:cNvSpPr txBox="1">
            <a:spLocks noGrp="1"/>
          </p:cNvSpPr>
          <p:nvPr>
            <p:ph type="body" sz="quarter" idx="1" hasCustomPrompt="1"/>
          </p:nvPr>
        </p:nvSpPr>
        <p:spPr>
          <a:xfrm>
            <a:off x="334143" y="5250829"/>
            <a:ext cx="5442665" cy="365126"/>
          </a:xfrm>
          <a:prstGeom prst="rect">
            <a:avLst/>
          </a:prstGeom>
        </p:spPr>
        <p:txBody>
          <a:bodyPr/>
          <a:lstStyle>
            <a:lvl1pPr algn="ctr">
              <a:defRPr sz="1800">
                <a:latin typeface="+mj-lt"/>
                <a:ea typeface="+mj-ea"/>
                <a:cs typeface="+mj-cs"/>
                <a:sym typeface="Fira Code Regular"/>
              </a:defRPr>
            </a:lvl1pPr>
            <a:lvl2pPr marL="628650" indent="-171450" algn="ctr">
              <a:buSzPct val="100000"/>
              <a:buChar char="•"/>
              <a:defRPr sz="1800">
                <a:latin typeface="+mj-lt"/>
                <a:ea typeface="+mj-ea"/>
                <a:cs typeface="+mj-cs"/>
                <a:sym typeface="Fira Code Regular"/>
              </a:defRPr>
            </a:lvl2pPr>
            <a:lvl3pPr marL="1120139" indent="-205739" algn="ctr">
              <a:buSzPct val="100000"/>
              <a:buChar char="•"/>
              <a:defRPr sz="1800">
                <a:latin typeface="+mj-lt"/>
                <a:ea typeface="+mj-ea"/>
                <a:cs typeface="+mj-cs"/>
                <a:sym typeface="Fira Code Regular"/>
              </a:defRPr>
            </a:lvl3pPr>
            <a:lvl4pPr marL="1600200" indent="-228600" algn="ctr">
              <a:buSzPct val="100000"/>
              <a:buChar char="•"/>
              <a:defRPr sz="1800">
                <a:latin typeface="+mj-lt"/>
                <a:ea typeface="+mj-ea"/>
                <a:cs typeface="+mj-cs"/>
                <a:sym typeface="Fira Code Regular"/>
              </a:defRPr>
            </a:lvl4pPr>
            <a:lvl5pPr marL="2057400" indent="-228600" algn="ctr">
              <a:buSzPct val="100000"/>
              <a:buChar char="•"/>
              <a:defRPr sz="18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88" name="Textplatzhalter 11"/>
          <p:cNvSpPr>
            <a:spLocks noGrp="1"/>
          </p:cNvSpPr>
          <p:nvPr>
            <p:ph type="body" sz="quarter" idx="21" hasCustomPrompt="1"/>
          </p:nvPr>
        </p:nvSpPr>
        <p:spPr>
          <a:xfrm>
            <a:off x="334142" y="5747963"/>
            <a:ext cx="5442664" cy="849388"/>
          </a:xfrm>
          <a:prstGeom prst="rect">
            <a:avLst/>
          </a:prstGeom>
        </p:spPr>
        <p:txBody>
          <a:bodyPr/>
          <a:lstStyle>
            <a:lvl1pPr>
              <a:defRPr sz="1600"/>
            </a:lvl1pPr>
          </a:lstStyle>
          <a:p>
            <a:r>
              <a:t>Inhaltsbeschreibung. Was ist auf dem Inhalt zu sehen?</a:t>
            </a:r>
          </a:p>
        </p:txBody>
      </p:sp>
      <p:sp>
        <p:nvSpPr>
          <p:cNvPr id="89" name="Textplatzhalter 9"/>
          <p:cNvSpPr>
            <a:spLocks noGrp="1"/>
          </p:cNvSpPr>
          <p:nvPr>
            <p:ph type="body" sz="quarter" idx="22" hasCustomPrompt="1"/>
          </p:nvPr>
        </p:nvSpPr>
        <p:spPr>
          <a:xfrm>
            <a:off x="6415194" y="5250829"/>
            <a:ext cx="5442664" cy="365126"/>
          </a:xfrm>
          <a:prstGeom prst="rect">
            <a:avLst/>
          </a:prstGeom>
        </p:spPr>
        <p:txBody>
          <a:bodyPr/>
          <a:lstStyle>
            <a:lvl1pPr algn="ctr" defTabSz="859536">
              <a:spcBef>
                <a:spcPts val="900"/>
              </a:spcBef>
              <a:defRPr sz="1692">
                <a:latin typeface="+mj-lt"/>
                <a:ea typeface="+mj-ea"/>
                <a:cs typeface="+mj-cs"/>
                <a:sym typeface="Fira Code Regular"/>
              </a:defRPr>
            </a:lvl1pPr>
          </a:lstStyle>
          <a:p>
            <a:r>
              <a:t>Inhaltsname</a:t>
            </a:r>
          </a:p>
        </p:txBody>
      </p:sp>
      <p:sp>
        <p:nvSpPr>
          <p:cNvPr id="90" name="Textplatzhalter 11"/>
          <p:cNvSpPr>
            <a:spLocks noGrp="1"/>
          </p:cNvSpPr>
          <p:nvPr>
            <p:ph type="body" sz="quarter" idx="23" hasCustomPrompt="1"/>
          </p:nvPr>
        </p:nvSpPr>
        <p:spPr>
          <a:xfrm>
            <a:off x="6415192" y="5747963"/>
            <a:ext cx="5442665" cy="849388"/>
          </a:xfrm>
          <a:prstGeom prst="rect">
            <a:avLst/>
          </a:prstGeom>
        </p:spPr>
        <p:txBody>
          <a:bodyPr/>
          <a:lstStyle>
            <a:lvl1pPr>
              <a:defRPr sz="1600"/>
            </a:lvl1pPr>
          </a:lstStyle>
          <a:p>
            <a:r>
              <a:t>Inhaltsbeschreibung. Was ist auf dem Inhalt zu sehen?</a:t>
            </a:r>
          </a:p>
        </p:txBody>
      </p:sp>
      <p:sp>
        <p:nvSpPr>
          <p:cNvPr id="91"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nhalt 3">
    <p:spTree>
      <p:nvGrpSpPr>
        <p:cNvPr id="1" name=""/>
        <p:cNvGrpSpPr/>
        <p:nvPr/>
      </p:nvGrpSpPr>
      <p:grpSpPr>
        <a:xfrm>
          <a:off x="0" y="0"/>
          <a:ext cx="0" cy="0"/>
          <a:chOff x="0" y="0"/>
          <a:chExt cx="0" cy="0"/>
        </a:xfrm>
      </p:grpSpPr>
      <p:sp>
        <p:nvSpPr>
          <p:cNvPr id="99" name="Body Level One…"/>
          <p:cNvSpPr txBox="1">
            <a:spLocks noGrp="1"/>
          </p:cNvSpPr>
          <p:nvPr>
            <p:ph type="body" sz="quarter" idx="1" hasCustomPrompt="1"/>
          </p:nvPr>
        </p:nvSpPr>
        <p:spPr>
          <a:xfrm>
            <a:off x="334143" y="5250829"/>
            <a:ext cx="5442665" cy="365126"/>
          </a:xfrm>
          <a:prstGeom prst="rect">
            <a:avLst/>
          </a:prstGeom>
        </p:spPr>
        <p:txBody>
          <a:bodyPr/>
          <a:lstStyle>
            <a:lvl1pPr algn="ctr">
              <a:defRPr sz="1800">
                <a:latin typeface="+mj-lt"/>
                <a:ea typeface="+mj-ea"/>
                <a:cs typeface="+mj-cs"/>
                <a:sym typeface="Fira Code Regular"/>
              </a:defRPr>
            </a:lvl1pPr>
            <a:lvl2pPr marL="628650" indent="-171450" algn="ctr">
              <a:buSzPct val="100000"/>
              <a:buChar char="•"/>
              <a:defRPr sz="1800">
                <a:latin typeface="+mj-lt"/>
                <a:ea typeface="+mj-ea"/>
                <a:cs typeface="+mj-cs"/>
                <a:sym typeface="Fira Code Regular"/>
              </a:defRPr>
            </a:lvl2pPr>
            <a:lvl3pPr marL="1120139" indent="-205739" algn="ctr">
              <a:buSzPct val="100000"/>
              <a:buChar char="•"/>
              <a:defRPr sz="1800">
                <a:latin typeface="+mj-lt"/>
                <a:ea typeface="+mj-ea"/>
                <a:cs typeface="+mj-cs"/>
                <a:sym typeface="Fira Code Regular"/>
              </a:defRPr>
            </a:lvl3pPr>
            <a:lvl4pPr marL="1600200" indent="-228600" algn="ctr">
              <a:buSzPct val="100000"/>
              <a:buChar char="•"/>
              <a:defRPr sz="1800">
                <a:latin typeface="+mj-lt"/>
                <a:ea typeface="+mj-ea"/>
                <a:cs typeface="+mj-cs"/>
                <a:sym typeface="Fira Code Regular"/>
              </a:defRPr>
            </a:lvl4pPr>
            <a:lvl5pPr marL="2057400" indent="-228600" algn="ctr">
              <a:buSzPct val="100000"/>
              <a:buChar char="•"/>
              <a:defRPr sz="1800">
                <a:latin typeface="+mj-lt"/>
                <a:ea typeface="+mj-ea"/>
                <a:cs typeface="+mj-cs"/>
                <a:sym typeface="Fira Code Regular"/>
              </a:defRPr>
            </a:lvl5pPr>
          </a:lstStyle>
          <a:p>
            <a:r>
              <a:t>Inhaltsname</a:t>
            </a:r>
          </a:p>
          <a:p>
            <a:pPr lvl="1"/>
            <a:endParaRPr/>
          </a:p>
          <a:p>
            <a:pPr lvl="2"/>
            <a:endParaRPr/>
          </a:p>
          <a:p>
            <a:pPr lvl="3"/>
            <a:endParaRPr/>
          </a:p>
          <a:p>
            <a:pPr lvl="4"/>
            <a:endParaRPr/>
          </a:p>
        </p:txBody>
      </p:sp>
      <p:sp>
        <p:nvSpPr>
          <p:cNvPr id="100" name="Textplatzhalter 11"/>
          <p:cNvSpPr>
            <a:spLocks noGrp="1"/>
          </p:cNvSpPr>
          <p:nvPr>
            <p:ph type="body" sz="quarter" idx="21" hasCustomPrompt="1"/>
          </p:nvPr>
        </p:nvSpPr>
        <p:spPr>
          <a:xfrm>
            <a:off x="334142" y="5747963"/>
            <a:ext cx="5442664" cy="849388"/>
          </a:xfrm>
          <a:prstGeom prst="rect">
            <a:avLst/>
          </a:prstGeom>
        </p:spPr>
        <p:txBody>
          <a:bodyPr/>
          <a:lstStyle>
            <a:lvl1pPr>
              <a:defRPr sz="1600"/>
            </a:lvl1pPr>
          </a:lstStyle>
          <a:p>
            <a:r>
              <a:t>Inhaltsbeschreibung. Was ist auf dem Inhalt zu sehen?</a:t>
            </a:r>
          </a:p>
        </p:txBody>
      </p:sp>
      <p:sp>
        <p:nvSpPr>
          <p:cNvPr id="101" name="Textplatzhalter 9"/>
          <p:cNvSpPr>
            <a:spLocks noGrp="1"/>
          </p:cNvSpPr>
          <p:nvPr>
            <p:ph type="body" sz="quarter" idx="22" hasCustomPrompt="1"/>
          </p:nvPr>
        </p:nvSpPr>
        <p:spPr>
          <a:xfrm>
            <a:off x="6415194" y="5250829"/>
            <a:ext cx="5442664" cy="365126"/>
          </a:xfrm>
          <a:prstGeom prst="rect">
            <a:avLst/>
          </a:prstGeom>
        </p:spPr>
        <p:txBody>
          <a:bodyPr/>
          <a:lstStyle>
            <a:lvl1pPr algn="ctr" defTabSz="859536">
              <a:spcBef>
                <a:spcPts val="900"/>
              </a:spcBef>
              <a:defRPr sz="1692">
                <a:latin typeface="+mj-lt"/>
                <a:ea typeface="+mj-ea"/>
                <a:cs typeface="+mj-cs"/>
                <a:sym typeface="Fira Code Regular"/>
              </a:defRPr>
            </a:lvl1pPr>
          </a:lstStyle>
          <a:p>
            <a:r>
              <a:t>Inhaltsname</a:t>
            </a:r>
          </a:p>
        </p:txBody>
      </p:sp>
      <p:sp>
        <p:nvSpPr>
          <p:cNvPr id="102" name="Textplatzhalter 11"/>
          <p:cNvSpPr>
            <a:spLocks noGrp="1"/>
          </p:cNvSpPr>
          <p:nvPr>
            <p:ph type="body" sz="quarter" idx="23" hasCustomPrompt="1"/>
          </p:nvPr>
        </p:nvSpPr>
        <p:spPr>
          <a:xfrm>
            <a:off x="6415192" y="5747963"/>
            <a:ext cx="5442665" cy="849388"/>
          </a:xfrm>
          <a:prstGeom prst="rect">
            <a:avLst/>
          </a:prstGeom>
        </p:spPr>
        <p:txBody>
          <a:bodyPr/>
          <a:lstStyle>
            <a:lvl1pPr>
              <a:defRPr sz="1600"/>
            </a:lvl1pPr>
          </a:lstStyle>
          <a:p>
            <a:r>
              <a:t>Inhaltsbeschreibung. Was ist auf dem Inhalt zu sehen?</a:t>
            </a:r>
          </a:p>
        </p:txBody>
      </p:sp>
      <p:sp>
        <p:nvSpPr>
          <p:cNvPr id="103" name="INHALT"/>
          <p:cNvSpPr txBox="1">
            <a:spLocks noGrp="1"/>
          </p:cNvSpPr>
          <p:nvPr>
            <p:ph type="title" hasCustomPrompt="1"/>
          </p:nvPr>
        </p:nvSpPr>
        <p:spPr>
          <a:xfrm>
            <a:off x="561198" y="291649"/>
            <a:ext cx="10792602" cy="714104"/>
          </a:xfrm>
          <a:prstGeom prst="rect">
            <a:avLst/>
          </a:prstGeom>
        </p:spPr>
        <p:txBody>
          <a:bodyPr/>
          <a:lstStyle>
            <a:lvl1pPr algn="ctr">
              <a:defRPr sz="2800" spc="300">
                <a:solidFill>
                  <a:schemeClr val="accent5"/>
                </a:solidFill>
                <a:latin typeface="+mj-lt"/>
                <a:ea typeface="+mj-ea"/>
                <a:cs typeface="+mj-cs"/>
                <a:sym typeface="Fira Code Regular"/>
              </a:defRPr>
            </a:lvl1pPr>
          </a:lstStyle>
          <a:p>
            <a:r>
              <a:t>INHALT</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locktext"/>
          <p:cNvSpPr txBox="1">
            <a:spLocks noGrp="1"/>
          </p:cNvSpPr>
          <p:nvPr>
            <p:ph type="title" hasCustomPrompt="1"/>
          </p:nvPr>
        </p:nvSpPr>
        <p:spPr>
          <a:xfrm>
            <a:off x="838200" y="545649"/>
            <a:ext cx="10515600" cy="714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Blocktext</a:t>
            </a:r>
          </a:p>
        </p:txBody>
      </p:sp>
      <p:sp>
        <p:nvSpPr>
          <p:cNvPr id="3" name="Body Level One…"/>
          <p:cNvSpPr txBox="1">
            <a:spLocks noGrp="1"/>
          </p:cNvSpPr>
          <p:nvPr>
            <p:ph type="body" idx="1" hasCustomPrompt="1"/>
          </p:nvPr>
        </p:nvSpPr>
        <p:spPr>
          <a:xfrm>
            <a:off x="838200" y="1436999"/>
            <a:ext cx="10515600" cy="4539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endParaRPr/>
          </a:p>
          <a:p>
            <a:pPr lvl="2"/>
            <a:endParaRPr/>
          </a:p>
          <a:p>
            <a:pPr lvl="3"/>
            <a:endParaRPr/>
          </a:p>
          <a:p>
            <a:pPr lvl="4"/>
            <a:endParaRPr/>
          </a:p>
        </p:txBody>
      </p:sp>
      <p:sp>
        <p:nvSpPr>
          <p:cNvPr id="4" name="Gerader Verbinder 7"/>
          <p:cNvSpPr/>
          <p:nvPr/>
        </p:nvSpPr>
        <p:spPr>
          <a:xfrm flipH="1">
            <a:off x="604365" y="545649"/>
            <a:ext cx="1" cy="5431308"/>
          </a:xfrm>
          <a:prstGeom prst="line">
            <a:avLst/>
          </a:prstGeom>
          <a:ln w="6350">
            <a:solidFill>
              <a:schemeClr val="accent5"/>
            </a:solidFill>
            <a:miter/>
          </a:ln>
        </p:spPr>
        <p:txBody>
          <a:bodyPr lIns="45719" rIns="45719"/>
          <a:lstStyle/>
          <a:p>
            <a:pPr>
              <a:defRPr>
                <a:solidFill>
                  <a:srgbClr val="FFFFFF"/>
                </a:solidFill>
              </a:defRPr>
            </a:pPr>
            <a:endParaRPr/>
          </a:p>
        </p:txBody>
      </p:sp>
      <p:sp>
        <p:nvSpPr>
          <p:cNvPr id="5" name="Slide Number"/>
          <p:cNvSpPr txBox="1">
            <a:spLocks noGrp="1"/>
          </p:cNvSpPr>
          <p:nvPr>
            <p:ph type="sldNum" sz="quarter" idx="2"/>
          </p:nvPr>
        </p:nvSpPr>
        <p:spPr>
          <a:xfrm>
            <a:off x="5952490" y="6391592"/>
            <a:ext cx="287021" cy="294641"/>
          </a:xfrm>
          <a:prstGeom prst="rect">
            <a:avLst/>
          </a:prstGeom>
          <a:ln w="12700">
            <a:miter lim="400000"/>
          </a:ln>
        </p:spPr>
        <p:txBody>
          <a:bodyPr wrap="none" lIns="45719" rIns="45719" anchor="ctr">
            <a:spAutoFit/>
          </a:bodyPr>
          <a:lstStyle>
            <a:lvl1pPr algn="ct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373941"/>
          </a:solidFill>
          <a:uFillTx/>
          <a:latin typeface="Fira Sans Regular"/>
          <a:ea typeface="Fira Sans Regular"/>
          <a:cs typeface="Fira Sans Regular"/>
          <a:sym typeface="Fira Sans Regular"/>
        </a:defRPr>
      </a:lvl9pPr>
    </p:titleStyle>
    <p:body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373941"/>
          </a:solidFill>
          <a:uFillTx/>
          <a:latin typeface="Fira Sans Regular"/>
          <a:ea typeface="Fira Sans Regular"/>
          <a:cs typeface="Fira Sans Regular"/>
          <a:sym typeface="Fira Sans Regular"/>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373941"/>
          </a:solidFill>
          <a:uFillTx/>
          <a:latin typeface="Fira Sans Regular"/>
          <a:ea typeface="Fira Sans Regular"/>
          <a:cs typeface="Fira Sans Regular"/>
          <a:sym typeface="Fira Sans Regular"/>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373941"/>
          </a:solidFill>
          <a:uFillTx/>
          <a:latin typeface="Fira Sans Regular"/>
          <a:ea typeface="Fira Sans Regular"/>
          <a:cs typeface="Fira Sans Regular"/>
          <a:sym typeface="Fira Sans Regular"/>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373941"/>
          </a:solidFill>
          <a:uFillTx/>
          <a:latin typeface="Fira Sans Regular"/>
          <a:ea typeface="Fira Sans Regular"/>
          <a:cs typeface="Fira Sans Regular"/>
          <a:sym typeface="Fira Sans Regular"/>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373941"/>
          </a:solidFill>
          <a:uFillTx/>
          <a:latin typeface="Fira Sans Regular"/>
          <a:ea typeface="Fira Sans Regular"/>
          <a:cs typeface="Fira Sans Regular"/>
          <a:sym typeface="Fira Sans Regular"/>
        </a:defRPr>
      </a:lvl5pPr>
      <a:lvl6pPr marL="25908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941"/>
          </a:solidFill>
          <a:uFillTx/>
          <a:latin typeface="Fira Sans Regular"/>
          <a:ea typeface="Fira Sans Regular"/>
          <a:cs typeface="Fira Sans Regular"/>
          <a:sym typeface="Fira Sans Regular"/>
        </a:defRPr>
      </a:lvl6pPr>
      <a:lvl7pPr marL="30480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941"/>
          </a:solidFill>
          <a:uFillTx/>
          <a:latin typeface="Fira Sans Regular"/>
          <a:ea typeface="Fira Sans Regular"/>
          <a:cs typeface="Fira Sans Regular"/>
          <a:sym typeface="Fira Sans Regular"/>
        </a:defRPr>
      </a:lvl7pPr>
      <a:lvl8pPr marL="35052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941"/>
          </a:solidFill>
          <a:uFillTx/>
          <a:latin typeface="Fira Sans Regular"/>
          <a:ea typeface="Fira Sans Regular"/>
          <a:cs typeface="Fira Sans Regular"/>
          <a:sym typeface="Fira Sans Regular"/>
        </a:defRPr>
      </a:lvl8pPr>
      <a:lvl9pPr marL="39624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941"/>
          </a:solidFill>
          <a:uFillTx/>
          <a:latin typeface="Fira Sans Regular"/>
          <a:ea typeface="Fira Sans Regular"/>
          <a:cs typeface="Fira Sans Regular"/>
          <a:sym typeface="Fira Sans Regular"/>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ira Code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pm"/></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INDy"/>
          <p:cNvSpPr txBox="1">
            <a:spLocks noGrp="1"/>
          </p:cNvSpPr>
          <p:nvPr>
            <p:ph type="title"/>
          </p:nvPr>
        </p:nvSpPr>
        <p:spPr>
          <a:xfrm>
            <a:off x="838200" y="1134380"/>
            <a:ext cx="10515600" cy="1192887"/>
          </a:xfrm>
          <a:prstGeom prst="rect">
            <a:avLst/>
          </a:prstGeom>
        </p:spPr>
        <p:txBody>
          <a:bodyPr/>
          <a:lstStyle/>
          <a:p>
            <a:r>
              <a:rPr lang="de-DE" dirty="0" err="1"/>
              <a:t>Neural</a:t>
            </a:r>
            <a:r>
              <a:rPr lang="de-DE" dirty="0"/>
              <a:t> Networks and </a:t>
            </a:r>
            <a:r>
              <a:rPr dirty="0" err="1"/>
              <a:t>SINDy</a:t>
            </a:r>
            <a:endParaRPr dirty="0"/>
          </a:p>
        </p:txBody>
      </p:sp>
      <p:sp>
        <p:nvSpPr>
          <p:cNvPr id="256" name="Data-driven discovery of coordinates and governing equations"/>
          <p:cNvSpPr txBox="1">
            <a:spLocks noGrp="1"/>
          </p:cNvSpPr>
          <p:nvPr>
            <p:ph type="body" sz="quarter" idx="1"/>
          </p:nvPr>
        </p:nvSpPr>
        <p:spPr>
          <a:xfrm>
            <a:off x="838200" y="2996654"/>
            <a:ext cx="10515600" cy="432346"/>
          </a:xfrm>
          <a:prstGeom prst="rect">
            <a:avLst/>
          </a:prstGeom>
        </p:spPr>
        <p:txBody>
          <a:bodyPr/>
          <a:lstStyle>
            <a:lvl1pPr defTabSz="749808">
              <a:spcBef>
                <a:spcPts val="800"/>
              </a:spcBef>
              <a:defRPr sz="2296"/>
            </a:lvl1pPr>
          </a:lstStyle>
          <a:p>
            <a:r>
              <a:rPr dirty="0"/>
              <a:t>Data-driven discovery of coordinates and governing equations</a:t>
            </a:r>
            <a:endParaRPr lang="de-DE" dirty="0"/>
          </a:p>
        </p:txBody>
      </p:sp>
      <p:sp>
        <p:nvSpPr>
          <p:cNvPr id="257" name="Textplatzhalter 7"/>
          <p:cNvSpPr>
            <a:spLocks noGrp="1"/>
          </p:cNvSpPr>
          <p:nvPr>
            <p:ph type="body" idx="21"/>
          </p:nvPr>
        </p:nvSpPr>
        <p:spPr>
          <a:xfrm>
            <a:off x="7428042" y="5045224"/>
            <a:ext cx="2215687" cy="4323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Group</a:t>
            </a:r>
          </a:p>
        </p:txBody>
      </p:sp>
      <p:sp>
        <p:nvSpPr>
          <p:cNvPr id="258" name="Textplatzhalter 7"/>
          <p:cNvSpPr>
            <a:spLocks noGrp="1"/>
          </p:cNvSpPr>
          <p:nvPr>
            <p:ph type="body" idx="22"/>
          </p:nvPr>
        </p:nvSpPr>
        <p:spPr>
          <a:xfrm>
            <a:off x="7428043" y="5538399"/>
            <a:ext cx="4225496" cy="4323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600" spc="240"/>
            </a:lvl1pPr>
          </a:lstStyle>
          <a:p>
            <a:r>
              <a:t>Leo and Timo</a:t>
            </a:r>
          </a:p>
        </p:txBody>
      </p:sp>
      <p:sp>
        <p:nvSpPr>
          <p:cNvPr id="259" name="Textplatzhalter 7"/>
          <p:cNvSpPr>
            <a:spLocks noGrp="1"/>
          </p:cNvSpPr>
          <p:nvPr>
            <p:ph type="body" idx="23"/>
          </p:nvPr>
        </p:nvSpPr>
        <p:spPr>
          <a:xfrm>
            <a:off x="2369190" y="5045224"/>
            <a:ext cx="2215687" cy="4323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Special Topics</a:t>
            </a:r>
          </a:p>
        </p:txBody>
      </p:sp>
      <p:sp>
        <p:nvSpPr>
          <p:cNvPr id="260" name="Textplatzhalter 7"/>
          <p:cNvSpPr>
            <a:spLocks noGrp="1"/>
          </p:cNvSpPr>
          <p:nvPr>
            <p:ph type="body" idx="24"/>
          </p:nvPr>
        </p:nvSpPr>
        <p:spPr>
          <a:xfrm>
            <a:off x="2369192" y="5538400"/>
            <a:ext cx="4225496" cy="4323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600" spc="240"/>
            </a:lvl1pPr>
          </a:lstStyle>
          <a:p>
            <a:r>
              <a:t>Intermediate Project Report</a:t>
            </a:r>
          </a:p>
        </p:txBody>
      </p:sp>
      <p:sp>
        <p:nvSpPr>
          <p:cNvPr id="2" name="TextBox 1">
            <a:extLst>
              <a:ext uri="{FF2B5EF4-FFF2-40B4-BE49-F238E27FC236}">
                <a16:creationId xmlns:a16="http://schemas.microsoft.com/office/drawing/2014/main" id="{DB028D01-4E88-601A-DC4D-DD0A53A78E4C}"/>
              </a:ext>
            </a:extLst>
          </p:cNvPr>
          <p:cNvSpPr txBox="1"/>
          <p:nvPr/>
        </p:nvSpPr>
        <p:spPr>
          <a:xfrm>
            <a:off x="4387457" y="3574887"/>
            <a:ext cx="257377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de-DE" dirty="0" err="1"/>
              <a:t>by</a:t>
            </a:r>
            <a:r>
              <a:rPr lang="de-DE" dirty="0"/>
              <a:t> Champion et al.</a:t>
            </a:r>
            <a:endParaRPr kumimoji="0" lang="en-GB" sz="1800" b="0" i="0" u="none" strike="noStrike" cap="none" spc="0" normalizeH="0" baseline="0" dirty="0">
              <a:ln>
                <a:noFill/>
              </a:ln>
              <a:solidFill>
                <a:srgbClr val="373941"/>
              </a:solidFill>
              <a:effectLst/>
              <a:uFillTx/>
              <a:latin typeface="+mj-lt"/>
              <a:ea typeface="+mj-ea"/>
              <a:cs typeface="+mj-cs"/>
              <a:sym typeface="Fira Code Regular"/>
            </a:endParaRPr>
          </a:p>
        </p:txBody>
      </p:sp>
      <p:sp>
        <p:nvSpPr>
          <p:cNvPr id="4" name="TextBox 3">
            <a:extLst>
              <a:ext uri="{FF2B5EF4-FFF2-40B4-BE49-F238E27FC236}">
                <a16:creationId xmlns:a16="http://schemas.microsoft.com/office/drawing/2014/main" id="{9EC11587-33CF-7C3B-027A-C48A86B85CB9}"/>
              </a:ext>
            </a:extLst>
          </p:cNvPr>
          <p:cNvSpPr txBox="1"/>
          <p:nvPr/>
        </p:nvSpPr>
        <p:spPr>
          <a:xfrm>
            <a:off x="4992533" y="2550924"/>
            <a:ext cx="13636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de-DE" sz="1800" b="0" i="0" u="none" strike="noStrike" cap="none" spc="0" normalizeH="0" baseline="0" dirty="0" err="1">
                <a:ln>
                  <a:noFill/>
                </a:ln>
                <a:solidFill>
                  <a:srgbClr val="373941"/>
                </a:solidFill>
                <a:effectLst/>
                <a:uFillTx/>
                <a:latin typeface="+mj-lt"/>
                <a:ea typeface="+mj-ea"/>
                <a:cs typeface="+mj-cs"/>
                <a:sym typeface="Fira Code Regular"/>
              </a:rPr>
              <a:t>Based</a:t>
            </a:r>
            <a:r>
              <a:rPr kumimoji="0" lang="de-DE" sz="1800" b="0" i="0" u="none" strike="noStrike" cap="none" spc="0" normalizeH="0" baseline="0" dirty="0">
                <a:ln>
                  <a:noFill/>
                </a:ln>
                <a:solidFill>
                  <a:srgbClr val="373941"/>
                </a:solidFill>
                <a:effectLst/>
                <a:uFillTx/>
                <a:latin typeface="+mj-lt"/>
                <a:ea typeface="+mj-ea"/>
                <a:cs typeface="+mj-cs"/>
                <a:sym typeface="Fira Code Regular"/>
              </a:rPr>
              <a:t> on </a:t>
            </a:r>
            <a:endParaRPr lang="en-GB"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Noise"/>
          <p:cNvSpPr txBox="1">
            <a:spLocks noGrp="1"/>
          </p:cNvSpPr>
          <p:nvPr>
            <p:ph type="title"/>
          </p:nvPr>
        </p:nvSpPr>
        <p:spPr>
          <a:xfrm>
            <a:off x="699699" y="312698"/>
            <a:ext cx="10792602" cy="714104"/>
          </a:xfrm>
          <a:prstGeom prst="rect">
            <a:avLst/>
          </a:prstGeom>
        </p:spPr>
        <p:txBody>
          <a:bodyPr/>
          <a:lstStyle/>
          <a:p>
            <a:r>
              <a:rPr dirty="0"/>
              <a:t>Noise</a:t>
            </a:r>
          </a:p>
        </p:txBody>
      </p:sp>
      <p:pic>
        <p:nvPicPr>
          <p:cNvPr id="285" name="z_sim_2024_05_27_08_27_41_375289.png" descr="z_sim_2024_05_27_08_27_41_375289.png"/>
          <p:cNvPicPr>
            <a:picLocks noChangeAspect="1"/>
          </p:cNvPicPr>
          <p:nvPr/>
        </p:nvPicPr>
        <p:blipFill>
          <a:blip r:embed="rId2"/>
          <a:stretch>
            <a:fillRect/>
          </a:stretch>
        </p:blipFill>
        <p:spPr>
          <a:xfrm>
            <a:off x="3861998" y="1557688"/>
            <a:ext cx="4191001" cy="3187701"/>
          </a:xfrm>
          <a:prstGeom prst="rect">
            <a:avLst/>
          </a:prstGeom>
          <a:ln w="12700">
            <a:miter lim="400000"/>
          </a:ln>
        </p:spPr>
      </p:pic>
      <mc:AlternateContent xmlns:mc="http://schemas.openxmlformats.org/markup-compatibility/2006">
        <mc:Choice xmlns:a14="http://schemas.microsoft.com/office/drawing/2010/main" Requires="a14">
          <p:sp>
            <p:nvSpPr>
              <p:cNvPr id="286" name="Equation"/>
              <p:cNvSpPr txBox="1"/>
              <p:nvPr/>
            </p:nvSpPr>
            <p:spPr>
              <a:xfrm>
                <a:off x="4602910" y="5068501"/>
                <a:ext cx="2709178" cy="234764"/>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373941"/>
                          </a:solidFill>
                          <a:latin typeface="Cambria Math" panose="02040503050406030204" pitchFamily="18" charset="0"/>
                        </a:rPr>
                        <m:t>0.15+0.71</m:t>
                      </m:r>
                      <m:r>
                        <a:rPr sz="1800" i="1">
                          <a:solidFill>
                            <a:srgbClr val="373941"/>
                          </a:solidFill>
                          <a:latin typeface="Cambria Math" panose="02040503050406030204" pitchFamily="18" charset="0"/>
                        </a:rPr>
                        <m:t>𝑥𝑑</m:t>
                      </m:r>
                      <m:sSup>
                        <m:sSupPr>
                          <m:ctrlPr>
                            <a:rPr sz="1800" i="1">
                              <a:solidFill>
                                <a:srgbClr val="373941"/>
                              </a:solidFill>
                              <a:latin typeface="Cambria Math" panose="02040503050406030204" pitchFamily="18" charset="0"/>
                            </a:rPr>
                          </m:ctrlPr>
                        </m:sSupPr>
                        <m:e>
                          <m:r>
                            <a:rPr sz="1800" i="1">
                              <a:solidFill>
                                <a:srgbClr val="373941"/>
                              </a:solidFill>
                              <a:latin typeface="Cambria Math" panose="02040503050406030204" pitchFamily="18" charset="0"/>
                            </a:rPr>
                            <m:t>𝑥</m:t>
                          </m:r>
                        </m:e>
                        <m:sup>
                          <m:r>
                            <a:rPr sz="1800" i="1">
                              <a:solidFill>
                                <a:srgbClr val="373941"/>
                              </a:solidFill>
                              <a:latin typeface="Cambria Math" panose="02040503050406030204" pitchFamily="18" charset="0"/>
                            </a:rPr>
                            <m:t>2</m:t>
                          </m:r>
                        </m:sup>
                      </m:sSup>
                      <m:r>
                        <a:rPr sz="1800" i="1">
                          <a:solidFill>
                            <a:srgbClr val="373941"/>
                          </a:solidFill>
                          <a:latin typeface="Cambria Math" panose="02040503050406030204" pitchFamily="18" charset="0"/>
                        </a:rPr>
                        <m:t>−0.77</m:t>
                      </m:r>
                      <m:r>
                        <m:rPr>
                          <m:sty m:val="p"/>
                        </m:rPr>
                        <a:rPr sz="1800" i="1">
                          <a:solidFill>
                            <a:srgbClr val="373941"/>
                          </a:solidFill>
                          <a:latin typeface="Cambria Math" panose="02040503050406030204" pitchFamily="18" charset="0"/>
                        </a:rPr>
                        <m:t>sin</m:t>
                      </m:r>
                      <m:r>
                        <a:rPr sz="1800" i="1">
                          <a:solidFill>
                            <a:srgbClr val="373941"/>
                          </a:solidFill>
                          <a:latin typeface="Cambria Math" panose="02040503050406030204" pitchFamily="18" charset="0"/>
                        </a:rPr>
                        <m:t>(</m:t>
                      </m:r>
                      <m:r>
                        <a:rPr sz="1800" i="1">
                          <a:solidFill>
                            <a:srgbClr val="373941"/>
                          </a:solidFill>
                          <a:latin typeface="Cambria Math" panose="02040503050406030204" pitchFamily="18" charset="0"/>
                        </a:rPr>
                        <m:t>𝑥</m:t>
                      </m:r>
                      <m:r>
                        <a:rPr sz="1800" i="1">
                          <a:solidFill>
                            <a:srgbClr val="373941"/>
                          </a:solidFill>
                          <a:latin typeface="Cambria Math" panose="02040503050406030204" pitchFamily="18" charset="0"/>
                        </a:rPr>
                        <m:t>)</m:t>
                      </m:r>
                    </m:oMath>
                  </m:oMathPara>
                </a14:m>
                <a:endParaRPr>
                  <a:solidFill>
                    <a:srgbClr val="373941"/>
                  </a:solidFill>
                </a:endParaRPr>
              </a:p>
            </p:txBody>
          </p:sp>
        </mc:Choice>
        <mc:Fallback>
          <p:sp>
            <p:nvSpPr>
              <p:cNvPr id="286" name="Equation"/>
              <p:cNvSpPr txBox="1">
                <a:spLocks noRot="1" noChangeAspect="1" noMove="1" noResize="1" noEditPoints="1" noAdjustHandles="1" noChangeArrowheads="1" noChangeShapeType="1" noTextEdit="1"/>
              </p:cNvSpPr>
              <p:nvPr/>
            </p:nvSpPr>
            <p:spPr>
              <a:xfrm>
                <a:off x="4602910" y="5068501"/>
                <a:ext cx="2709178" cy="234764"/>
              </a:xfrm>
              <a:prstGeom prst="rect">
                <a:avLst/>
              </a:prstGeom>
              <a:blipFill>
                <a:blip r:embed="rId3"/>
                <a:stretch>
                  <a:fillRect l="-2928" t="-5128" r="-12838" b="-56410"/>
                </a:stretch>
              </a:blipFill>
              <a:ln w="12700">
                <a:miter lim="400000"/>
              </a:ln>
            </p:spPr>
            <p:txBody>
              <a:bodyPr/>
              <a:lstStyle/>
              <a:p>
                <a:r>
                  <a:rPr lang="en-GB">
                    <a:noFill/>
                  </a:rPr>
                  <a:t> </a:t>
                </a:r>
              </a:p>
            </p:txBody>
          </p:sp>
        </mc:Fallback>
      </mc:AlternateContent>
      <p:sp>
        <p:nvSpPr>
          <p:cNvPr id="2" name="TextBox 1">
            <a:extLst>
              <a:ext uri="{FF2B5EF4-FFF2-40B4-BE49-F238E27FC236}">
                <a16:creationId xmlns:a16="http://schemas.microsoft.com/office/drawing/2014/main" id="{E92AEF7B-B67C-B525-6277-9CC4ED837220}"/>
              </a:ext>
            </a:extLst>
          </p:cNvPr>
          <p:cNvSpPr txBox="1"/>
          <p:nvPr/>
        </p:nvSpPr>
        <p:spPr>
          <a:xfrm>
            <a:off x="5153756" y="1026802"/>
            <a:ext cx="188448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rgbClr val="373941"/>
                </a:solidFill>
                <a:effectLst/>
                <a:uFillTx/>
                <a:latin typeface="+mj-lt"/>
                <a:ea typeface="+mj-ea"/>
                <a:cs typeface="+mj-cs"/>
                <a:sym typeface="Fira Code Regular"/>
              </a:rPr>
              <a:t>10 % </a:t>
            </a:r>
            <a:r>
              <a:rPr kumimoji="0" lang="de-DE" sz="1800" b="0" i="0" u="none" strike="noStrike" cap="none" spc="0" normalizeH="0" baseline="0" dirty="0" err="1">
                <a:ln>
                  <a:noFill/>
                </a:ln>
                <a:solidFill>
                  <a:srgbClr val="373941"/>
                </a:solidFill>
                <a:effectLst/>
                <a:uFillTx/>
                <a:latin typeface="+mj-lt"/>
                <a:ea typeface="+mj-ea"/>
                <a:cs typeface="+mj-cs"/>
                <a:sym typeface="Fira Code Regular"/>
              </a:rPr>
              <a:t>Gaussian</a:t>
            </a:r>
            <a:endParaRPr kumimoji="0" lang="en-GB" sz="1800" b="0" i="0" u="none" strike="noStrike" cap="none" spc="0" normalizeH="0" baseline="0" dirty="0">
              <a:ln>
                <a:noFill/>
              </a:ln>
              <a:solidFill>
                <a:srgbClr val="373941"/>
              </a:solidFill>
              <a:effectLst/>
              <a:uFillTx/>
              <a:latin typeface="+mj-lt"/>
              <a:ea typeface="+mj-ea"/>
              <a:cs typeface="+mj-cs"/>
              <a:sym typeface="Fira Code Regula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8" name="Textplatzhalter 5"/>
              <p:cNvSpPr>
                <a:spLocks noGrp="1"/>
              </p:cNvSpPr>
              <p:nvPr>
                <p:ph type="body" idx="21"/>
              </p:nvPr>
            </p:nvSpPr>
            <p:spPr>
              <a:xfrm>
                <a:off x="1047831" y="4938730"/>
                <a:ext cx="4000338" cy="987426"/>
              </a:xfrm>
              <a:prstGeom prst="rect">
                <a:avLst/>
              </a:prstGeom>
              <a:extLst>
                <a:ext uri="{C572A759-6A51-4108-AA02-DFA0A04FC94B}">
                  <ma14:wrappingTextBoxFlag xmlns:ma14="http://schemas.microsoft.com/office/mac/drawingml/2011/main" xmlns:m="http://schemas.openxmlformats.org/officeDocument/2006/math" xmlns="" val="1"/>
                </a:ext>
              </a:extLst>
            </p:spPr>
            <p:txBody>
              <a:bodyPr/>
              <a:lstStyle>
                <a:lvl1pPr algn="ctr" defTabSz="914400">
                  <a:spcBef>
                    <a:spcPts val="1000"/>
                  </a:spcBef>
                  <a:defRPr sz="3000"/>
                </a:lvl1pPr>
              </a:lstStyle>
              <a:p>
                <a:pPr/>
                <a14:m>
                  <m:oMathPara xmlns:m="http://schemas.openxmlformats.org/officeDocument/2006/math">
                    <m:oMathParaPr>
                      <m:jc m:val="center"/>
                    </m:oMathParaPr>
                    <m:oMath xmlns:m="http://schemas.openxmlformats.org/officeDocument/2006/math">
                      <m:limUpp>
                        <m:limUppPr>
                          <m:ctrlPr>
                            <a:rPr sz="3650">
                              <a:solidFill>
                                <a:srgbClr val="373941"/>
                              </a:solidFill>
                              <a:latin typeface="Cambria Math" panose="02040503050406030204" pitchFamily="18" charset="0"/>
                            </a:rPr>
                          </m:ctrlPr>
                        </m:limUppPr>
                        <m:e>
                          <m:r>
                            <a:rPr sz="3650" i="1">
                              <a:solidFill>
                                <a:srgbClr val="373941"/>
                              </a:solidFill>
                              <a:latin typeface="Cambria Math" panose="02040503050406030204" pitchFamily="18" charset="0"/>
                            </a:rPr>
                            <m:t>𝑧</m:t>
                          </m:r>
                        </m:e>
                        <m:lim>
                          <m:r>
                            <a:rPr sz="3650" i="1">
                              <a:solidFill>
                                <a:srgbClr val="373941"/>
                              </a:solidFill>
                              <a:latin typeface="Cambria Math" panose="02040503050406030204" pitchFamily="18" charset="0"/>
                            </a:rPr>
                            <m:t>··</m:t>
                          </m:r>
                        </m:lim>
                      </m:limUpp>
                      <m:r>
                        <a:rPr sz="3650" i="1">
                          <a:solidFill>
                            <a:srgbClr val="373941"/>
                          </a:solidFill>
                          <a:latin typeface="Cambria Math" panose="02040503050406030204" pitchFamily="18" charset="0"/>
                        </a:rPr>
                        <m:t>=−</m:t>
                      </m:r>
                      <m:r>
                        <m:rPr>
                          <m:sty m:val="p"/>
                        </m:rPr>
                        <a:rPr sz="3650" i="1">
                          <a:solidFill>
                            <a:srgbClr val="373941"/>
                          </a:solidFill>
                          <a:latin typeface="Cambria Math" panose="02040503050406030204" pitchFamily="18" charset="0"/>
                        </a:rPr>
                        <m:t>sin</m:t>
                      </m:r>
                      <m:r>
                        <a:rPr sz="3650" i="1">
                          <a:solidFill>
                            <a:srgbClr val="373941"/>
                          </a:solidFill>
                          <a:latin typeface="Cambria Math" panose="02040503050406030204" pitchFamily="18" charset="0"/>
                        </a:rPr>
                        <m:t>𝑧</m:t>
                      </m:r>
                    </m:oMath>
                  </m:oMathPara>
                </a14:m>
                <a:endParaRPr/>
              </a:p>
            </p:txBody>
          </p:sp>
        </mc:Choice>
        <mc:Fallback>
          <p:sp>
            <p:nvSpPr>
              <p:cNvPr id="288" name="Textplatzhalter 5"/>
              <p:cNvSpPr>
                <a:spLocks noGrp="1" noRot="1" noChangeAspect="1" noMove="1" noResize="1" noEditPoints="1" noAdjustHandles="1" noChangeArrowheads="1" noChangeShapeType="1" noTextEdit="1"/>
              </p:cNvSpPr>
              <p:nvPr>
                <p:ph type="body" idx="21"/>
              </p:nvPr>
            </p:nvSpPr>
            <p:spPr>
              <a:xfrm>
                <a:off x="1047831" y="4938730"/>
                <a:ext cx="4000338" cy="987426"/>
              </a:xfrm>
              <a:prstGeom prst="rect">
                <a:avLst/>
              </a:prstGeom>
              <a:blipFill>
                <a:blip r:embed="rId2"/>
                <a:stretch>
                  <a:fillRect/>
                </a:stretch>
              </a:blip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GB">
                    <a:noFill/>
                  </a:rPr>
                  <a:t> </a:t>
                </a:r>
              </a:p>
            </p:txBody>
          </p:sp>
        </mc:Fallback>
      </mc:AlternateContent>
      <p:pic>
        <p:nvPicPr>
          <p:cNvPr id="289" name="true_system.png" descr="true_system.png"/>
          <p:cNvPicPr>
            <a:picLocks noChangeAspect="1"/>
          </p:cNvPicPr>
          <p:nvPr/>
        </p:nvPicPr>
        <p:blipFill>
          <a:blip r:embed="rId3"/>
          <a:stretch>
            <a:fillRect/>
          </a:stretch>
        </p:blipFill>
        <p:spPr>
          <a:xfrm>
            <a:off x="952500" y="1331951"/>
            <a:ext cx="4191001" cy="3187701"/>
          </a:xfrm>
          <a:prstGeom prst="rect">
            <a:avLst/>
          </a:prstGeom>
          <a:ln w="12700">
            <a:miter lim="400000"/>
          </a:ln>
        </p:spPr>
      </p:pic>
      <mc:AlternateContent xmlns:mc="http://schemas.openxmlformats.org/markup-compatibility/2006">
        <mc:Choice xmlns:a14="http://schemas.microsoft.com/office/drawing/2010/main" Requires="a14">
          <p:sp>
            <p:nvSpPr>
              <p:cNvPr id="290" name="Textplatzhalter 5"/>
              <p:cNvSpPr/>
              <p:nvPr/>
            </p:nvSpPr>
            <p:spPr>
              <a:xfrm>
                <a:off x="7292962" y="4938730"/>
                <a:ext cx="4000337" cy="98742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rmAutofit/>
              </a:bodyPr>
              <a:lstStyle>
                <a:lvl1pPr algn="ctr">
                  <a:lnSpc>
                    <a:spcPct val="90000"/>
                  </a:lnSpc>
                  <a:spcBef>
                    <a:spcPts val="1000"/>
                  </a:spcBef>
                  <a:defRPr sz="3000">
                    <a:latin typeface="Fira Sans Regular"/>
                    <a:ea typeface="Fira Sans Regular"/>
                    <a:cs typeface="Fira Sans Regular"/>
                    <a:sym typeface="Fira Sans Regular"/>
                  </a:defRPr>
                </a:lvl1pPr>
              </a:lstStyle>
              <a:p>
                <a:pPr/>
                <a14:m>
                  <m:oMathPara xmlns:m="http://schemas.openxmlformats.org/officeDocument/2006/math">
                    <m:oMathParaPr>
                      <m:jc m:val="center"/>
                    </m:oMathParaPr>
                    <m:oMath xmlns:m="http://schemas.openxmlformats.org/officeDocument/2006/math">
                      <m:limUpp>
                        <m:limUppPr>
                          <m:ctrlPr>
                            <a:rPr sz="3650">
                              <a:solidFill>
                                <a:srgbClr val="373941"/>
                              </a:solidFill>
                              <a:latin typeface="Cambria Math" panose="02040503050406030204" pitchFamily="18" charset="0"/>
                            </a:rPr>
                          </m:ctrlPr>
                        </m:limUppPr>
                        <m:e>
                          <m:r>
                            <a:rPr sz="3650" i="1">
                              <a:solidFill>
                                <a:srgbClr val="373941"/>
                              </a:solidFill>
                              <a:latin typeface="Cambria Math" panose="02040503050406030204" pitchFamily="18" charset="0"/>
                            </a:rPr>
                            <m:t>𝑧</m:t>
                          </m:r>
                        </m:e>
                        <m:lim>
                          <m:r>
                            <a:rPr sz="3650" i="1">
                              <a:solidFill>
                                <a:srgbClr val="373941"/>
                              </a:solidFill>
                              <a:latin typeface="Cambria Math" panose="02040503050406030204" pitchFamily="18" charset="0"/>
                            </a:rPr>
                            <m:t>··</m:t>
                          </m:r>
                        </m:lim>
                      </m:limUpp>
                      <m:r>
                        <a:rPr sz="3650" i="1">
                          <a:solidFill>
                            <a:srgbClr val="373941"/>
                          </a:solidFill>
                          <a:latin typeface="Cambria Math" panose="02040503050406030204" pitchFamily="18" charset="0"/>
                        </a:rPr>
                        <m:t>=−</m:t>
                      </m:r>
                      <m:r>
                        <m:rPr>
                          <m:sty m:val="p"/>
                        </m:rPr>
                        <a:rPr sz="3650" i="1">
                          <a:solidFill>
                            <a:srgbClr val="373941"/>
                          </a:solidFill>
                          <a:latin typeface="Cambria Math" panose="02040503050406030204" pitchFamily="18" charset="0"/>
                        </a:rPr>
                        <m:t>sin</m:t>
                      </m:r>
                      <m:r>
                        <a:rPr sz="3650" i="1">
                          <a:solidFill>
                            <a:srgbClr val="373941"/>
                          </a:solidFill>
                          <a:latin typeface="Cambria Math" panose="02040503050406030204" pitchFamily="18" charset="0"/>
                        </a:rPr>
                        <m:t>𝑧</m:t>
                      </m:r>
                      <m:r>
                        <a:rPr sz="3650" i="1">
                          <a:solidFill>
                            <a:srgbClr val="373941"/>
                          </a:solidFill>
                          <a:latin typeface="Cambria Math" panose="02040503050406030204" pitchFamily="18" charset="0"/>
                        </a:rPr>
                        <m:t>+</m:t>
                      </m:r>
                      <m:r>
                        <a:rPr sz="3650" i="1">
                          <a:solidFill>
                            <a:srgbClr val="373941"/>
                          </a:solidFill>
                          <a:latin typeface="Cambria Math" panose="02040503050406030204" pitchFamily="18" charset="0"/>
                        </a:rPr>
                        <m:t>𝑓</m:t>
                      </m:r>
                      <m:r>
                        <a:rPr sz="3650" i="1">
                          <a:solidFill>
                            <a:srgbClr val="373941"/>
                          </a:solidFill>
                          <a:latin typeface="Cambria Math" panose="02040503050406030204" pitchFamily="18" charset="0"/>
                        </a:rPr>
                        <m:t>(</m:t>
                      </m:r>
                      <m:r>
                        <a:rPr sz="3650" i="1">
                          <a:solidFill>
                            <a:srgbClr val="373941"/>
                          </a:solidFill>
                          <a:latin typeface="Cambria Math" panose="02040503050406030204" pitchFamily="18" charset="0"/>
                        </a:rPr>
                        <m:t>𝑡</m:t>
                      </m:r>
                      <m:r>
                        <a:rPr sz="3650" i="1">
                          <a:solidFill>
                            <a:srgbClr val="373941"/>
                          </a:solidFill>
                          <a:latin typeface="Cambria Math" panose="02040503050406030204" pitchFamily="18" charset="0"/>
                        </a:rPr>
                        <m:t>)</m:t>
                      </m:r>
                    </m:oMath>
                  </m:oMathPara>
                </a14:m>
                <a:endParaRPr/>
              </a:p>
            </p:txBody>
          </p:sp>
        </mc:Choice>
        <mc:Fallback>
          <p:sp>
            <p:nvSpPr>
              <p:cNvPr id="290" name="Textplatzhalter 5"/>
              <p:cNvSpPr>
                <a:spLocks noRot="1" noChangeAspect="1" noMove="1" noResize="1" noEditPoints="1" noAdjustHandles="1" noChangeArrowheads="1" noChangeShapeType="1" noTextEdit="1"/>
              </p:cNvSpPr>
              <p:nvPr/>
            </p:nvSpPr>
            <p:spPr>
              <a:xfrm>
                <a:off x="7292962" y="4938730"/>
                <a:ext cx="4000337" cy="987426"/>
              </a:xfrm>
              <a:prstGeom prst="rect">
                <a:avLst/>
              </a:prstGeom>
              <a:blipFill>
                <a:blip r:embed="rId4"/>
                <a:stretch>
                  <a:fillRect/>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GB">
                    <a:noFill/>
                  </a:rPr>
                  <a:t> </a:t>
                </a:r>
              </a:p>
            </p:txBody>
          </p:sp>
        </mc:Fallback>
      </mc:AlternateContent>
      <p:sp>
        <p:nvSpPr>
          <p:cNvPr id="291" name="?"/>
          <p:cNvSpPr txBox="1"/>
          <p:nvPr/>
        </p:nvSpPr>
        <p:spPr>
          <a:xfrm>
            <a:off x="8825770" y="1972031"/>
            <a:ext cx="934721" cy="190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900">
                <a:latin typeface="Fira Code Bold"/>
                <a:ea typeface="Fira Code Bold"/>
                <a:cs typeface="Fira Code Bold"/>
                <a:sym typeface="Fira Code Bold"/>
              </a:defRPr>
            </a:lvl1pPr>
          </a:lstStyle>
          <a:p>
            <a:r>
              <a:t>?</a:t>
            </a:r>
          </a:p>
        </p:txBody>
      </p:sp>
      <p:sp>
        <p:nvSpPr>
          <p:cNvPr id="292" name="Can we learn the manifold …"/>
          <p:cNvSpPr txBox="1">
            <a:spLocks noGrp="1"/>
          </p:cNvSpPr>
          <p:nvPr>
            <p:ph type="title" idx="4294967295"/>
          </p:nvPr>
        </p:nvSpPr>
        <p:spPr>
          <a:xfrm>
            <a:off x="561198" y="291649"/>
            <a:ext cx="4973605" cy="714104"/>
          </a:xfrm>
          <a:prstGeom prst="rect">
            <a:avLst/>
          </a:prstGeom>
        </p:spPr>
        <p:txBody>
          <a:bodyPr/>
          <a:lstStyle>
            <a:lvl1pPr algn="ctr">
              <a:defRPr sz="1800" spc="192">
                <a:solidFill>
                  <a:schemeClr val="accent5"/>
                </a:solidFill>
                <a:latin typeface="+mj-lt"/>
                <a:ea typeface="+mj-ea"/>
                <a:cs typeface="+mj-cs"/>
                <a:sym typeface="Fira Code Regular"/>
              </a:defRPr>
            </a:lvl1pPr>
          </a:lstStyle>
          <a:p>
            <a:r>
              <a:t>Can we learn the manifold …</a:t>
            </a:r>
          </a:p>
        </p:txBody>
      </p:sp>
      <p:sp>
        <p:nvSpPr>
          <p:cNvPr id="293" name="… and predict a forced system?"/>
          <p:cNvSpPr txBox="1"/>
          <p:nvPr/>
        </p:nvSpPr>
        <p:spPr>
          <a:xfrm>
            <a:off x="6693004" y="291649"/>
            <a:ext cx="5110423" cy="714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lnSpc>
                <a:spcPct val="90000"/>
              </a:lnSpc>
              <a:defRPr spc="192">
                <a:solidFill>
                  <a:schemeClr val="accent5"/>
                </a:solidFill>
              </a:defRPr>
            </a:lvl1pPr>
          </a:lstStyle>
          <a:p>
            <a:r>
              <a:t>… and predict a forced system?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ow it works"/>
          <p:cNvSpPr txBox="1">
            <a:spLocks noGrp="1"/>
          </p:cNvSpPr>
          <p:nvPr>
            <p:ph type="title"/>
          </p:nvPr>
        </p:nvSpPr>
        <p:spPr>
          <a:prstGeom prst="rect">
            <a:avLst/>
          </a:prstGeom>
        </p:spPr>
        <p:txBody>
          <a:bodyPr/>
          <a:lstStyle/>
          <a:p>
            <a:r>
              <a:t>How it works</a:t>
            </a:r>
          </a:p>
        </p:txBody>
      </p:sp>
      <p:pic>
        <p:nvPicPr>
          <p:cNvPr id="263" name="Bildplatzhalter 3" descr="Bildplatzhalter 3"/>
          <p:cNvPicPr>
            <a:picLocks noGrp="1" noChangeAspect="1"/>
          </p:cNvPicPr>
          <p:nvPr>
            <p:ph type="pic" idx="21"/>
          </p:nvPr>
        </p:nvPicPr>
        <p:blipFill>
          <a:blip r:embed="rId3"/>
          <a:srcRect r="1583"/>
          <a:stretch>
            <a:fillRect/>
          </a:stretch>
        </p:blipFill>
        <p:spPr>
          <a:xfrm>
            <a:off x="1652748" y="1005753"/>
            <a:ext cx="8609501" cy="368145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ow it works"/>
          <p:cNvSpPr txBox="1">
            <a:spLocks noGrp="1"/>
          </p:cNvSpPr>
          <p:nvPr>
            <p:ph type="title"/>
          </p:nvPr>
        </p:nvSpPr>
        <p:spPr>
          <a:prstGeom prst="rect">
            <a:avLst/>
          </a:prstGeom>
        </p:spPr>
        <p:txBody>
          <a:bodyPr/>
          <a:lstStyle/>
          <a:p>
            <a:r>
              <a:t>How it works</a:t>
            </a:r>
          </a:p>
        </p:txBody>
      </p:sp>
      <p:pic>
        <p:nvPicPr>
          <p:cNvPr id="263" name="Bildplatzhalter 3" descr="Bildplatzhalter 3"/>
          <p:cNvPicPr>
            <a:picLocks noGrp="1" noChangeAspect="1"/>
          </p:cNvPicPr>
          <p:nvPr>
            <p:ph type="pic" idx="21"/>
          </p:nvPr>
        </p:nvPicPr>
        <p:blipFill>
          <a:blip r:embed="rId3"/>
          <a:srcRect r="1583"/>
          <a:stretch>
            <a:fillRect/>
          </a:stretch>
        </p:blipFill>
        <p:spPr>
          <a:xfrm>
            <a:off x="1652748" y="1005753"/>
            <a:ext cx="8609501" cy="3681451"/>
          </a:xfrm>
          <a:prstGeom prst="rect">
            <a:avLst/>
          </a:prstGeom>
        </p:spPr>
      </p:pic>
      <p:pic>
        <p:nvPicPr>
          <p:cNvPr id="3" name="Picture 2">
            <a:extLst>
              <a:ext uri="{FF2B5EF4-FFF2-40B4-BE49-F238E27FC236}">
                <a16:creationId xmlns:a16="http://schemas.microsoft.com/office/drawing/2014/main" id="{DACBA9EC-FA40-DF5B-9ABE-3985DF412EB9}"/>
              </a:ext>
            </a:extLst>
          </p:cNvPr>
          <p:cNvPicPr>
            <a:picLocks noChangeAspect="1"/>
          </p:cNvPicPr>
          <p:nvPr/>
        </p:nvPicPr>
        <p:blipFill>
          <a:blip r:embed="rId4"/>
          <a:stretch>
            <a:fillRect/>
          </a:stretch>
        </p:blipFill>
        <p:spPr>
          <a:xfrm>
            <a:off x="2342626" y="5061507"/>
            <a:ext cx="7506748" cy="1086002"/>
          </a:xfrm>
          <a:prstGeom prst="rect">
            <a:avLst/>
          </a:prstGeom>
        </p:spPr>
      </p:pic>
    </p:spTree>
    <p:extLst>
      <p:ext uri="{BB962C8B-B14F-4D97-AF65-F5344CB8AC3E}">
        <p14:creationId xmlns:p14="http://schemas.microsoft.com/office/powerpoint/2010/main" val="12207575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Our System"/>
          <p:cNvSpPr txBox="1">
            <a:spLocks noGrp="1"/>
          </p:cNvSpPr>
          <p:nvPr>
            <p:ph type="title"/>
          </p:nvPr>
        </p:nvSpPr>
        <p:spPr>
          <a:prstGeom prst="rect">
            <a:avLst/>
          </a:prstGeom>
        </p:spPr>
        <p:txBody>
          <a:bodyPr/>
          <a:lstStyle/>
          <a:p>
            <a:r>
              <a:t>Our System</a:t>
            </a:r>
          </a:p>
        </p:txBody>
      </p:sp>
      <p:sp>
        <p:nvSpPr>
          <p:cNvPr id="4" name="TextBox 3">
            <a:extLst>
              <a:ext uri="{FF2B5EF4-FFF2-40B4-BE49-F238E27FC236}">
                <a16:creationId xmlns:a16="http://schemas.microsoft.com/office/drawing/2014/main" id="{97F51613-16DC-329E-4C6A-EB2AE3046C20}"/>
              </a:ext>
            </a:extLst>
          </p:cNvPr>
          <p:cNvSpPr txBox="1"/>
          <p:nvPr/>
        </p:nvSpPr>
        <p:spPr>
          <a:xfrm>
            <a:off x="3978112" y="944928"/>
            <a:ext cx="395877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2800" b="0" i="0" u="none" strike="noStrike" cap="none" spc="0" normalizeH="0" baseline="0" dirty="0" err="1">
                <a:ln>
                  <a:noFill/>
                </a:ln>
                <a:solidFill>
                  <a:srgbClr val="373941"/>
                </a:solidFill>
                <a:effectLst/>
                <a:uFillTx/>
                <a:latin typeface="+mj-lt"/>
                <a:ea typeface="+mj-ea"/>
                <a:cs typeface="+mj-cs"/>
                <a:sym typeface="Fira Code Regular"/>
              </a:rPr>
              <a:t>Nonlinear</a:t>
            </a:r>
            <a:r>
              <a:rPr lang="de-DE" sz="2800" dirty="0"/>
              <a:t> </a:t>
            </a:r>
            <a:r>
              <a:rPr kumimoji="0" lang="de-DE" sz="2800" b="0" i="0" u="none" strike="noStrike" cap="none" spc="0" normalizeH="0" baseline="0" dirty="0" err="1">
                <a:ln>
                  <a:noFill/>
                </a:ln>
                <a:solidFill>
                  <a:srgbClr val="373941"/>
                </a:solidFill>
                <a:effectLst/>
                <a:uFillTx/>
                <a:latin typeface="+mj-lt"/>
                <a:ea typeface="+mj-ea"/>
                <a:cs typeface="+mj-cs"/>
                <a:sym typeface="Fira Code Regular"/>
              </a:rPr>
              <a:t>Pendulum</a:t>
            </a:r>
            <a:endParaRPr kumimoji="0" lang="en-GB" sz="2800" b="0" i="0" u="none" strike="noStrike" cap="none" spc="0" normalizeH="0" baseline="0" dirty="0">
              <a:ln>
                <a:noFill/>
              </a:ln>
              <a:solidFill>
                <a:srgbClr val="373941"/>
              </a:solidFill>
              <a:effectLst/>
              <a:uFillTx/>
              <a:latin typeface="+mj-lt"/>
              <a:ea typeface="+mj-ea"/>
              <a:cs typeface="+mj-cs"/>
              <a:sym typeface="Fira Code Regular"/>
            </a:endParaRPr>
          </a:p>
        </p:txBody>
      </p:sp>
      <p:pic>
        <p:nvPicPr>
          <p:cNvPr id="9" name="Picture 8">
            <a:extLst>
              <a:ext uri="{FF2B5EF4-FFF2-40B4-BE49-F238E27FC236}">
                <a16:creationId xmlns:a16="http://schemas.microsoft.com/office/drawing/2014/main" id="{FC490CA1-6382-F307-4D00-EF15D4DF7D66}"/>
              </a:ext>
            </a:extLst>
          </p:cNvPr>
          <p:cNvPicPr>
            <a:picLocks noChangeAspect="1"/>
          </p:cNvPicPr>
          <p:nvPr/>
        </p:nvPicPr>
        <p:blipFill>
          <a:blip r:embed="rId3"/>
          <a:stretch>
            <a:fillRect/>
          </a:stretch>
        </p:blipFill>
        <p:spPr>
          <a:xfrm>
            <a:off x="5233867" y="1609176"/>
            <a:ext cx="1724266" cy="514422"/>
          </a:xfrm>
          <a:prstGeom prst="rect">
            <a:avLst/>
          </a:prstGeom>
        </p:spPr>
      </p:pic>
      <p:pic>
        <p:nvPicPr>
          <p:cNvPr id="13" name="Picture 12" descr="A contour of a wave&#10;&#10;Description automatically generated with medium confidence">
            <a:extLst>
              <a:ext uri="{FF2B5EF4-FFF2-40B4-BE49-F238E27FC236}">
                <a16:creationId xmlns:a16="http://schemas.microsoft.com/office/drawing/2014/main" id="{B6B25954-043A-3A38-6B78-D20D9F987F36}"/>
              </a:ext>
            </a:extLst>
          </p:cNvPr>
          <p:cNvPicPr>
            <a:picLocks noChangeAspect="1"/>
          </p:cNvPicPr>
          <p:nvPr/>
        </p:nvPicPr>
        <p:blipFill rotWithShape="1">
          <a:blip r:embed="rId4">
            <a:extLst>
              <a:ext uri="{28A0092B-C50C-407E-A947-70E740481C1C}">
                <a14:useLocalDpi xmlns:a14="http://schemas.microsoft.com/office/drawing/2010/main" val="0"/>
              </a:ext>
            </a:extLst>
          </a:blip>
          <a:srcRect l="10220" t="8365" r="3443" b="14698"/>
          <a:stretch/>
        </p:blipFill>
        <p:spPr>
          <a:xfrm>
            <a:off x="3144897" y="2501388"/>
            <a:ext cx="5902206" cy="383027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Our System"/>
          <p:cNvSpPr txBox="1">
            <a:spLocks noGrp="1"/>
          </p:cNvSpPr>
          <p:nvPr>
            <p:ph type="title"/>
          </p:nvPr>
        </p:nvSpPr>
        <p:spPr>
          <a:prstGeom prst="rect">
            <a:avLst/>
          </a:prstGeom>
        </p:spPr>
        <p:txBody>
          <a:bodyPr/>
          <a:lstStyle/>
          <a:p>
            <a:r>
              <a:t>Our System</a:t>
            </a:r>
          </a:p>
        </p:txBody>
      </p:sp>
      <p:pic>
        <p:nvPicPr>
          <p:cNvPr id="266" name="Bildplatzhalter 3" descr="Bildplatzhalter 3"/>
          <p:cNvPicPr>
            <a:picLocks noGrp="1" noChangeAspect="1"/>
          </p:cNvPicPr>
          <p:nvPr>
            <p:ph type="pic" idx="21"/>
          </p:nvPr>
        </p:nvPicPr>
        <p:blipFill rotWithShape="1">
          <a:blip r:embed="rId2"/>
          <a:srcRect l="51491" t="13887" r="2909"/>
          <a:stretch/>
        </p:blipFill>
        <p:spPr>
          <a:xfrm>
            <a:off x="3411275" y="1432561"/>
            <a:ext cx="4454666" cy="4451264"/>
          </a:xfrm>
          <a:prstGeom prst="rect">
            <a:avLst/>
          </a:prstGeom>
        </p:spPr>
      </p:pic>
      <p:sp>
        <p:nvSpPr>
          <p:cNvPr id="267" name="Square"/>
          <p:cNvSpPr/>
          <p:nvPr/>
        </p:nvSpPr>
        <p:spPr>
          <a:xfrm>
            <a:off x="7558285" y="974176"/>
            <a:ext cx="1270001" cy="1270001"/>
          </a:xfrm>
          <a:prstGeom prst="rect">
            <a:avLst/>
          </a:prstGeom>
          <a:solidFill>
            <a:srgbClr val="FFFFFF"/>
          </a:solidFill>
          <a:ln w="12700">
            <a:miter lim="400000"/>
          </a:ln>
        </p:spPr>
        <p:txBody>
          <a:bodyPr lIns="45719" rIns="45719" anchor="ctr"/>
          <a:lstStyle/>
          <a:p>
            <a:endParaRPr/>
          </a:p>
        </p:txBody>
      </p:sp>
      <p:sp>
        <p:nvSpPr>
          <p:cNvPr id="4" name="TextBox 3">
            <a:extLst>
              <a:ext uri="{FF2B5EF4-FFF2-40B4-BE49-F238E27FC236}">
                <a16:creationId xmlns:a16="http://schemas.microsoft.com/office/drawing/2014/main" id="{97F51613-16DC-329E-4C6A-EB2AE3046C20}"/>
              </a:ext>
            </a:extLst>
          </p:cNvPr>
          <p:cNvSpPr txBox="1"/>
          <p:nvPr/>
        </p:nvSpPr>
        <p:spPr>
          <a:xfrm>
            <a:off x="4009212" y="1005753"/>
            <a:ext cx="417357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2800" b="0" i="0" u="none" strike="noStrike" cap="none" spc="0" normalizeH="0" baseline="0" dirty="0" err="1">
                <a:ln>
                  <a:noFill/>
                </a:ln>
                <a:solidFill>
                  <a:srgbClr val="373941"/>
                </a:solidFill>
                <a:effectLst/>
                <a:uFillTx/>
                <a:latin typeface="+mj-lt"/>
                <a:ea typeface="+mj-ea"/>
                <a:cs typeface="+mj-cs"/>
                <a:sym typeface="Fira Code Regular"/>
              </a:rPr>
              <a:t>Result</a:t>
            </a:r>
            <a:r>
              <a:rPr kumimoji="0" lang="de-DE" sz="2800" b="0" i="0" u="none" strike="noStrike" cap="none" spc="0" normalizeH="0" baseline="0" dirty="0">
                <a:ln>
                  <a:noFill/>
                </a:ln>
                <a:solidFill>
                  <a:srgbClr val="373941"/>
                </a:solidFill>
                <a:effectLst/>
                <a:uFillTx/>
                <a:latin typeface="+mj-lt"/>
                <a:ea typeface="+mj-ea"/>
                <a:cs typeface="+mj-cs"/>
                <a:sym typeface="Fira Code Regular"/>
              </a:rPr>
              <a:t> in </a:t>
            </a:r>
            <a:r>
              <a:rPr kumimoji="0" lang="de-DE" sz="2800" b="0" i="0" u="none" strike="noStrike" cap="none" spc="0" normalizeH="0" baseline="0" dirty="0" err="1">
                <a:ln>
                  <a:noFill/>
                </a:ln>
                <a:solidFill>
                  <a:srgbClr val="373941"/>
                </a:solidFill>
                <a:effectLst/>
                <a:uFillTx/>
                <a:latin typeface="+mj-lt"/>
                <a:ea typeface="+mj-ea"/>
                <a:cs typeface="+mj-cs"/>
                <a:sym typeface="Fira Code Regular"/>
              </a:rPr>
              <a:t>the</a:t>
            </a:r>
            <a:r>
              <a:rPr lang="de-DE" sz="2800" dirty="0"/>
              <a:t> </a:t>
            </a:r>
            <a:r>
              <a:rPr lang="de-DE" sz="2800" dirty="0" err="1"/>
              <a:t>paper</a:t>
            </a:r>
            <a:endParaRPr kumimoji="0" lang="en-GB" sz="2800" b="0" i="0" u="none" strike="noStrike" cap="none" spc="0" normalizeH="0" baseline="0" dirty="0">
              <a:ln>
                <a:noFill/>
              </a:ln>
              <a:solidFill>
                <a:srgbClr val="373941"/>
              </a:solidFill>
              <a:effectLst/>
              <a:uFillTx/>
              <a:latin typeface="+mj-lt"/>
              <a:ea typeface="+mj-ea"/>
              <a:cs typeface="+mj-cs"/>
              <a:sym typeface="Fira Code Regular"/>
            </a:endParaRPr>
          </a:p>
        </p:txBody>
      </p:sp>
    </p:spTree>
    <p:extLst>
      <p:ext uri="{BB962C8B-B14F-4D97-AF65-F5344CB8AC3E}">
        <p14:creationId xmlns:p14="http://schemas.microsoft.com/office/powerpoint/2010/main" val="35299895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Our Plan"/>
          <p:cNvSpPr txBox="1">
            <a:spLocks noGrp="1"/>
          </p:cNvSpPr>
          <p:nvPr>
            <p:ph type="title"/>
          </p:nvPr>
        </p:nvSpPr>
        <p:spPr>
          <a:prstGeom prst="rect">
            <a:avLst/>
          </a:prstGeom>
        </p:spPr>
        <p:txBody>
          <a:bodyPr/>
          <a:lstStyle>
            <a:lvl1pPr defTabSz="832104">
              <a:defRPr sz="4004"/>
            </a:lvl1pPr>
          </a:lstStyle>
          <a:p>
            <a:r>
              <a:t>Our Plan</a:t>
            </a:r>
          </a:p>
        </p:txBody>
      </p:sp>
      <p:sp>
        <p:nvSpPr>
          <p:cNvPr id="270" name="Reproduce findings…"/>
          <p:cNvSpPr txBox="1">
            <a:spLocks noGrp="1"/>
          </p:cNvSpPr>
          <p:nvPr>
            <p:ph type="body" sz="half" idx="1"/>
          </p:nvPr>
        </p:nvSpPr>
        <p:spPr>
          <a:xfrm>
            <a:off x="4461788" y="553348"/>
            <a:ext cx="6381617" cy="4131936"/>
          </a:xfrm>
          <a:prstGeom prst="rect">
            <a:avLst/>
          </a:prstGeom>
        </p:spPr>
        <p:txBody>
          <a:bodyPr/>
          <a:lstStyle/>
          <a:p>
            <a:r>
              <a:rPr dirty="0"/>
              <a:t>Reproduce findings</a:t>
            </a:r>
          </a:p>
          <a:p>
            <a:r>
              <a:rPr dirty="0"/>
              <a:t>The impact of noise</a:t>
            </a:r>
          </a:p>
          <a:p>
            <a:r>
              <a:rPr lang="de-DE" dirty="0"/>
              <a:t>Test </a:t>
            </a:r>
            <a:r>
              <a:rPr lang="de-DE" dirty="0" err="1"/>
              <a:t>for</a:t>
            </a:r>
            <a:r>
              <a:rPr lang="de-DE" dirty="0"/>
              <a:t> a </a:t>
            </a:r>
            <a:r>
              <a:rPr lang="de-DE" dirty="0" err="1"/>
              <a:t>forced</a:t>
            </a:r>
            <a:r>
              <a:rPr lang="de-DE" dirty="0"/>
              <a:t> </a:t>
            </a:r>
            <a:r>
              <a:rPr lang="de-DE" dirty="0" err="1"/>
              <a:t>system</a:t>
            </a:r>
            <a:r>
              <a:rPr lang="de-DE" dirty="0"/>
              <a:t> </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all parameters eliminated"/>
          <p:cNvSpPr txBox="1">
            <a:spLocks noGrp="1"/>
          </p:cNvSpPr>
          <p:nvPr>
            <p:ph type="body" sz="quarter" idx="1"/>
          </p:nvPr>
        </p:nvSpPr>
        <p:spPr>
          <a:prstGeom prst="rect">
            <a:avLst/>
          </a:prstGeom>
        </p:spPr>
        <p:txBody>
          <a:bodyPr/>
          <a:lstStyle>
            <a:lvl1pPr defTabSz="859536">
              <a:lnSpc>
                <a:spcPct val="100000"/>
              </a:lnSpc>
              <a:spcBef>
                <a:spcPts val="0"/>
              </a:spcBef>
              <a:defRPr sz="1692"/>
            </a:lvl1pPr>
          </a:lstStyle>
          <a:p>
            <a:r>
              <a:t>all parameters eliminated</a:t>
            </a:r>
          </a:p>
        </p:txBody>
      </p:sp>
      <p:sp>
        <p:nvSpPr>
          <p:cNvPr id="273" name="Reproduction"/>
          <p:cNvSpPr txBox="1">
            <a:spLocks noGrp="1"/>
          </p:cNvSpPr>
          <p:nvPr>
            <p:ph type="title"/>
          </p:nvPr>
        </p:nvSpPr>
        <p:spPr>
          <a:prstGeom prst="rect">
            <a:avLst/>
          </a:prstGeom>
        </p:spPr>
        <p:txBody>
          <a:bodyPr/>
          <a:lstStyle/>
          <a:p>
            <a:r>
              <a:t>Reproduction</a:t>
            </a:r>
          </a:p>
        </p:txBody>
      </p:sp>
      <p:pic>
        <p:nvPicPr>
          <p:cNvPr id="274" name="z_sim_2024_05_24_07_35_07_403539.png" descr="z_sim_2024_05_24_07_35_07_403539.png"/>
          <p:cNvPicPr>
            <a:picLocks noChangeAspect="1"/>
          </p:cNvPicPr>
          <p:nvPr/>
        </p:nvPicPr>
        <p:blipFill>
          <a:blip r:embed="rId2"/>
          <a:stretch>
            <a:fillRect/>
          </a:stretch>
        </p:blipFill>
        <p:spPr>
          <a:xfrm>
            <a:off x="959973" y="1534441"/>
            <a:ext cx="4191001" cy="3187701"/>
          </a:xfrm>
          <a:prstGeom prst="rect">
            <a:avLst/>
          </a:prstGeom>
          <a:ln w="12700">
            <a:miter lim="400000"/>
          </a:ln>
        </p:spPr>
      </p:pic>
      <p:pic>
        <p:nvPicPr>
          <p:cNvPr id="275" name="z_sim_2024_05_25_09_15_34_691404.png" descr="z_sim_2024_05_25_09_15_34_691404.png"/>
          <p:cNvPicPr>
            <a:picLocks noChangeAspect="1"/>
          </p:cNvPicPr>
          <p:nvPr/>
        </p:nvPicPr>
        <p:blipFill>
          <a:blip r:embed="rId3"/>
          <a:stretch>
            <a:fillRect/>
          </a:stretch>
        </p:blipFill>
        <p:spPr>
          <a:xfrm>
            <a:off x="7041026" y="1534441"/>
            <a:ext cx="4191001" cy="3187701"/>
          </a:xfrm>
          <a:prstGeom prst="rect">
            <a:avLst/>
          </a:prstGeom>
          <a:ln w="12700">
            <a:miter lim="400000"/>
          </a:ln>
        </p:spPr>
      </p:pic>
      <mc:AlternateContent xmlns:mc="http://schemas.openxmlformats.org/markup-compatibility/2006">
        <mc:Choice xmlns:a14="http://schemas.microsoft.com/office/drawing/2010/main" Requires="a14">
          <p:sp>
            <p:nvSpPr>
              <p:cNvPr id="276" name="Equation"/>
              <p:cNvSpPr txBox="1"/>
              <p:nvPr/>
            </p:nvSpPr>
            <p:spPr>
              <a:xfrm>
                <a:off x="8806293" y="5353610"/>
                <a:ext cx="660466" cy="159564"/>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373941"/>
                          </a:solidFill>
                          <a:latin typeface="Cambria Math" panose="02040503050406030204" pitchFamily="18" charset="0"/>
                        </a:rPr>
                        <m:t>−0.46</m:t>
                      </m:r>
                      <m:r>
                        <a:rPr sz="1800" i="1">
                          <a:solidFill>
                            <a:srgbClr val="373941"/>
                          </a:solidFill>
                          <a:latin typeface="Cambria Math" panose="02040503050406030204" pitchFamily="18" charset="0"/>
                        </a:rPr>
                        <m:t>𝑥</m:t>
                      </m:r>
                    </m:oMath>
                  </m:oMathPara>
                </a14:m>
                <a:endParaRPr>
                  <a:solidFill>
                    <a:srgbClr val="373941"/>
                  </a:solidFill>
                </a:endParaRPr>
              </a:p>
            </p:txBody>
          </p:sp>
        </mc:Choice>
        <mc:Fallback>
          <p:sp>
            <p:nvSpPr>
              <p:cNvPr id="276" name="Equation"/>
              <p:cNvSpPr txBox="1">
                <a:spLocks noRot="1" noChangeAspect="1" noMove="1" noResize="1" noEditPoints="1" noAdjustHandles="1" noChangeArrowheads="1" noChangeShapeType="1" noTextEdit="1"/>
              </p:cNvSpPr>
              <p:nvPr/>
            </p:nvSpPr>
            <p:spPr>
              <a:xfrm>
                <a:off x="8806293" y="5353610"/>
                <a:ext cx="660466" cy="159564"/>
              </a:xfrm>
              <a:prstGeom prst="rect">
                <a:avLst/>
              </a:prstGeom>
              <a:blipFill>
                <a:blip r:embed="rId4"/>
                <a:stretch>
                  <a:fillRect l="-6481" r="-22222" b="-84615"/>
                </a:stretch>
              </a:blipFill>
              <a:ln w="12700">
                <a:miter lim="400000"/>
              </a:ln>
            </p:spPr>
            <p:txBody>
              <a:bodyPr/>
              <a:lstStyle/>
              <a:p>
                <a:r>
                  <a:rPr lang="en-GB">
                    <a:noFill/>
                  </a:rPr>
                  <a:t> </a:t>
                </a:r>
              </a:p>
            </p:txBody>
          </p:sp>
        </mc:Fallback>
      </mc:AlternateContent>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Reproduction"/>
          <p:cNvSpPr txBox="1">
            <a:spLocks noGrp="1"/>
          </p:cNvSpPr>
          <p:nvPr>
            <p:ph type="title"/>
          </p:nvPr>
        </p:nvSpPr>
        <p:spPr>
          <a:prstGeom prst="rect">
            <a:avLst/>
          </a:prstGeom>
        </p:spPr>
        <p:txBody>
          <a:bodyPr/>
          <a:lstStyle/>
          <a:p>
            <a:r>
              <a:t>Reproduction</a:t>
            </a:r>
          </a:p>
        </p:txBody>
      </p:sp>
      <mc:AlternateContent xmlns:mc="http://schemas.openxmlformats.org/markup-compatibility/2006">
        <mc:Choice xmlns:a14="http://schemas.microsoft.com/office/drawing/2010/main" Requires="a14">
          <p:sp>
            <p:nvSpPr>
              <p:cNvPr id="4" name="Equation">
                <a:extLst>
                  <a:ext uri="{FF2B5EF4-FFF2-40B4-BE49-F238E27FC236}">
                    <a16:creationId xmlns:a16="http://schemas.microsoft.com/office/drawing/2014/main" id="{451F84C6-7BB9-EEC3-0A8E-EB7D588F8F16}"/>
                  </a:ext>
                </a:extLst>
              </p:cNvPr>
              <p:cNvSpPr txBox="1"/>
              <p:nvPr/>
            </p:nvSpPr>
            <p:spPr>
              <a:xfrm>
                <a:off x="7370494" y="4934389"/>
                <a:ext cx="3016852" cy="276999"/>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0.37  + -0.22 </m:t>
                      </m:r>
                      <m:r>
                        <a:rPr lang="de-DE" b="0" i="1" smtClean="0">
                          <a:latin typeface="Cambria Math" panose="02040503050406030204" pitchFamily="18" charset="0"/>
                        </a:rPr>
                        <m:t>𝑥</m:t>
                      </m:r>
                      <m:r>
                        <a:rPr lang="de-DE" b="0" i="1" baseline="30000" smtClean="0">
                          <a:latin typeface="Cambria Math" panose="02040503050406030204" pitchFamily="18" charset="0"/>
                        </a:rPr>
                        <m:t>2</m:t>
                      </m:r>
                      <m:r>
                        <a:rPr lang="en-GB" i="1">
                          <a:latin typeface="Cambria Math" panose="02040503050406030204" pitchFamily="18" charset="0"/>
                        </a:rPr>
                        <m:t> + 0.12 </m:t>
                      </m:r>
                      <m:r>
                        <a:rPr lang="en-GB" i="1">
                          <a:latin typeface="Cambria Math" panose="02040503050406030204" pitchFamily="18" charset="0"/>
                        </a:rPr>
                        <m:t>𝑑𝑥</m:t>
                      </m:r>
                      <m:r>
                        <a:rPr lang="en-GB" i="1" baseline="30000">
                          <a:latin typeface="Cambria Math" panose="02040503050406030204" pitchFamily="18" charset="0"/>
                        </a:rPr>
                        <m:t>2</m:t>
                      </m:r>
                    </m:oMath>
                  </m:oMathPara>
                </a14:m>
                <a:endParaRPr baseline="30000" dirty="0">
                  <a:solidFill>
                    <a:srgbClr val="373941"/>
                  </a:solidFill>
                </a:endParaRPr>
              </a:p>
            </p:txBody>
          </p:sp>
        </mc:Choice>
        <mc:Fallback>
          <p:sp>
            <p:nvSpPr>
              <p:cNvPr id="4" name="Equation">
                <a:extLst>
                  <a:ext uri="{FF2B5EF4-FFF2-40B4-BE49-F238E27FC236}">
                    <a16:creationId xmlns:a16="http://schemas.microsoft.com/office/drawing/2014/main" id="{451F84C6-7BB9-EEC3-0A8E-EB7D588F8F16}"/>
                  </a:ext>
                </a:extLst>
              </p:cNvPr>
              <p:cNvSpPr txBox="1">
                <a:spLocks noRot="1" noChangeAspect="1" noMove="1" noResize="1" noEditPoints="1" noAdjustHandles="1" noChangeArrowheads="1" noChangeShapeType="1" noTextEdit="1"/>
              </p:cNvSpPr>
              <p:nvPr/>
            </p:nvSpPr>
            <p:spPr>
              <a:xfrm>
                <a:off x="7370494" y="4934389"/>
                <a:ext cx="3016852" cy="276999"/>
              </a:xfrm>
              <a:prstGeom prst="rect">
                <a:avLst/>
              </a:prstGeom>
              <a:blipFill>
                <a:blip r:embed="rId2"/>
                <a:stretch>
                  <a:fillRect b="-8696"/>
                </a:stretch>
              </a:blipFill>
              <a:ln w="12700">
                <a:miter lim="400000"/>
              </a:ln>
            </p:spPr>
            <p:txBody>
              <a:bodyPr/>
              <a:lstStyle/>
              <a:p>
                <a:r>
                  <a:rPr lang="en-GB">
                    <a:noFill/>
                  </a:rPr>
                  <a:t> </a:t>
                </a:r>
              </a:p>
            </p:txBody>
          </p:sp>
        </mc:Fallback>
      </mc:AlternateContent>
      <p:pic>
        <p:nvPicPr>
          <p:cNvPr id="5" name="Picture 4">
            <a:extLst>
              <a:ext uri="{FF2B5EF4-FFF2-40B4-BE49-F238E27FC236}">
                <a16:creationId xmlns:a16="http://schemas.microsoft.com/office/drawing/2014/main" id="{D7A5EE79-DAF6-E3C9-D864-9628B6D0EA0E}"/>
              </a:ext>
            </a:extLst>
          </p:cNvPr>
          <p:cNvPicPr>
            <a:picLocks noChangeAspect="1"/>
          </p:cNvPicPr>
          <p:nvPr/>
        </p:nvPicPr>
        <p:blipFill>
          <a:blip r:embed="rId3"/>
          <a:stretch>
            <a:fillRect/>
          </a:stretch>
        </p:blipFill>
        <p:spPr>
          <a:xfrm>
            <a:off x="6743700" y="1646612"/>
            <a:ext cx="3895229" cy="2962735"/>
          </a:xfrm>
          <a:prstGeom prst="rect">
            <a:avLst/>
          </a:prstGeom>
        </p:spPr>
      </p:pic>
      <p:pic>
        <p:nvPicPr>
          <p:cNvPr id="6" name="Picture 5">
            <a:extLst>
              <a:ext uri="{FF2B5EF4-FFF2-40B4-BE49-F238E27FC236}">
                <a16:creationId xmlns:a16="http://schemas.microsoft.com/office/drawing/2014/main" id="{3AF8EC12-6136-A539-9C06-1E582EE728FD}"/>
              </a:ext>
            </a:extLst>
          </p:cNvPr>
          <p:cNvPicPr>
            <a:picLocks noChangeAspect="1"/>
          </p:cNvPicPr>
          <p:nvPr/>
        </p:nvPicPr>
        <p:blipFill>
          <a:blip r:embed="rId4"/>
          <a:stretch>
            <a:fillRect/>
          </a:stretch>
        </p:blipFill>
        <p:spPr>
          <a:xfrm>
            <a:off x="1330071" y="1932591"/>
            <a:ext cx="3143250" cy="2390775"/>
          </a:xfrm>
          <a:prstGeom prst="rect">
            <a:avLst/>
          </a:prstGeom>
        </p:spPr>
      </p:pic>
      <mc:AlternateContent xmlns:mc="http://schemas.openxmlformats.org/markup-compatibility/2006">
        <mc:Choice xmlns:a14="http://schemas.microsoft.com/office/drawing/2010/main" Requires="a14">
          <p:sp>
            <p:nvSpPr>
              <p:cNvPr id="9" name="Equation">
                <a:extLst>
                  <a:ext uri="{FF2B5EF4-FFF2-40B4-BE49-F238E27FC236}">
                    <a16:creationId xmlns:a16="http://schemas.microsoft.com/office/drawing/2014/main" id="{CF85F9C7-B59A-C325-F656-5ECA23CE7DCA}"/>
                  </a:ext>
                </a:extLst>
              </p:cNvPr>
              <p:cNvSpPr txBox="1"/>
              <p:nvPr/>
            </p:nvSpPr>
            <p:spPr>
              <a:xfrm>
                <a:off x="1787609" y="4972764"/>
                <a:ext cx="2228174" cy="270652"/>
              </a:xfrm>
              <a:prstGeom prst="rect">
                <a:avLst/>
              </a:prstGeom>
              <a:ln w="12700">
                <a:miter lim="400000"/>
              </a:ln>
            </p:spPr>
            <p:txBody>
              <a:bodyPr wrap="none" lIns="0" tIns="0" rIns="0" bIns="0">
                <a:spAutoFit/>
              </a:bodyPr>
              <a:lstStyle/>
              <a:p>
                <a:pPr latinLnBrk="1">
                  <a:defRPr>
                    <a:solidFill>
                      <a:srgbClr val="000000"/>
                    </a:solidFill>
                  </a:defRPr>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0.43</m:t>
                      </m:r>
                      <m:r>
                        <a:rPr lang="en-GB" i="1" smtClean="0">
                          <a:latin typeface="Cambria Math" panose="02040503050406030204" pitchFamily="18" charset="0"/>
                        </a:rPr>
                        <m:t> </m:t>
                      </m:r>
                      <m:r>
                        <a:rPr lang="de-DE" b="0" i="1" smtClean="0">
                          <a:latin typeface="Cambria Math" panose="02040503050406030204" pitchFamily="18" charset="0"/>
                        </a:rPr>
                        <m:t>𝑑𝑥</m:t>
                      </m:r>
                      <m:r>
                        <a:rPr lang="de-DE" b="0" i="1" baseline="30000" smtClean="0">
                          <a:latin typeface="Cambria Math" panose="02040503050406030204" pitchFamily="18" charset="0"/>
                        </a:rPr>
                        <m:t>2 </m:t>
                      </m:r>
                      <m:r>
                        <a:rPr lang="en-GB" i="1">
                          <a:latin typeface="Cambria Math" panose="02040503050406030204" pitchFamily="18" charset="0"/>
                        </a:rPr>
                        <m:t> </m:t>
                      </m:r>
                      <m:r>
                        <a:rPr lang="de-DE" b="0" i="1" smtClean="0">
                          <a:latin typeface="Cambria Math" panose="02040503050406030204" pitchFamily="18" charset="0"/>
                        </a:rPr>
                        <m:t>−1</m:t>
                      </m:r>
                      <m:r>
                        <a:rPr lang="en-GB" i="1">
                          <a:latin typeface="Cambria Math" panose="02040503050406030204" pitchFamily="18" charset="0"/>
                        </a:rPr>
                        <m:t>.12 </m:t>
                      </m:r>
                      <m:r>
                        <a:rPr lang="de-DE" b="0" i="1" smtClean="0">
                          <a:latin typeface="Cambria Math" panose="02040503050406030204" pitchFamily="18" charset="0"/>
                        </a:rPr>
                        <m:t>𝑥</m:t>
                      </m:r>
                      <m:r>
                        <a:rPr lang="en-GB" i="1">
                          <a:latin typeface="Cambria Math" panose="02040503050406030204" pitchFamily="18" charset="0"/>
                        </a:rPr>
                        <m:t>𝑑𝑥</m:t>
                      </m:r>
                      <m:r>
                        <a:rPr lang="en-GB" i="1" baseline="30000">
                          <a:latin typeface="Cambria Math" panose="02040503050406030204" pitchFamily="18" charset="0"/>
                        </a:rPr>
                        <m:t>2</m:t>
                      </m:r>
                    </m:oMath>
                  </m:oMathPara>
                </a14:m>
                <a:endParaRPr baseline="30000" dirty="0">
                  <a:solidFill>
                    <a:srgbClr val="373941"/>
                  </a:solidFill>
                </a:endParaRPr>
              </a:p>
            </p:txBody>
          </p:sp>
        </mc:Choice>
        <mc:Fallback>
          <p:sp>
            <p:nvSpPr>
              <p:cNvPr id="9" name="Equation">
                <a:extLst>
                  <a:ext uri="{FF2B5EF4-FFF2-40B4-BE49-F238E27FC236}">
                    <a16:creationId xmlns:a16="http://schemas.microsoft.com/office/drawing/2014/main" id="{CF85F9C7-B59A-C325-F656-5ECA23CE7DCA}"/>
                  </a:ext>
                </a:extLst>
              </p:cNvPr>
              <p:cNvSpPr txBox="1">
                <a:spLocks noRot="1" noChangeAspect="1" noMove="1" noResize="1" noEditPoints="1" noAdjustHandles="1" noChangeArrowheads="1" noChangeShapeType="1" noTextEdit="1"/>
              </p:cNvSpPr>
              <p:nvPr/>
            </p:nvSpPr>
            <p:spPr>
              <a:xfrm>
                <a:off x="1787609" y="4972764"/>
                <a:ext cx="2228174" cy="270652"/>
              </a:xfrm>
              <a:prstGeom prst="rect">
                <a:avLst/>
              </a:prstGeom>
              <a:blipFill>
                <a:blip r:embed="rId5"/>
                <a:stretch>
                  <a:fillRect l="-1093" b="-13636"/>
                </a:stretch>
              </a:blipFill>
              <a:ln w="12700">
                <a:miter lim="400000"/>
              </a:ln>
            </p:spPr>
            <p:txBody>
              <a:bodyPr/>
              <a:lstStyle/>
              <a:p>
                <a:r>
                  <a:rPr lang="en-GB">
                    <a:noFill/>
                  </a:rPr>
                  <a:t> </a:t>
                </a:r>
              </a:p>
            </p:txBody>
          </p:sp>
        </mc:Fallback>
      </mc:AlternateContent>
    </p:spTree>
    <p:extLst>
      <p:ext uri="{BB962C8B-B14F-4D97-AF65-F5344CB8AC3E}">
        <p14:creationId xmlns:p14="http://schemas.microsoft.com/office/powerpoint/2010/main" val="9659274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8" name="Inhaltsname"/>
              <p:cNvSpPr txBox="1">
                <a:spLocks noGrp="1"/>
              </p:cNvSpPr>
              <p:nvPr>
                <p:ph type="body" sz="quarter" idx="1"/>
              </p:nvPr>
            </p:nvSpPr>
            <p:spPr>
              <a:prstGeom prst="rect">
                <a:avLst/>
              </a:prstGeom>
            </p:spPr>
            <p:txBody>
              <a:bodyPr/>
              <a:lstStyle>
                <a:lvl1pPr defTabSz="859536">
                  <a:spcBef>
                    <a:spcPts val="900"/>
                  </a:spcBef>
                  <a:defRPr sz="1692"/>
                </a:lvl1pPr>
              </a:lstStyle>
              <a:p>
                <a:pPr/>
                <a14:m>
                  <m:oMathPara xmlns:m="http://schemas.openxmlformats.org/officeDocument/2006/math">
                    <m:oMathParaPr>
                      <m:jc m:val="center"/>
                    </m:oMathParaPr>
                    <m:oMath xmlns:m="http://schemas.openxmlformats.org/officeDocument/2006/math">
                      <m:r>
                        <a:rPr sz="1650" i="1">
                          <a:solidFill>
                            <a:srgbClr val="373941"/>
                          </a:solidFill>
                          <a:latin typeface="Cambria Math" panose="02040503050406030204" pitchFamily="18" charset="0"/>
                        </a:rPr>
                        <m:t>0.46</m:t>
                      </m:r>
                      <m:r>
                        <a:rPr sz="1650" i="1">
                          <a:solidFill>
                            <a:srgbClr val="373941"/>
                          </a:solidFill>
                          <a:latin typeface="Cambria Math" panose="02040503050406030204" pitchFamily="18" charset="0"/>
                        </a:rPr>
                        <m:t>𝑑</m:t>
                      </m:r>
                      <m:sSup>
                        <m:sSupPr>
                          <m:ctrlPr>
                            <a:rPr sz="1650" i="1">
                              <a:solidFill>
                                <a:srgbClr val="373941"/>
                              </a:solidFill>
                              <a:latin typeface="Cambria Math" panose="02040503050406030204" pitchFamily="18" charset="0"/>
                            </a:rPr>
                          </m:ctrlPr>
                        </m:sSupPr>
                        <m:e>
                          <m:r>
                            <a:rPr sz="1650" i="1">
                              <a:solidFill>
                                <a:srgbClr val="373941"/>
                              </a:solidFill>
                              <a:latin typeface="Cambria Math" panose="02040503050406030204" pitchFamily="18" charset="0"/>
                            </a:rPr>
                            <m:t>𝑥</m:t>
                          </m:r>
                        </m:e>
                        <m:sup>
                          <m:r>
                            <a:rPr sz="1650" i="1">
                              <a:solidFill>
                                <a:srgbClr val="373941"/>
                              </a:solidFill>
                              <a:latin typeface="Cambria Math" panose="02040503050406030204" pitchFamily="18" charset="0"/>
                            </a:rPr>
                            <m:t>2</m:t>
                          </m:r>
                        </m:sup>
                      </m:sSup>
                      <m:r>
                        <a:rPr sz="1650" i="1">
                          <a:solidFill>
                            <a:srgbClr val="373941"/>
                          </a:solidFill>
                          <a:latin typeface="Cambria Math" panose="02040503050406030204" pitchFamily="18" charset="0"/>
                        </a:rPr>
                        <m:t>−1.00</m:t>
                      </m:r>
                      <m:r>
                        <a:rPr sz="1650" i="1">
                          <a:solidFill>
                            <a:srgbClr val="373941"/>
                          </a:solidFill>
                          <a:latin typeface="Cambria Math" panose="02040503050406030204" pitchFamily="18" charset="0"/>
                        </a:rPr>
                        <m:t>𝑥𝑑</m:t>
                      </m:r>
                      <m:sSup>
                        <m:sSupPr>
                          <m:ctrlPr>
                            <a:rPr sz="1650" i="1">
                              <a:solidFill>
                                <a:srgbClr val="373941"/>
                              </a:solidFill>
                              <a:latin typeface="Cambria Math" panose="02040503050406030204" pitchFamily="18" charset="0"/>
                            </a:rPr>
                          </m:ctrlPr>
                        </m:sSupPr>
                        <m:e>
                          <m:r>
                            <a:rPr sz="1650" i="1">
                              <a:solidFill>
                                <a:srgbClr val="373941"/>
                              </a:solidFill>
                              <a:latin typeface="Cambria Math" panose="02040503050406030204" pitchFamily="18" charset="0"/>
                            </a:rPr>
                            <m:t>𝑥</m:t>
                          </m:r>
                        </m:e>
                        <m:sup>
                          <m:r>
                            <a:rPr sz="1650" i="1">
                              <a:solidFill>
                                <a:srgbClr val="373941"/>
                              </a:solidFill>
                              <a:latin typeface="Cambria Math" panose="02040503050406030204" pitchFamily="18" charset="0"/>
                            </a:rPr>
                            <m:t>2</m:t>
                          </m:r>
                        </m:sup>
                      </m:sSup>
                    </m:oMath>
                  </m:oMathPara>
                </a14:m>
                <a:endParaRPr sz="1800" dirty="0"/>
              </a:p>
            </p:txBody>
          </p:sp>
        </mc:Choice>
        <mc:Fallback>
          <p:sp>
            <p:nvSpPr>
              <p:cNvPr id="278" name="Inhaltsname"/>
              <p:cNvSpPr txBox="1">
                <a:spLocks noGrp="1" noRot="1" noChangeAspect="1" noMove="1" noResize="1" noEditPoints="1" noAdjustHandles="1" noChangeArrowheads="1" noChangeShapeType="1" noTextEdit="1"/>
              </p:cNvSpPr>
              <p:nvPr>
                <p:ph type="body" sz="quarter" idx="1"/>
              </p:nvPr>
            </p:nvSpPr>
            <p:spPr>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9" name="Textplatzhalter 9"/>
              <p:cNvSpPr>
                <a:spLocks noGrp="1"/>
              </p:cNvSpPr>
              <p:nvPr>
                <p:ph type="body" idx="22"/>
              </p:nvPr>
            </p:nvSpPr>
            <p:spPr>
              <a:prstGeom prst="rect">
                <a:avLst/>
              </a:prstGeom>
              <a:extLst>
                <a:ext uri="{C572A759-6A51-4108-AA02-DFA0A04FC94B}">
                  <ma14:wrappingTextBoxFlag xmlns:ma14="http://schemas.microsoft.com/office/mac/drawingml/2011/main" xmlns:m="http://schemas.openxmlformats.org/officeDocument/2006/math" xmlns="" val="1"/>
                </a:ext>
              </a:extLst>
            </p:spPr>
            <p:txBody>
              <a:bodyPr/>
              <a:lstStyle/>
              <a:p>
                <a:pPr/>
                <a14:m>
                  <m:oMathPara xmlns:m="http://schemas.openxmlformats.org/officeDocument/2006/math">
                    <m:oMathParaPr>
                      <m:jc m:val="center"/>
                    </m:oMathParaPr>
                    <m:oMath xmlns:m="http://schemas.openxmlformats.org/officeDocument/2006/math">
                      <m:r>
                        <a:rPr sz="1650" i="1">
                          <a:solidFill>
                            <a:srgbClr val="373941"/>
                          </a:solidFill>
                          <a:latin typeface="Cambria Math" panose="02040503050406030204" pitchFamily="18" charset="0"/>
                        </a:rPr>
                        <m:t>0.12−0.72</m:t>
                      </m:r>
                      <m:r>
                        <m:rPr>
                          <m:sty m:val="p"/>
                        </m:rPr>
                        <a:rPr sz="1650" i="1">
                          <a:solidFill>
                            <a:srgbClr val="373941"/>
                          </a:solidFill>
                          <a:latin typeface="Cambria Math" panose="02040503050406030204" pitchFamily="18" charset="0"/>
                        </a:rPr>
                        <m:t>sin</m:t>
                      </m:r>
                      <m:r>
                        <a:rPr sz="1650" i="1">
                          <a:solidFill>
                            <a:srgbClr val="373941"/>
                          </a:solidFill>
                          <a:latin typeface="Cambria Math" panose="02040503050406030204" pitchFamily="18" charset="0"/>
                        </a:rPr>
                        <m:t>(</m:t>
                      </m:r>
                      <m:r>
                        <a:rPr sz="1650" i="1">
                          <a:solidFill>
                            <a:srgbClr val="373941"/>
                          </a:solidFill>
                          <a:latin typeface="Cambria Math" panose="02040503050406030204" pitchFamily="18" charset="0"/>
                        </a:rPr>
                        <m:t>𝑥</m:t>
                      </m:r>
                      <m:r>
                        <a:rPr sz="1650" i="1">
                          <a:solidFill>
                            <a:srgbClr val="373941"/>
                          </a:solidFill>
                          <a:latin typeface="Cambria Math" panose="02040503050406030204" pitchFamily="18" charset="0"/>
                        </a:rPr>
                        <m:t>)</m:t>
                      </m:r>
                    </m:oMath>
                  </m:oMathPara>
                </a14:m>
                <a:endParaRPr sz="1800"/>
              </a:p>
            </p:txBody>
          </p:sp>
        </mc:Choice>
        <mc:Fallback>
          <p:sp>
            <p:nvSpPr>
              <p:cNvPr id="279" name="Textplatzhalter 9"/>
              <p:cNvSpPr>
                <a:spLocks noGrp="1" noRot="1" noChangeAspect="1" noMove="1" noResize="1" noEditPoints="1" noAdjustHandles="1" noChangeArrowheads="1" noChangeShapeType="1" noTextEdit="1"/>
              </p:cNvSpPr>
              <p:nvPr>
                <p:ph type="body" idx="22"/>
              </p:nvPr>
            </p:nvSpPr>
            <p:spPr>
              <a:prstGeom prst="rect">
                <a:avLst/>
              </a:prstGeom>
              <a:blipFill>
                <a:blip r:embed="rId3"/>
                <a:stretch>
                  <a:fillRect/>
                </a:stretch>
              </a:blip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GB">
                    <a:noFill/>
                  </a:rPr>
                  <a:t> </a:t>
                </a:r>
              </a:p>
            </p:txBody>
          </p:sp>
        </mc:Fallback>
      </mc:AlternateContent>
      <p:sp>
        <p:nvSpPr>
          <p:cNvPr id="280" name="Noise"/>
          <p:cNvSpPr txBox="1">
            <a:spLocks noGrp="1"/>
          </p:cNvSpPr>
          <p:nvPr>
            <p:ph type="title"/>
          </p:nvPr>
        </p:nvSpPr>
        <p:spPr>
          <a:xfrm>
            <a:off x="699699" y="291650"/>
            <a:ext cx="10792602" cy="714104"/>
          </a:xfrm>
          <a:prstGeom prst="rect">
            <a:avLst/>
          </a:prstGeom>
        </p:spPr>
        <p:txBody>
          <a:bodyPr/>
          <a:lstStyle/>
          <a:p>
            <a:r>
              <a:rPr dirty="0"/>
              <a:t>Noise</a:t>
            </a:r>
          </a:p>
        </p:txBody>
      </p:sp>
      <p:pic>
        <p:nvPicPr>
          <p:cNvPr id="281" name="z_sim_2024_05_26_15_48_44_861791.png" descr="z_sim_2024_05_26_15_48_44_861791.png"/>
          <p:cNvPicPr>
            <a:picLocks noChangeAspect="1"/>
          </p:cNvPicPr>
          <p:nvPr/>
        </p:nvPicPr>
        <p:blipFill>
          <a:blip r:embed="rId4"/>
          <a:stretch>
            <a:fillRect/>
          </a:stretch>
        </p:blipFill>
        <p:spPr>
          <a:xfrm>
            <a:off x="7041026" y="1783008"/>
            <a:ext cx="4191001" cy="3187701"/>
          </a:xfrm>
          <a:prstGeom prst="rect">
            <a:avLst/>
          </a:prstGeom>
          <a:ln w="12700">
            <a:miter lim="400000"/>
          </a:ln>
        </p:spPr>
      </p:pic>
      <p:pic>
        <p:nvPicPr>
          <p:cNvPr id="282" name="z_sim_2024_05_26_07_07_55_134496.png" descr="z_sim_2024_05_26_07_07_55_134496.png"/>
          <p:cNvPicPr>
            <a:picLocks noChangeAspect="1"/>
          </p:cNvPicPr>
          <p:nvPr/>
        </p:nvPicPr>
        <p:blipFill>
          <a:blip r:embed="rId5"/>
          <a:stretch>
            <a:fillRect/>
          </a:stretch>
        </p:blipFill>
        <p:spPr>
          <a:xfrm>
            <a:off x="1231523" y="1534441"/>
            <a:ext cx="4191001" cy="3187701"/>
          </a:xfrm>
          <a:prstGeom prst="rect">
            <a:avLst/>
          </a:prstGeom>
          <a:ln w="12700">
            <a:miter lim="400000"/>
          </a:ln>
        </p:spPr>
      </p:pic>
      <p:sp>
        <p:nvSpPr>
          <p:cNvPr id="3" name="TextBox 2">
            <a:extLst>
              <a:ext uri="{FF2B5EF4-FFF2-40B4-BE49-F238E27FC236}">
                <a16:creationId xmlns:a16="http://schemas.microsoft.com/office/drawing/2014/main" id="{57233BE4-EABB-3181-359F-C20323B399D6}"/>
              </a:ext>
            </a:extLst>
          </p:cNvPr>
          <p:cNvSpPr txBox="1"/>
          <p:nvPr/>
        </p:nvSpPr>
        <p:spPr>
          <a:xfrm>
            <a:off x="5153756" y="1025051"/>
            <a:ext cx="188448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rgbClr val="373941"/>
                </a:solidFill>
                <a:effectLst/>
                <a:uFillTx/>
                <a:latin typeface="+mj-lt"/>
                <a:ea typeface="+mj-ea"/>
                <a:cs typeface="+mj-cs"/>
                <a:sym typeface="Fira Code Regular"/>
              </a:rPr>
              <a:t>10 % </a:t>
            </a:r>
            <a:r>
              <a:rPr kumimoji="0" lang="de-DE" sz="1800" b="0" i="0" u="none" strike="noStrike" cap="none" spc="0" normalizeH="0" baseline="0" dirty="0" err="1">
                <a:ln>
                  <a:noFill/>
                </a:ln>
                <a:solidFill>
                  <a:srgbClr val="373941"/>
                </a:solidFill>
                <a:effectLst/>
                <a:uFillTx/>
                <a:latin typeface="+mj-lt"/>
                <a:ea typeface="+mj-ea"/>
                <a:cs typeface="+mj-cs"/>
                <a:sym typeface="Fira Code Regular"/>
              </a:rPr>
              <a:t>Gaussian</a:t>
            </a:r>
            <a:endParaRPr kumimoji="0" lang="en-GB" sz="1800" b="0" i="0" u="none" strike="noStrike" cap="none" spc="0" normalizeH="0" baseline="0" dirty="0">
              <a:ln>
                <a:noFill/>
              </a:ln>
              <a:solidFill>
                <a:srgbClr val="373941"/>
              </a:solidFill>
              <a:effectLst/>
              <a:uFillTx/>
              <a:latin typeface="+mj-lt"/>
              <a:ea typeface="+mj-ea"/>
              <a:cs typeface="+mj-cs"/>
              <a:sym typeface="Fira Code Regular"/>
            </a:endParaRPr>
          </a:p>
        </p:txBody>
      </p:sp>
    </p:spTree>
  </p:cSld>
  <p:clrMapOvr>
    <a:masterClrMapping/>
  </p:clrMapOvr>
  <p:transition spd="med"/>
</p:sld>
</file>

<file path=ppt/theme/theme1.xml><?xml version="1.0" encoding="utf-8"?>
<a:theme xmlns:a="http://schemas.openxmlformats.org/drawingml/2006/main" name="Atom_light">
  <a:themeElements>
    <a:clrScheme name="Atom_light">
      <a:dk1>
        <a:srgbClr val="373941"/>
      </a:dk1>
      <a:lt1>
        <a:srgbClr val="FFFFFF"/>
      </a:lt1>
      <a:dk2>
        <a:srgbClr val="A7A7A7"/>
      </a:dk2>
      <a:lt2>
        <a:srgbClr val="535353"/>
      </a:lt2>
      <a:accent1>
        <a:srgbClr val="3B75EE"/>
      </a:accent1>
      <a:accent2>
        <a:srgbClr val="966614"/>
      </a:accent2>
      <a:accent3>
        <a:srgbClr val="519F51"/>
      </a:accent3>
      <a:accent4>
        <a:srgbClr val="A32EA1"/>
      </a:accent4>
      <a:accent5>
        <a:srgbClr val="E04D44"/>
      </a:accent5>
      <a:accent6>
        <a:srgbClr val="007AB4"/>
      </a:accent6>
      <a:hlink>
        <a:srgbClr val="0000FF"/>
      </a:hlink>
      <a:folHlink>
        <a:srgbClr val="FF00FF"/>
      </a:folHlink>
    </a:clrScheme>
    <a:fontScheme name="Atom_light">
      <a:majorFont>
        <a:latin typeface="Fira Code Regular"/>
        <a:ea typeface="Fira Code Regular"/>
        <a:cs typeface="Fira Code Regular"/>
      </a:majorFont>
      <a:minorFont>
        <a:latin typeface="Helvetica"/>
        <a:ea typeface="Helvetica"/>
        <a:cs typeface="Helvetica"/>
      </a:minorFont>
    </a:fontScheme>
    <a:fmtScheme name="Atom_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tom_light">
  <a:themeElements>
    <a:clrScheme name="Atom_light">
      <a:dk1>
        <a:srgbClr val="000000"/>
      </a:dk1>
      <a:lt1>
        <a:srgbClr val="FFFFFF"/>
      </a:lt1>
      <a:dk2>
        <a:srgbClr val="A7A7A7"/>
      </a:dk2>
      <a:lt2>
        <a:srgbClr val="535353"/>
      </a:lt2>
      <a:accent1>
        <a:srgbClr val="3B75EE"/>
      </a:accent1>
      <a:accent2>
        <a:srgbClr val="966614"/>
      </a:accent2>
      <a:accent3>
        <a:srgbClr val="519F51"/>
      </a:accent3>
      <a:accent4>
        <a:srgbClr val="A32EA1"/>
      </a:accent4>
      <a:accent5>
        <a:srgbClr val="E04D44"/>
      </a:accent5>
      <a:accent6>
        <a:srgbClr val="007AB4"/>
      </a:accent6>
      <a:hlink>
        <a:srgbClr val="0000FF"/>
      </a:hlink>
      <a:folHlink>
        <a:srgbClr val="FF00FF"/>
      </a:folHlink>
    </a:clrScheme>
    <a:fontScheme name="Atom_light">
      <a:majorFont>
        <a:latin typeface="Fira Code Regular"/>
        <a:ea typeface="Fira Code Regular"/>
        <a:cs typeface="Fira Code Regular"/>
      </a:majorFont>
      <a:minorFont>
        <a:latin typeface="Helvetica"/>
        <a:ea typeface="Helvetica"/>
        <a:cs typeface="Helvetica"/>
      </a:minorFont>
    </a:fontScheme>
    <a:fmtScheme name="Atom_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941"/>
            </a:solidFill>
            <a:effectLst/>
            <a:uFillTx/>
            <a:latin typeface="+mj-lt"/>
            <a:ea typeface="+mj-ea"/>
            <a:cs typeface="+mj-cs"/>
            <a:sym typeface="Fira Code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Widescreen</PresentationFormat>
  <Paragraphs>50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Cambria Math</vt:lpstr>
      <vt:lpstr>Fira Code Regular</vt:lpstr>
      <vt:lpstr>Fira Sans Regular</vt:lpstr>
      <vt:lpstr>Atom_light</vt:lpstr>
      <vt:lpstr>Neural Networks and SINDy</vt:lpstr>
      <vt:lpstr>How it works</vt:lpstr>
      <vt:lpstr>How it works</vt:lpstr>
      <vt:lpstr>Our System</vt:lpstr>
      <vt:lpstr>Our System</vt:lpstr>
      <vt:lpstr>Our Plan</vt:lpstr>
      <vt:lpstr>Reproduction</vt:lpstr>
      <vt:lpstr>Reproduction</vt:lpstr>
      <vt:lpstr>Noise</vt:lpstr>
      <vt:lpstr>Noise</vt:lpstr>
      <vt:lpstr>Can we learn the manifold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 SINDy</dc:title>
  <cp:lastModifiedBy>Leonardo Lüder</cp:lastModifiedBy>
  <cp:revision>1</cp:revision>
  <dcterms:modified xsi:type="dcterms:W3CDTF">2024-05-28T12:02:17Z</dcterms:modified>
</cp:coreProperties>
</file>