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01C24D-FB97-4FA1-8E49-7AE4B215FE64}" v="48" dt="2024-10-10T10:22:01.7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1" autoAdjust="0"/>
    <p:restoredTop sz="94660"/>
  </p:normalViewPr>
  <p:slideViewPr>
    <p:cSldViewPr snapToGrid="0">
      <p:cViewPr varScale="1">
        <p:scale>
          <a:sx n="91" d="100"/>
          <a:sy n="91" d="100"/>
        </p:scale>
        <p:origin x="22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o Heiss" userId="ab58dfbb09d6bc12" providerId="LiveId" clId="{7E01C24D-FB97-4FA1-8E49-7AE4B215FE64}"/>
    <pc:docChg chg="undo redo custSel addSld modSld sldOrd">
      <pc:chgData name="Timo Heiss" userId="ab58dfbb09d6bc12" providerId="LiveId" clId="{7E01C24D-FB97-4FA1-8E49-7AE4B215FE64}" dt="2024-10-10T10:31:48.632" v="2466" actId="20577"/>
      <pc:docMkLst>
        <pc:docMk/>
      </pc:docMkLst>
      <pc:sldChg chg="addSp modSp mod">
        <pc:chgData name="Timo Heiss" userId="ab58dfbb09d6bc12" providerId="LiveId" clId="{7E01C24D-FB97-4FA1-8E49-7AE4B215FE64}" dt="2024-10-10T10:25:36.961" v="2430" actId="1076"/>
        <pc:sldMkLst>
          <pc:docMk/>
          <pc:sldMk cId="3192735165" sldId="256"/>
        </pc:sldMkLst>
        <pc:spChg chg="mod">
          <ac:chgData name="Timo Heiss" userId="ab58dfbb09d6bc12" providerId="LiveId" clId="{7E01C24D-FB97-4FA1-8E49-7AE4B215FE64}" dt="2024-10-10T10:21:18.732" v="2272" actId="1076"/>
          <ac:spMkLst>
            <pc:docMk/>
            <pc:sldMk cId="3192735165" sldId="256"/>
            <ac:spMk id="5" creationId="{3B9366E7-22BE-B5AE-8FC8-C6F2C8C987CF}"/>
          </ac:spMkLst>
        </pc:spChg>
        <pc:spChg chg="add mod">
          <ac:chgData name="Timo Heiss" userId="ab58dfbb09d6bc12" providerId="LiveId" clId="{7E01C24D-FB97-4FA1-8E49-7AE4B215FE64}" dt="2024-10-10T10:21:26.072" v="2273" actId="20577"/>
          <ac:spMkLst>
            <pc:docMk/>
            <pc:sldMk cId="3192735165" sldId="256"/>
            <ac:spMk id="13" creationId="{50ADC6AA-BF84-13B2-E11C-B09336D84A18}"/>
          </ac:spMkLst>
        </pc:spChg>
        <pc:spChg chg="add mod">
          <ac:chgData name="Timo Heiss" userId="ab58dfbb09d6bc12" providerId="LiveId" clId="{7E01C24D-FB97-4FA1-8E49-7AE4B215FE64}" dt="2024-10-09T21:10:23.982" v="388" actId="13822"/>
          <ac:spMkLst>
            <pc:docMk/>
            <pc:sldMk cId="3192735165" sldId="256"/>
            <ac:spMk id="21" creationId="{48279A43-240E-DEA8-2420-779F4FD14679}"/>
          </ac:spMkLst>
        </pc:spChg>
        <pc:spChg chg="add mod">
          <ac:chgData name="Timo Heiss" userId="ab58dfbb09d6bc12" providerId="LiveId" clId="{7E01C24D-FB97-4FA1-8E49-7AE4B215FE64}" dt="2024-10-10T09:26:48.271" v="1159" actId="113"/>
          <ac:spMkLst>
            <pc:docMk/>
            <pc:sldMk cId="3192735165" sldId="256"/>
            <ac:spMk id="22" creationId="{6460FCE9-759B-FE32-D20D-0D0BCA612354}"/>
          </ac:spMkLst>
        </pc:spChg>
        <pc:spChg chg="add mod">
          <ac:chgData name="Timo Heiss" userId="ab58dfbb09d6bc12" providerId="LiveId" clId="{7E01C24D-FB97-4FA1-8E49-7AE4B215FE64}" dt="2024-10-09T21:09:49.753" v="372" actId="571"/>
          <ac:spMkLst>
            <pc:docMk/>
            <pc:sldMk cId="3192735165" sldId="256"/>
            <ac:spMk id="23" creationId="{D150580C-B9C9-2733-C6E3-647B10B30225}"/>
          </ac:spMkLst>
        </pc:spChg>
        <pc:spChg chg="add mod">
          <ac:chgData name="Timo Heiss" userId="ab58dfbb09d6bc12" providerId="LiveId" clId="{7E01C24D-FB97-4FA1-8E49-7AE4B215FE64}" dt="2024-10-09T21:09:49.753" v="372" actId="571"/>
          <ac:spMkLst>
            <pc:docMk/>
            <pc:sldMk cId="3192735165" sldId="256"/>
            <ac:spMk id="24" creationId="{7884881A-923D-7127-1910-F9C31D2A22A7}"/>
          </ac:spMkLst>
        </pc:spChg>
        <pc:spChg chg="add mod">
          <ac:chgData name="Timo Heiss" userId="ab58dfbb09d6bc12" providerId="LiveId" clId="{7E01C24D-FB97-4FA1-8E49-7AE4B215FE64}" dt="2024-10-09T21:11:55.915" v="402" actId="14100"/>
          <ac:spMkLst>
            <pc:docMk/>
            <pc:sldMk cId="3192735165" sldId="256"/>
            <ac:spMk id="27" creationId="{11DC2C33-338B-E267-387B-052870BBE500}"/>
          </ac:spMkLst>
        </pc:spChg>
        <pc:spChg chg="add mod">
          <ac:chgData name="Timo Heiss" userId="ab58dfbb09d6bc12" providerId="LiveId" clId="{7E01C24D-FB97-4FA1-8E49-7AE4B215FE64}" dt="2024-10-09T21:12:21.765" v="412" actId="1076"/>
          <ac:spMkLst>
            <pc:docMk/>
            <pc:sldMk cId="3192735165" sldId="256"/>
            <ac:spMk id="28" creationId="{285E65F7-FEDD-6FDD-2A49-00B19185A2C6}"/>
          </ac:spMkLst>
        </pc:spChg>
        <pc:spChg chg="add mod">
          <ac:chgData name="Timo Heiss" userId="ab58dfbb09d6bc12" providerId="LiveId" clId="{7E01C24D-FB97-4FA1-8E49-7AE4B215FE64}" dt="2024-10-09T21:13:08.543" v="429" actId="1076"/>
          <ac:spMkLst>
            <pc:docMk/>
            <pc:sldMk cId="3192735165" sldId="256"/>
            <ac:spMk id="31" creationId="{033D78BE-C933-45F5-D38E-24C5B5293393}"/>
          </ac:spMkLst>
        </pc:spChg>
        <pc:spChg chg="add mod">
          <ac:chgData name="Timo Heiss" userId="ab58dfbb09d6bc12" providerId="LiveId" clId="{7E01C24D-FB97-4FA1-8E49-7AE4B215FE64}" dt="2024-10-09T21:13:27.091" v="435" actId="1076"/>
          <ac:spMkLst>
            <pc:docMk/>
            <pc:sldMk cId="3192735165" sldId="256"/>
            <ac:spMk id="32" creationId="{647B53B3-02CE-0A76-2D7C-93ED2DB6075E}"/>
          </ac:spMkLst>
        </pc:spChg>
        <pc:spChg chg="add mod">
          <ac:chgData name="Timo Heiss" userId="ab58dfbb09d6bc12" providerId="LiveId" clId="{7E01C24D-FB97-4FA1-8E49-7AE4B215FE64}" dt="2024-10-09T21:13:35.428" v="438" actId="14100"/>
          <ac:spMkLst>
            <pc:docMk/>
            <pc:sldMk cId="3192735165" sldId="256"/>
            <ac:spMk id="33" creationId="{A626A9EB-B9B9-8FEC-8E7D-AFDC92FAD84B}"/>
          </ac:spMkLst>
        </pc:spChg>
        <pc:spChg chg="add mod">
          <ac:chgData name="Timo Heiss" userId="ab58dfbb09d6bc12" providerId="LiveId" clId="{7E01C24D-FB97-4FA1-8E49-7AE4B215FE64}" dt="2024-10-09T21:14:01.248" v="452" actId="1076"/>
          <ac:spMkLst>
            <pc:docMk/>
            <pc:sldMk cId="3192735165" sldId="256"/>
            <ac:spMk id="35" creationId="{057949B1-E2E3-7BC6-211C-0B45284AB688}"/>
          </ac:spMkLst>
        </pc:spChg>
        <pc:spChg chg="add mod">
          <ac:chgData name="Timo Heiss" userId="ab58dfbb09d6bc12" providerId="LiveId" clId="{7E01C24D-FB97-4FA1-8E49-7AE4B215FE64}" dt="2024-10-09T21:14:41.681" v="456" actId="14100"/>
          <ac:spMkLst>
            <pc:docMk/>
            <pc:sldMk cId="3192735165" sldId="256"/>
            <ac:spMk id="39" creationId="{2153066E-6720-B3F7-53F7-C8CF26841C4A}"/>
          </ac:spMkLst>
        </pc:spChg>
        <pc:spChg chg="add mod">
          <ac:chgData name="Timo Heiss" userId="ab58dfbb09d6bc12" providerId="LiveId" clId="{7E01C24D-FB97-4FA1-8E49-7AE4B215FE64}" dt="2024-10-09T21:14:41.681" v="456" actId="14100"/>
          <ac:spMkLst>
            <pc:docMk/>
            <pc:sldMk cId="3192735165" sldId="256"/>
            <ac:spMk id="40" creationId="{BAB750C9-9351-4DB2-C162-EC94A30B782E}"/>
          </ac:spMkLst>
        </pc:spChg>
        <pc:spChg chg="add mod">
          <ac:chgData name="Timo Heiss" userId="ab58dfbb09d6bc12" providerId="LiveId" clId="{7E01C24D-FB97-4FA1-8E49-7AE4B215FE64}" dt="2024-10-09T21:14:57.238" v="457" actId="1076"/>
          <ac:spMkLst>
            <pc:docMk/>
            <pc:sldMk cId="3192735165" sldId="256"/>
            <ac:spMk id="42" creationId="{2926CE30-71A6-0561-06F3-D1DC9E5AC3A4}"/>
          </ac:spMkLst>
        </pc:spChg>
        <pc:spChg chg="add mod">
          <ac:chgData name="Timo Heiss" userId="ab58dfbb09d6bc12" providerId="LiveId" clId="{7E01C24D-FB97-4FA1-8E49-7AE4B215FE64}" dt="2024-10-09T21:15:04.549" v="458"/>
          <ac:spMkLst>
            <pc:docMk/>
            <pc:sldMk cId="3192735165" sldId="256"/>
            <ac:spMk id="43" creationId="{2C12CA50-BDA3-95AB-C5BC-1C0E01D83C5B}"/>
          </ac:spMkLst>
        </pc:spChg>
        <pc:spChg chg="add mod">
          <ac:chgData name="Timo Heiss" userId="ab58dfbb09d6bc12" providerId="LiveId" clId="{7E01C24D-FB97-4FA1-8E49-7AE4B215FE64}" dt="2024-10-09T21:15:04.549" v="458"/>
          <ac:spMkLst>
            <pc:docMk/>
            <pc:sldMk cId="3192735165" sldId="256"/>
            <ac:spMk id="44" creationId="{C274F4AC-5EBA-A824-C335-10DE69E6249B}"/>
          </ac:spMkLst>
        </pc:spChg>
        <pc:spChg chg="add mod">
          <ac:chgData name="Timo Heiss" userId="ab58dfbb09d6bc12" providerId="LiveId" clId="{7E01C24D-FB97-4FA1-8E49-7AE4B215FE64}" dt="2024-10-09T21:15:04.549" v="458"/>
          <ac:spMkLst>
            <pc:docMk/>
            <pc:sldMk cId="3192735165" sldId="256"/>
            <ac:spMk id="46" creationId="{A87A99B4-F4FA-C91F-498A-3A5397A3FD96}"/>
          </ac:spMkLst>
        </pc:spChg>
        <pc:spChg chg="add mod">
          <ac:chgData name="Timo Heiss" userId="ab58dfbb09d6bc12" providerId="LiveId" clId="{7E01C24D-FB97-4FA1-8E49-7AE4B215FE64}" dt="2024-10-09T21:15:28.066" v="464" actId="14100"/>
          <ac:spMkLst>
            <pc:docMk/>
            <pc:sldMk cId="3192735165" sldId="256"/>
            <ac:spMk id="47" creationId="{721DD094-274F-C351-E8BA-C8F01C86F356}"/>
          </ac:spMkLst>
        </pc:spChg>
        <pc:spChg chg="add mod">
          <ac:chgData name="Timo Heiss" userId="ab58dfbb09d6bc12" providerId="LiveId" clId="{7E01C24D-FB97-4FA1-8E49-7AE4B215FE64}" dt="2024-10-09T21:15:18.315" v="462" actId="1076"/>
          <ac:spMkLst>
            <pc:docMk/>
            <pc:sldMk cId="3192735165" sldId="256"/>
            <ac:spMk id="48" creationId="{2DDF1186-69BE-4EAC-D8C5-0F96BCDF336A}"/>
          </ac:spMkLst>
        </pc:spChg>
        <pc:spChg chg="add mod">
          <ac:chgData name="Timo Heiss" userId="ab58dfbb09d6bc12" providerId="LiveId" clId="{7E01C24D-FB97-4FA1-8E49-7AE4B215FE64}" dt="2024-10-09T21:15:18.315" v="462" actId="1076"/>
          <ac:spMkLst>
            <pc:docMk/>
            <pc:sldMk cId="3192735165" sldId="256"/>
            <ac:spMk id="50" creationId="{E3BAF35A-376F-D5BD-724C-A27213397347}"/>
          </ac:spMkLst>
        </pc:spChg>
        <pc:spChg chg="add mod">
          <ac:chgData name="Timo Heiss" userId="ab58dfbb09d6bc12" providerId="LiveId" clId="{7E01C24D-FB97-4FA1-8E49-7AE4B215FE64}" dt="2024-10-10T10:23:08.427" v="2402" actId="20577"/>
          <ac:spMkLst>
            <pc:docMk/>
            <pc:sldMk cId="3192735165" sldId="256"/>
            <ac:spMk id="54" creationId="{20DC9F50-41F7-FB94-B512-7E3E117F2D17}"/>
          </ac:spMkLst>
        </pc:spChg>
        <pc:spChg chg="add mod">
          <ac:chgData name="Timo Heiss" userId="ab58dfbb09d6bc12" providerId="LiveId" clId="{7E01C24D-FB97-4FA1-8E49-7AE4B215FE64}" dt="2024-10-10T10:25:36.961" v="2430" actId="1076"/>
          <ac:spMkLst>
            <pc:docMk/>
            <pc:sldMk cId="3192735165" sldId="256"/>
            <ac:spMk id="55" creationId="{D494E4DE-E895-A3E2-691D-C7DBE7741F8B}"/>
          </ac:spMkLst>
        </pc:spChg>
        <pc:picChg chg="add mod modCrop">
          <ac:chgData name="Timo Heiss" userId="ab58dfbb09d6bc12" providerId="LiveId" clId="{7E01C24D-FB97-4FA1-8E49-7AE4B215FE64}" dt="2024-10-10T10:25:24.137" v="2427" actId="1076"/>
          <ac:picMkLst>
            <pc:docMk/>
            <pc:sldMk cId="3192735165" sldId="256"/>
            <ac:picMk id="11" creationId="{7FE10082-A717-1909-EC6E-47E88C79DF85}"/>
          </ac:picMkLst>
        </pc:picChg>
        <pc:picChg chg="add mod modCrop">
          <ac:chgData name="Timo Heiss" userId="ab58dfbb09d6bc12" providerId="LiveId" clId="{7E01C24D-FB97-4FA1-8E49-7AE4B215FE64}" dt="2024-10-09T21:09:58.029" v="382" actId="1036"/>
          <ac:picMkLst>
            <pc:docMk/>
            <pc:sldMk cId="3192735165" sldId="256"/>
            <ac:picMk id="15" creationId="{9215A994-0B88-4520-129B-F3724AEA6172}"/>
          </ac:picMkLst>
        </pc:picChg>
        <pc:picChg chg="add mod">
          <ac:chgData name="Timo Heiss" userId="ab58dfbb09d6bc12" providerId="LiveId" clId="{7E01C24D-FB97-4FA1-8E49-7AE4B215FE64}" dt="2024-10-09T21:15:07.288" v="460" actId="1076"/>
          <ac:picMkLst>
            <pc:docMk/>
            <pc:sldMk cId="3192735165" sldId="256"/>
            <ac:picMk id="17" creationId="{4BE44EDD-F09A-C685-DDE1-F85E5AF61D32}"/>
          </ac:picMkLst>
        </pc:picChg>
        <pc:picChg chg="add mod">
          <ac:chgData name="Timo Heiss" userId="ab58dfbb09d6bc12" providerId="LiveId" clId="{7E01C24D-FB97-4FA1-8E49-7AE4B215FE64}" dt="2024-10-09T21:09:58.029" v="382" actId="1036"/>
          <ac:picMkLst>
            <pc:docMk/>
            <pc:sldMk cId="3192735165" sldId="256"/>
            <ac:picMk id="19" creationId="{E49F06D4-7903-2737-2FA2-B296295015F0}"/>
          </ac:picMkLst>
        </pc:picChg>
        <pc:picChg chg="add mod">
          <ac:chgData name="Timo Heiss" userId="ab58dfbb09d6bc12" providerId="LiveId" clId="{7E01C24D-FB97-4FA1-8E49-7AE4B215FE64}" dt="2024-10-09T21:11:06.907" v="393" actId="1076"/>
          <ac:picMkLst>
            <pc:docMk/>
            <pc:sldMk cId="3192735165" sldId="256"/>
            <ac:picMk id="26" creationId="{D162D08D-1F43-A5DD-6176-C8D1126F805C}"/>
          </ac:picMkLst>
        </pc:picChg>
        <pc:cxnChg chg="mod">
          <ac:chgData name="Timo Heiss" userId="ab58dfbb09d6bc12" providerId="LiveId" clId="{7E01C24D-FB97-4FA1-8E49-7AE4B215FE64}" dt="2024-10-09T21:15:52.514" v="465" actId="14100"/>
          <ac:cxnSpMkLst>
            <pc:docMk/>
            <pc:sldMk cId="3192735165" sldId="256"/>
            <ac:cxnSpMk id="7" creationId="{71219839-4030-84FE-7569-57547AB7DF4C}"/>
          </ac:cxnSpMkLst>
        </pc:cxnChg>
        <pc:cxnChg chg="add mod">
          <ac:chgData name="Timo Heiss" userId="ab58dfbb09d6bc12" providerId="LiveId" clId="{7E01C24D-FB97-4FA1-8E49-7AE4B215FE64}" dt="2024-10-09T21:12:36.878" v="414" actId="13822"/>
          <ac:cxnSpMkLst>
            <pc:docMk/>
            <pc:sldMk cId="3192735165" sldId="256"/>
            <ac:cxnSpMk id="30" creationId="{B1405646-4B7E-C7AE-7686-5830505ADBD1}"/>
          </ac:cxnSpMkLst>
        </pc:cxnChg>
        <pc:cxnChg chg="add mod">
          <ac:chgData name="Timo Heiss" userId="ab58dfbb09d6bc12" providerId="LiveId" clId="{7E01C24D-FB97-4FA1-8E49-7AE4B215FE64}" dt="2024-10-09T21:13:49.897" v="444" actId="688"/>
          <ac:cxnSpMkLst>
            <pc:docMk/>
            <pc:sldMk cId="3192735165" sldId="256"/>
            <ac:cxnSpMk id="34" creationId="{967A1447-EDE8-5276-7D25-4B0CEC618CDC}"/>
          </ac:cxnSpMkLst>
        </pc:cxnChg>
        <pc:cxnChg chg="add mod">
          <ac:chgData name="Timo Heiss" userId="ab58dfbb09d6bc12" providerId="LiveId" clId="{7E01C24D-FB97-4FA1-8E49-7AE4B215FE64}" dt="2024-10-09T21:14:41.681" v="456" actId="14100"/>
          <ac:cxnSpMkLst>
            <pc:docMk/>
            <pc:sldMk cId="3192735165" sldId="256"/>
            <ac:cxnSpMk id="41" creationId="{4C4944BC-382D-EF3E-369D-53A2E358D86B}"/>
          </ac:cxnSpMkLst>
        </pc:cxnChg>
        <pc:cxnChg chg="add mod">
          <ac:chgData name="Timo Heiss" userId="ab58dfbb09d6bc12" providerId="LiveId" clId="{7E01C24D-FB97-4FA1-8E49-7AE4B215FE64}" dt="2024-10-09T21:15:04.549" v="458"/>
          <ac:cxnSpMkLst>
            <pc:docMk/>
            <pc:sldMk cId="3192735165" sldId="256"/>
            <ac:cxnSpMk id="45" creationId="{DF0667D7-B5C5-2710-7CA5-0D16B11244EF}"/>
          </ac:cxnSpMkLst>
        </pc:cxnChg>
        <pc:cxnChg chg="add mod">
          <ac:chgData name="Timo Heiss" userId="ab58dfbb09d6bc12" providerId="LiveId" clId="{7E01C24D-FB97-4FA1-8E49-7AE4B215FE64}" dt="2024-10-09T21:15:28.066" v="464" actId="14100"/>
          <ac:cxnSpMkLst>
            <pc:docMk/>
            <pc:sldMk cId="3192735165" sldId="256"/>
            <ac:cxnSpMk id="49" creationId="{F1294693-42AB-622E-8945-79221336391D}"/>
          </ac:cxnSpMkLst>
        </pc:cxnChg>
      </pc:sldChg>
      <pc:sldChg chg="addSp delSp modSp new mod">
        <pc:chgData name="Timo Heiss" userId="ab58dfbb09d6bc12" providerId="LiveId" clId="{7E01C24D-FB97-4FA1-8E49-7AE4B215FE64}" dt="2024-10-10T10:21:58.486" v="2274" actId="1076"/>
        <pc:sldMkLst>
          <pc:docMk/>
          <pc:sldMk cId="2809119274" sldId="257"/>
        </pc:sldMkLst>
        <pc:spChg chg="del">
          <ac:chgData name="Timo Heiss" userId="ab58dfbb09d6bc12" providerId="LiveId" clId="{7E01C24D-FB97-4FA1-8E49-7AE4B215FE64}" dt="2024-10-09T21:16:25.809" v="467" actId="478"/>
          <ac:spMkLst>
            <pc:docMk/>
            <pc:sldMk cId="2809119274" sldId="257"/>
            <ac:spMk id="2" creationId="{F897EBFD-B663-964C-C220-80B686A469CF}"/>
          </ac:spMkLst>
        </pc:spChg>
        <pc:spChg chg="add mod">
          <ac:chgData name="Timo Heiss" userId="ab58dfbb09d6bc12" providerId="LiveId" clId="{7E01C24D-FB97-4FA1-8E49-7AE4B215FE64}" dt="2024-10-10T10:21:58.486" v="2274" actId="1076"/>
          <ac:spMkLst>
            <pc:docMk/>
            <pc:sldMk cId="2809119274" sldId="257"/>
            <ac:spMk id="3" creationId="{02706F02-513C-DC45-1078-01390ABA0896}"/>
          </ac:spMkLst>
        </pc:spChg>
        <pc:spChg chg="add del mod">
          <ac:chgData name="Timo Heiss" userId="ab58dfbb09d6bc12" providerId="LiveId" clId="{7E01C24D-FB97-4FA1-8E49-7AE4B215FE64}" dt="2024-10-09T21:18:51.941" v="616" actId="478"/>
          <ac:spMkLst>
            <pc:docMk/>
            <pc:sldMk cId="2809119274" sldId="257"/>
            <ac:spMk id="5" creationId="{B41F8FF9-FF5F-2654-0368-4E5F608B66A4}"/>
          </ac:spMkLst>
        </pc:spChg>
        <pc:spChg chg="add del mod">
          <ac:chgData name="Timo Heiss" userId="ab58dfbb09d6bc12" providerId="LiveId" clId="{7E01C24D-FB97-4FA1-8E49-7AE4B215FE64}" dt="2024-10-09T21:18:53.506" v="617" actId="478"/>
          <ac:spMkLst>
            <pc:docMk/>
            <pc:sldMk cId="2809119274" sldId="257"/>
            <ac:spMk id="6" creationId="{5CB15E65-B8A9-7BC2-B6EE-03A227F5685D}"/>
          </ac:spMkLst>
        </pc:spChg>
        <pc:spChg chg="add del mod">
          <ac:chgData name="Timo Heiss" userId="ab58dfbb09d6bc12" providerId="LiveId" clId="{7E01C24D-FB97-4FA1-8E49-7AE4B215FE64}" dt="2024-10-09T21:20:19.879" v="649" actId="478"/>
          <ac:spMkLst>
            <pc:docMk/>
            <pc:sldMk cId="2809119274" sldId="257"/>
            <ac:spMk id="8" creationId="{78B42C3B-5866-B9E0-7047-A9AE607A3BD3}"/>
          </ac:spMkLst>
        </pc:spChg>
        <pc:spChg chg="add del mod">
          <ac:chgData name="Timo Heiss" userId="ab58dfbb09d6bc12" providerId="LiveId" clId="{7E01C24D-FB97-4FA1-8E49-7AE4B215FE64}" dt="2024-10-09T21:20:20.742" v="650" actId="478"/>
          <ac:spMkLst>
            <pc:docMk/>
            <pc:sldMk cId="2809119274" sldId="257"/>
            <ac:spMk id="9" creationId="{D52825E2-977B-64CB-B297-AE9114054604}"/>
          </ac:spMkLst>
        </pc:spChg>
        <pc:spChg chg="add mod">
          <ac:chgData name="Timo Heiss" userId="ab58dfbb09d6bc12" providerId="LiveId" clId="{7E01C24D-FB97-4FA1-8E49-7AE4B215FE64}" dt="2024-10-09T21:41:23.222" v="815" actId="1076"/>
          <ac:spMkLst>
            <pc:docMk/>
            <pc:sldMk cId="2809119274" sldId="257"/>
            <ac:spMk id="14" creationId="{5A64EE1C-D0AD-8974-B533-30B106023ABB}"/>
          </ac:spMkLst>
        </pc:spChg>
        <pc:spChg chg="add mod">
          <ac:chgData name="Timo Heiss" userId="ab58dfbb09d6bc12" providerId="LiveId" clId="{7E01C24D-FB97-4FA1-8E49-7AE4B215FE64}" dt="2024-10-09T21:26:35.619" v="786" actId="1076"/>
          <ac:spMkLst>
            <pc:docMk/>
            <pc:sldMk cId="2809119274" sldId="257"/>
            <ac:spMk id="15" creationId="{91B4290B-A939-A0F2-39D8-6DA94EC04FB8}"/>
          </ac:spMkLst>
        </pc:spChg>
        <pc:spChg chg="add del mod">
          <ac:chgData name="Timo Heiss" userId="ab58dfbb09d6bc12" providerId="LiveId" clId="{7E01C24D-FB97-4FA1-8E49-7AE4B215FE64}" dt="2024-10-09T21:22:36.444" v="696"/>
          <ac:spMkLst>
            <pc:docMk/>
            <pc:sldMk cId="2809119274" sldId="257"/>
            <ac:spMk id="18" creationId="{A5212E08-9846-0C3D-49F6-CE691696C317}"/>
          </ac:spMkLst>
        </pc:spChg>
        <pc:spChg chg="add mod">
          <ac:chgData name="Timo Heiss" userId="ab58dfbb09d6bc12" providerId="LiveId" clId="{7E01C24D-FB97-4FA1-8E49-7AE4B215FE64}" dt="2024-10-09T21:28:11.100" v="803" actId="1076"/>
          <ac:spMkLst>
            <pc:docMk/>
            <pc:sldMk cId="2809119274" sldId="257"/>
            <ac:spMk id="19" creationId="{2204323C-06B5-9E09-82E3-D7CFBE90BA4D}"/>
          </ac:spMkLst>
        </pc:spChg>
        <pc:spChg chg="add mod">
          <ac:chgData name="Timo Heiss" userId="ab58dfbb09d6bc12" providerId="LiveId" clId="{7E01C24D-FB97-4FA1-8E49-7AE4B215FE64}" dt="2024-10-09T21:27:02.646" v="795" actId="1076"/>
          <ac:spMkLst>
            <pc:docMk/>
            <pc:sldMk cId="2809119274" sldId="257"/>
            <ac:spMk id="20" creationId="{4E0D7EA5-8D3D-D38C-8F1F-9BEE66323200}"/>
          </ac:spMkLst>
        </pc:spChg>
        <pc:spChg chg="add mod">
          <ac:chgData name="Timo Heiss" userId="ab58dfbb09d6bc12" providerId="LiveId" clId="{7E01C24D-FB97-4FA1-8E49-7AE4B215FE64}" dt="2024-10-09T21:28:13.990" v="804" actId="114"/>
          <ac:spMkLst>
            <pc:docMk/>
            <pc:sldMk cId="2809119274" sldId="257"/>
            <ac:spMk id="21" creationId="{B284CFC3-2F6A-528A-A634-6373F488B97D}"/>
          </ac:spMkLst>
        </pc:spChg>
        <pc:spChg chg="add mod">
          <ac:chgData name="Timo Heiss" userId="ab58dfbb09d6bc12" providerId="LiveId" clId="{7E01C24D-FB97-4FA1-8E49-7AE4B215FE64}" dt="2024-10-10T09:33:33.131" v="1771" actId="20577"/>
          <ac:spMkLst>
            <pc:docMk/>
            <pc:sldMk cId="2809119274" sldId="257"/>
            <ac:spMk id="36" creationId="{D3396B01-4B51-DB8C-4C6F-754C3C801931}"/>
          </ac:spMkLst>
        </pc:spChg>
        <pc:spChg chg="add mod">
          <ac:chgData name="Timo Heiss" userId="ab58dfbb09d6bc12" providerId="LiveId" clId="{7E01C24D-FB97-4FA1-8E49-7AE4B215FE64}" dt="2024-10-09T21:43:41.834" v="837"/>
          <ac:spMkLst>
            <pc:docMk/>
            <pc:sldMk cId="2809119274" sldId="257"/>
            <ac:spMk id="37" creationId="{42B068BB-A965-C56B-308A-48E2864A11B1}"/>
          </ac:spMkLst>
        </pc:spChg>
        <pc:spChg chg="add mod">
          <ac:chgData name="Timo Heiss" userId="ab58dfbb09d6bc12" providerId="LiveId" clId="{7E01C24D-FB97-4FA1-8E49-7AE4B215FE64}" dt="2024-10-10T09:30:38.809" v="1466" actId="404"/>
          <ac:spMkLst>
            <pc:docMk/>
            <pc:sldMk cId="2809119274" sldId="257"/>
            <ac:spMk id="38" creationId="{8D8FCB9C-9673-8E6E-3DCF-BD1B3101DE12}"/>
          </ac:spMkLst>
        </pc:spChg>
        <pc:spChg chg="add mod">
          <ac:chgData name="Timo Heiss" userId="ab58dfbb09d6bc12" providerId="LiveId" clId="{7E01C24D-FB97-4FA1-8E49-7AE4B215FE64}" dt="2024-10-10T09:32:34.673" v="1646" actId="14100"/>
          <ac:spMkLst>
            <pc:docMk/>
            <pc:sldMk cId="2809119274" sldId="257"/>
            <ac:spMk id="39" creationId="{982DC912-EABA-DE7B-2430-268699FA737F}"/>
          </ac:spMkLst>
        </pc:spChg>
        <pc:spChg chg="add mod">
          <ac:chgData name="Timo Heiss" userId="ab58dfbb09d6bc12" providerId="LiveId" clId="{7E01C24D-FB97-4FA1-8E49-7AE4B215FE64}" dt="2024-10-09T21:49:00.853" v="1076" actId="14100"/>
          <ac:spMkLst>
            <pc:docMk/>
            <pc:sldMk cId="2809119274" sldId="257"/>
            <ac:spMk id="40" creationId="{8F889E57-E8E2-DDCE-A0C6-804078A579DB}"/>
          </ac:spMkLst>
        </pc:spChg>
        <pc:picChg chg="add mod modCrop">
          <ac:chgData name="Timo Heiss" userId="ab58dfbb09d6bc12" providerId="LiveId" clId="{7E01C24D-FB97-4FA1-8E49-7AE4B215FE64}" dt="2024-10-09T21:26:47.404" v="790" actId="14100"/>
          <ac:picMkLst>
            <pc:docMk/>
            <pc:sldMk cId="2809119274" sldId="257"/>
            <ac:picMk id="17" creationId="{B053BCEA-86D9-4ED6-6004-58CAF1D2914D}"/>
          </ac:picMkLst>
        </pc:picChg>
        <pc:picChg chg="add mod">
          <ac:chgData name="Timo Heiss" userId="ab58dfbb09d6bc12" providerId="LiveId" clId="{7E01C24D-FB97-4FA1-8E49-7AE4B215FE64}" dt="2024-10-09T21:26:54.709" v="793" actId="1076"/>
          <ac:picMkLst>
            <pc:docMk/>
            <pc:sldMk cId="2809119274" sldId="257"/>
            <ac:picMk id="23" creationId="{4EA45758-EA3F-FC61-3A8D-A9C4D2FAE5A1}"/>
          </ac:picMkLst>
        </pc:picChg>
        <pc:picChg chg="add mod modCrop">
          <ac:chgData name="Timo Heiss" userId="ab58dfbb09d6bc12" providerId="LiveId" clId="{7E01C24D-FB97-4FA1-8E49-7AE4B215FE64}" dt="2024-10-09T21:28:00.290" v="801" actId="14100"/>
          <ac:picMkLst>
            <pc:docMk/>
            <pc:sldMk cId="2809119274" sldId="257"/>
            <ac:picMk id="28" creationId="{C562952F-E46C-6224-0006-5BD6BA4BBEA4}"/>
          </ac:picMkLst>
        </pc:picChg>
        <pc:picChg chg="add mod modCrop">
          <ac:chgData name="Timo Heiss" userId="ab58dfbb09d6bc12" providerId="LiveId" clId="{7E01C24D-FB97-4FA1-8E49-7AE4B215FE64}" dt="2024-10-09T21:41:15.482" v="814" actId="14100"/>
          <ac:picMkLst>
            <pc:docMk/>
            <pc:sldMk cId="2809119274" sldId="257"/>
            <ac:picMk id="30" creationId="{ECDB5F4E-500F-13CB-F096-42D4B592012F}"/>
          </ac:picMkLst>
        </pc:picChg>
        <pc:picChg chg="add mod modCrop">
          <ac:chgData name="Timo Heiss" userId="ab58dfbb09d6bc12" providerId="LiveId" clId="{7E01C24D-FB97-4FA1-8E49-7AE4B215FE64}" dt="2024-10-09T21:42:14.761" v="823" actId="1076"/>
          <ac:picMkLst>
            <pc:docMk/>
            <pc:sldMk cId="2809119274" sldId="257"/>
            <ac:picMk id="32" creationId="{AE158685-E038-0283-EA1F-AABC5BA590E1}"/>
          </ac:picMkLst>
        </pc:picChg>
        <pc:picChg chg="add mod modCrop">
          <ac:chgData name="Timo Heiss" userId="ab58dfbb09d6bc12" providerId="LiveId" clId="{7E01C24D-FB97-4FA1-8E49-7AE4B215FE64}" dt="2024-10-09T21:43:03.891" v="831" actId="14100"/>
          <ac:picMkLst>
            <pc:docMk/>
            <pc:sldMk cId="2809119274" sldId="257"/>
            <ac:picMk id="34" creationId="{29C3188B-3F40-95F2-450C-F0021B36EB33}"/>
          </ac:picMkLst>
        </pc:picChg>
        <pc:cxnChg chg="add del mod">
          <ac:chgData name="Timo Heiss" userId="ab58dfbb09d6bc12" providerId="LiveId" clId="{7E01C24D-FB97-4FA1-8E49-7AE4B215FE64}" dt="2024-10-09T21:20:11.902" v="647" actId="478"/>
          <ac:cxnSpMkLst>
            <pc:docMk/>
            <pc:sldMk cId="2809119274" sldId="257"/>
            <ac:cxnSpMk id="4" creationId="{FC0EE178-384D-4C24-A55C-5D25F4628829}"/>
          </ac:cxnSpMkLst>
        </pc:cxnChg>
        <pc:cxnChg chg="add del mod">
          <ac:chgData name="Timo Heiss" userId="ab58dfbb09d6bc12" providerId="LiveId" clId="{7E01C24D-FB97-4FA1-8E49-7AE4B215FE64}" dt="2024-10-09T21:20:30.990" v="654" actId="478"/>
          <ac:cxnSpMkLst>
            <pc:docMk/>
            <pc:sldMk cId="2809119274" sldId="257"/>
            <ac:cxnSpMk id="7" creationId="{52AFB22B-BB38-FCC2-BE8B-AD8BA25BEF96}"/>
          </ac:cxnSpMkLst>
        </pc:cxnChg>
        <pc:cxnChg chg="add mod">
          <ac:chgData name="Timo Heiss" userId="ab58dfbb09d6bc12" providerId="LiveId" clId="{7E01C24D-FB97-4FA1-8E49-7AE4B215FE64}" dt="2024-10-09T21:43:27.945" v="832" actId="14100"/>
          <ac:cxnSpMkLst>
            <pc:docMk/>
            <pc:sldMk cId="2809119274" sldId="257"/>
            <ac:cxnSpMk id="13" creationId="{2D48401D-02B9-AF82-C257-E0073A7F112C}"/>
          </ac:cxnSpMkLst>
        </pc:cxnChg>
        <pc:cxnChg chg="add mod">
          <ac:chgData name="Timo Heiss" userId="ab58dfbb09d6bc12" providerId="LiveId" clId="{7E01C24D-FB97-4FA1-8E49-7AE4B215FE64}" dt="2024-10-09T21:26:49.283" v="791" actId="1076"/>
          <ac:cxnSpMkLst>
            <pc:docMk/>
            <pc:sldMk cId="2809119274" sldId="257"/>
            <ac:cxnSpMk id="25" creationId="{BC747E16-285B-B1D2-F414-D2783D2A6BBE}"/>
          </ac:cxnSpMkLst>
        </pc:cxnChg>
        <pc:cxnChg chg="add mod">
          <ac:chgData name="Timo Heiss" userId="ab58dfbb09d6bc12" providerId="LiveId" clId="{7E01C24D-FB97-4FA1-8E49-7AE4B215FE64}" dt="2024-10-09T21:27:06.014" v="796" actId="1076"/>
          <ac:cxnSpMkLst>
            <pc:docMk/>
            <pc:sldMk cId="2809119274" sldId="257"/>
            <ac:cxnSpMk id="26" creationId="{E8C969A8-DEA6-57D5-A915-47BF36AA89A7}"/>
          </ac:cxnSpMkLst>
        </pc:cxnChg>
        <pc:cxnChg chg="add mod">
          <ac:chgData name="Timo Heiss" userId="ab58dfbb09d6bc12" providerId="LiveId" clId="{7E01C24D-FB97-4FA1-8E49-7AE4B215FE64}" dt="2024-10-09T21:48:11.713" v="1051" actId="13822"/>
          <ac:cxnSpMkLst>
            <pc:docMk/>
            <pc:sldMk cId="2809119274" sldId="257"/>
            <ac:cxnSpMk id="42" creationId="{5D3C5DD8-E590-6FF7-029E-20C33FA9BA9D}"/>
          </ac:cxnSpMkLst>
        </pc:cxnChg>
        <pc:cxnChg chg="add mod">
          <ac:chgData name="Timo Heiss" userId="ab58dfbb09d6bc12" providerId="LiveId" clId="{7E01C24D-FB97-4FA1-8E49-7AE4B215FE64}" dt="2024-10-10T09:33:51.124" v="1773" actId="13822"/>
          <ac:cxnSpMkLst>
            <pc:docMk/>
            <pc:sldMk cId="2809119274" sldId="257"/>
            <ac:cxnSpMk id="44" creationId="{301DD40F-0C19-FC8F-DAE7-99EE4D78B1F1}"/>
          </ac:cxnSpMkLst>
        </pc:cxnChg>
        <pc:cxnChg chg="add mod">
          <ac:chgData name="Timo Heiss" userId="ab58dfbb09d6bc12" providerId="LiveId" clId="{7E01C24D-FB97-4FA1-8E49-7AE4B215FE64}" dt="2024-10-10T09:34:07.006" v="1777" actId="14100"/>
          <ac:cxnSpMkLst>
            <pc:docMk/>
            <pc:sldMk cId="2809119274" sldId="257"/>
            <ac:cxnSpMk id="45" creationId="{22B432EC-0A92-610C-87DC-13407F57CA16}"/>
          </ac:cxnSpMkLst>
        </pc:cxnChg>
        <pc:cxnChg chg="add mod">
          <ac:chgData name="Timo Heiss" userId="ab58dfbb09d6bc12" providerId="LiveId" clId="{7E01C24D-FB97-4FA1-8E49-7AE4B215FE64}" dt="2024-10-10T09:34:19.210" v="1779" actId="1076"/>
          <ac:cxnSpMkLst>
            <pc:docMk/>
            <pc:sldMk cId="2809119274" sldId="257"/>
            <ac:cxnSpMk id="48" creationId="{421F2868-322C-A7E6-B909-C39ABD59F283}"/>
          </ac:cxnSpMkLst>
        </pc:cxnChg>
        <pc:cxnChg chg="add mod">
          <ac:chgData name="Timo Heiss" userId="ab58dfbb09d6bc12" providerId="LiveId" clId="{7E01C24D-FB97-4FA1-8E49-7AE4B215FE64}" dt="2024-10-10T09:34:19.210" v="1779" actId="1076"/>
          <ac:cxnSpMkLst>
            <pc:docMk/>
            <pc:sldMk cId="2809119274" sldId="257"/>
            <ac:cxnSpMk id="49" creationId="{AC24FCA6-EFC9-E2E1-7E8F-1B6CAF513AD2}"/>
          </ac:cxnSpMkLst>
        </pc:cxnChg>
        <pc:cxnChg chg="add mod">
          <ac:chgData name="Timo Heiss" userId="ab58dfbb09d6bc12" providerId="LiveId" clId="{7E01C24D-FB97-4FA1-8E49-7AE4B215FE64}" dt="2024-10-10T09:34:28.881" v="1781" actId="1076"/>
          <ac:cxnSpMkLst>
            <pc:docMk/>
            <pc:sldMk cId="2809119274" sldId="257"/>
            <ac:cxnSpMk id="50" creationId="{DAF21F4A-5881-7B63-745C-45FE26257067}"/>
          </ac:cxnSpMkLst>
        </pc:cxnChg>
        <pc:cxnChg chg="add mod">
          <ac:chgData name="Timo Heiss" userId="ab58dfbb09d6bc12" providerId="LiveId" clId="{7E01C24D-FB97-4FA1-8E49-7AE4B215FE64}" dt="2024-10-10T09:34:28.881" v="1781" actId="1076"/>
          <ac:cxnSpMkLst>
            <pc:docMk/>
            <pc:sldMk cId="2809119274" sldId="257"/>
            <ac:cxnSpMk id="51" creationId="{B0D9629D-7382-5EF4-2FD8-C74CD28371F0}"/>
          </ac:cxnSpMkLst>
        </pc:cxnChg>
        <pc:cxnChg chg="add mod">
          <ac:chgData name="Timo Heiss" userId="ab58dfbb09d6bc12" providerId="LiveId" clId="{7E01C24D-FB97-4FA1-8E49-7AE4B215FE64}" dt="2024-10-10T09:34:42.055" v="1783" actId="13822"/>
          <ac:cxnSpMkLst>
            <pc:docMk/>
            <pc:sldMk cId="2809119274" sldId="257"/>
            <ac:cxnSpMk id="53" creationId="{02F805A9-9584-3CA2-31E1-F06DCEDD2004}"/>
          </ac:cxnSpMkLst>
        </pc:cxnChg>
        <pc:cxnChg chg="add mod">
          <ac:chgData name="Timo Heiss" userId="ab58dfbb09d6bc12" providerId="LiveId" clId="{7E01C24D-FB97-4FA1-8E49-7AE4B215FE64}" dt="2024-10-10T09:34:56.117" v="1788" actId="1076"/>
          <ac:cxnSpMkLst>
            <pc:docMk/>
            <pc:sldMk cId="2809119274" sldId="257"/>
            <ac:cxnSpMk id="54" creationId="{F1864C3E-BE50-D327-D4EB-835DBCB25E4A}"/>
          </ac:cxnSpMkLst>
        </pc:cxnChg>
        <pc:cxnChg chg="add mod">
          <ac:chgData name="Timo Heiss" userId="ab58dfbb09d6bc12" providerId="LiveId" clId="{7E01C24D-FB97-4FA1-8E49-7AE4B215FE64}" dt="2024-10-10T09:35:12.752" v="1795" actId="1036"/>
          <ac:cxnSpMkLst>
            <pc:docMk/>
            <pc:sldMk cId="2809119274" sldId="257"/>
            <ac:cxnSpMk id="56" creationId="{FBF8512B-CEF0-85E6-C7A3-57B8ED8B9757}"/>
          </ac:cxnSpMkLst>
        </pc:cxnChg>
        <pc:cxnChg chg="add mod">
          <ac:chgData name="Timo Heiss" userId="ab58dfbb09d6bc12" providerId="LiveId" clId="{7E01C24D-FB97-4FA1-8E49-7AE4B215FE64}" dt="2024-10-10T09:35:18.250" v="1797" actId="1076"/>
          <ac:cxnSpMkLst>
            <pc:docMk/>
            <pc:sldMk cId="2809119274" sldId="257"/>
            <ac:cxnSpMk id="57" creationId="{149D8000-1AC7-3B18-824C-1522D7AAC17B}"/>
          </ac:cxnSpMkLst>
        </pc:cxnChg>
      </pc:sldChg>
      <pc:sldChg chg="addSp delSp modSp new mod ord">
        <pc:chgData name="Timo Heiss" userId="ab58dfbb09d6bc12" providerId="LiveId" clId="{7E01C24D-FB97-4FA1-8E49-7AE4B215FE64}" dt="2024-10-10T10:24:35.486" v="2419" actId="20577"/>
        <pc:sldMkLst>
          <pc:docMk/>
          <pc:sldMk cId="610448369" sldId="258"/>
        </pc:sldMkLst>
        <pc:spChg chg="del">
          <ac:chgData name="Timo Heiss" userId="ab58dfbb09d6bc12" providerId="LiveId" clId="{7E01C24D-FB97-4FA1-8E49-7AE4B215FE64}" dt="2024-10-09T21:49:35.997" v="1080" actId="478"/>
          <ac:spMkLst>
            <pc:docMk/>
            <pc:sldMk cId="610448369" sldId="258"/>
            <ac:spMk id="2" creationId="{1783512F-E480-EA86-07E8-F83CAD6FAC4F}"/>
          </ac:spMkLst>
        </pc:spChg>
        <pc:spChg chg="add mod">
          <ac:chgData name="Timo Heiss" userId="ab58dfbb09d6bc12" providerId="LiveId" clId="{7E01C24D-FB97-4FA1-8E49-7AE4B215FE64}" dt="2024-10-09T21:49:48.020" v="1105" actId="20577"/>
          <ac:spMkLst>
            <pc:docMk/>
            <pc:sldMk cId="610448369" sldId="258"/>
            <ac:spMk id="3" creationId="{D88E9182-73ED-6E04-DA2B-C5E0F1255F43}"/>
          </ac:spMkLst>
        </pc:spChg>
        <pc:spChg chg="add del mod">
          <ac:chgData name="Timo Heiss" userId="ab58dfbb09d6bc12" providerId="LiveId" clId="{7E01C24D-FB97-4FA1-8E49-7AE4B215FE64}" dt="2024-10-10T10:18:55.998" v="2258" actId="478"/>
          <ac:spMkLst>
            <pc:docMk/>
            <pc:sldMk cId="610448369" sldId="258"/>
            <ac:spMk id="4" creationId="{8BD99EFF-6F8A-5566-428F-D90389FB3B39}"/>
          </ac:spMkLst>
        </pc:spChg>
        <pc:spChg chg="add mod">
          <ac:chgData name="Timo Heiss" userId="ab58dfbb09d6bc12" providerId="LiveId" clId="{7E01C24D-FB97-4FA1-8E49-7AE4B215FE64}" dt="2024-10-10T10:16:22.767" v="2218" actId="1076"/>
          <ac:spMkLst>
            <pc:docMk/>
            <pc:sldMk cId="610448369" sldId="258"/>
            <ac:spMk id="7" creationId="{C63D11CE-C35C-C4CF-DC2A-DFA5CC59A9A2}"/>
          </ac:spMkLst>
        </pc:spChg>
        <pc:spChg chg="add mod">
          <ac:chgData name="Timo Heiss" userId="ab58dfbb09d6bc12" providerId="LiveId" clId="{7E01C24D-FB97-4FA1-8E49-7AE4B215FE64}" dt="2024-10-10T10:18:26.254" v="2248" actId="1076"/>
          <ac:spMkLst>
            <pc:docMk/>
            <pc:sldMk cId="610448369" sldId="258"/>
            <ac:spMk id="8" creationId="{09713F96-3661-52BA-0A97-DCEC1F3DDC74}"/>
          </ac:spMkLst>
        </pc:spChg>
        <pc:spChg chg="add mod">
          <ac:chgData name="Timo Heiss" userId="ab58dfbb09d6bc12" providerId="LiveId" clId="{7E01C24D-FB97-4FA1-8E49-7AE4B215FE64}" dt="2024-10-10T10:16:15.510" v="2217" actId="1076"/>
          <ac:spMkLst>
            <pc:docMk/>
            <pc:sldMk cId="610448369" sldId="258"/>
            <ac:spMk id="12" creationId="{34E81701-A652-3886-A119-3B52AEC1E38C}"/>
          </ac:spMkLst>
        </pc:spChg>
        <pc:spChg chg="add del mod">
          <ac:chgData name="Timo Heiss" userId="ab58dfbb09d6bc12" providerId="LiveId" clId="{7E01C24D-FB97-4FA1-8E49-7AE4B215FE64}" dt="2024-10-10T10:17:12.621" v="2228" actId="22"/>
          <ac:spMkLst>
            <pc:docMk/>
            <pc:sldMk cId="610448369" sldId="258"/>
            <ac:spMk id="14" creationId="{5147AD2C-53B9-0445-4296-56E52267707E}"/>
          </ac:spMkLst>
        </pc:spChg>
        <pc:spChg chg="add del">
          <ac:chgData name="Timo Heiss" userId="ab58dfbb09d6bc12" providerId="LiveId" clId="{7E01C24D-FB97-4FA1-8E49-7AE4B215FE64}" dt="2024-10-10T10:17:17.114" v="2234" actId="22"/>
          <ac:spMkLst>
            <pc:docMk/>
            <pc:sldMk cId="610448369" sldId="258"/>
            <ac:spMk id="16" creationId="{0E8F67BD-3028-B11C-1BEA-6A8634B21749}"/>
          </ac:spMkLst>
        </pc:spChg>
        <pc:spChg chg="add del">
          <ac:chgData name="Timo Heiss" userId="ab58dfbb09d6bc12" providerId="LiveId" clId="{7E01C24D-FB97-4FA1-8E49-7AE4B215FE64}" dt="2024-10-10T10:17:18.616" v="2236" actId="22"/>
          <ac:spMkLst>
            <pc:docMk/>
            <pc:sldMk cId="610448369" sldId="258"/>
            <ac:spMk id="18" creationId="{6B25402A-E7FE-0BAE-FDB1-9B54394E7F94}"/>
          </ac:spMkLst>
        </pc:spChg>
        <pc:spChg chg="add del">
          <ac:chgData name="Timo Heiss" userId="ab58dfbb09d6bc12" providerId="LiveId" clId="{7E01C24D-FB97-4FA1-8E49-7AE4B215FE64}" dt="2024-10-10T10:17:20.939" v="2238" actId="22"/>
          <ac:spMkLst>
            <pc:docMk/>
            <pc:sldMk cId="610448369" sldId="258"/>
            <ac:spMk id="20" creationId="{4216B96C-1832-31AB-28A7-043DA8B93E7A}"/>
          </ac:spMkLst>
        </pc:spChg>
        <pc:spChg chg="add mod">
          <ac:chgData name="Timo Heiss" userId="ab58dfbb09d6bc12" providerId="LiveId" clId="{7E01C24D-FB97-4FA1-8E49-7AE4B215FE64}" dt="2024-10-10T10:24:35.486" v="2419" actId="20577"/>
          <ac:spMkLst>
            <pc:docMk/>
            <pc:sldMk cId="610448369" sldId="258"/>
            <ac:spMk id="22" creationId="{9AA1B02D-4578-227B-2180-88444A69874E}"/>
          </ac:spMkLst>
        </pc:spChg>
        <pc:spChg chg="add mod ord">
          <ac:chgData name="Timo Heiss" userId="ab58dfbb09d6bc12" providerId="LiveId" clId="{7E01C24D-FB97-4FA1-8E49-7AE4B215FE64}" dt="2024-10-10T10:18:15.741" v="2247" actId="207"/>
          <ac:spMkLst>
            <pc:docMk/>
            <pc:sldMk cId="610448369" sldId="258"/>
            <ac:spMk id="23" creationId="{E1D1B079-0D30-4CB2-D0E1-B1C3F53376E7}"/>
          </ac:spMkLst>
        </pc:spChg>
        <pc:spChg chg="add mod">
          <ac:chgData name="Timo Heiss" userId="ab58dfbb09d6bc12" providerId="LiveId" clId="{7E01C24D-FB97-4FA1-8E49-7AE4B215FE64}" dt="2024-10-10T10:18:52.453" v="2257" actId="1076"/>
          <ac:spMkLst>
            <pc:docMk/>
            <pc:sldMk cId="610448369" sldId="258"/>
            <ac:spMk id="24" creationId="{4AFEC653-5AE1-B228-2627-C7FEAED0E55D}"/>
          </ac:spMkLst>
        </pc:spChg>
        <pc:spChg chg="add mod">
          <ac:chgData name="Timo Heiss" userId="ab58dfbb09d6bc12" providerId="LiveId" clId="{7E01C24D-FB97-4FA1-8E49-7AE4B215FE64}" dt="2024-10-10T10:18:45.842" v="2256" actId="1076"/>
          <ac:spMkLst>
            <pc:docMk/>
            <pc:sldMk cId="610448369" sldId="258"/>
            <ac:spMk id="25" creationId="{D42EA170-09AB-5AEB-46AA-4C48A436E375}"/>
          </ac:spMkLst>
        </pc:spChg>
        <pc:spChg chg="add mod">
          <ac:chgData name="Timo Heiss" userId="ab58dfbb09d6bc12" providerId="LiveId" clId="{7E01C24D-FB97-4FA1-8E49-7AE4B215FE64}" dt="2024-10-10T10:19:14.699" v="2262" actId="14100"/>
          <ac:spMkLst>
            <pc:docMk/>
            <pc:sldMk cId="610448369" sldId="258"/>
            <ac:spMk id="26" creationId="{1A613A02-808A-0EC2-8546-D2BB8C312406}"/>
          </ac:spMkLst>
        </pc:spChg>
        <pc:picChg chg="add mod">
          <ac:chgData name="Timo Heiss" userId="ab58dfbb09d6bc12" providerId="LiveId" clId="{7E01C24D-FB97-4FA1-8E49-7AE4B215FE64}" dt="2024-10-10T10:13:38.792" v="2179" actId="1076"/>
          <ac:picMkLst>
            <pc:docMk/>
            <pc:sldMk cId="610448369" sldId="258"/>
            <ac:picMk id="6" creationId="{FE538D98-0899-ED0E-77CC-2015AE8FED92}"/>
          </ac:picMkLst>
        </pc:picChg>
        <pc:picChg chg="add mod">
          <ac:chgData name="Timo Heiss" userId="ab58dfbb09d6bc12" providerId="LiveId" clId="{7E01C24D-FB97-4FA1-8E49-7AE4B215FE64}" dt="2024-10-10T10:19:29.307" v="2264" actId="1076"/>
          <ac:picMkLst>
            <pc:docMk/>
            <pc:sldMk cId="610448369" sldId="258"/>
            <ac:picMk id="9" creationId="{DF05D973-212E-65DC-FC34-09FA20F77DE5}"/>
          </ac:picMkLst>
        </pc:picChg>
        <pc:picChg chg="add mod">
          <ac:chgData name="Timo Heiss" userId="ab58dfbb09d6bc12" providerId="LiveId" clId="{7E01C24D-FB97-4FA1-8E49-7AE4B215FE64}" dt="2024-10-10T10:19:31.915" v="2265" actId="1076"/>
          <ac:picMkLst>
            <pc:docMk/>
            <pc:sldMk cId="610448369" sldId="258"/>
            <ac:picMk id="10" creationId="{9F1BDA88-9399-77C1-D3CA-BF008485DCEE}"/>
          </ac:picMkLst>
        </pc:picChg>
      </pc:sldChg>
      <pc:sldChg chg="addSp delSp modSp new mod">
        <pc:chgData name="Timo Heiss" userId="ab58dfbb09d6bc12" providerId="LiveId" clId="{7E01C24D-FB97-4FA1-8E49-7AE4B215FE64}" dt="2024-10-10T10:31:48.632" v="2466" actId="20577"/>
        <pc:sldMkLst>
          <pc:docMk/>
          <pc:sldMk cId="1344246405" sldId="259"/>
        </pc:sldMkLst>
        <pc:spChg chg="del">
          <ac:chgData name="Timo Heiss" userId="ab58dfbb09d6bc12" providerId="LiveId" clId="{7E01C24D-FB97-4FA1-8E49-7AE4B215FE64}" dt="2024-10-10T09:42:12.884" v="1799" actId="478"/>
          <ac:spMkLst>
            <pc:docMk/>
            <pc:sldMk cId="1344246405" sldId="259"/>
            <ac:spMk id="2" creationId="{C284D0F4-AE6E-C7A0-3237-A463FE673659}"/>
          </ac:spMkLst>
        </pc:spChg>
        <pc:spChg chg="add mod">
          <ac:chgData name="Timo Heiss" userId="ab58dfbb09d6bc12" providerId="LiveId" clId="{7E01C24D-FB97-4FA1-8E49-7AE4B215FE64}" dt="2024-10-10T10:31:48.632" v="2466" actId="20577"/>
          <ac:spMkLst>
            <pc:docMk/>
            <pc:sldMk cId="1344246405" sldId="259"/>
            <ac:spMk id="3" creationId="{EB58818C-E34C-20DB-353B-D0859B8B913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5DD5C-1D09-44D8-BDC5-10BBF4E31DA1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EFB93-6A35-4380-8C95-3E8851486DA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920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EFB93-6A35-4380-8C95-3E8851486DA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193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ED0051-1995-7696-9BF7-AB16EBEB8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4302763-7F14-E7EC-2C11-5E03404B4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FD7968-0549-E174-B3A2-6C0C3A9EE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3B95-A3D1-43EE-891C-95165AEE7B60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EB4471-D126-3E15-A027-EAAF269AF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78B76F-27C3-74A0-33DE-6B499199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69281-6B2E-45BF-A78E-30266800892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665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4EB94E-678B-0FD2-7405-1017BC8D6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CDD648C-C201-ED42-E30D-BF461F0EA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4B921B-39EB-653C-BBE4-28318D9B1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3B95-A3D1-43EE-891C-95165AEE7B60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BF0434-27DA-EDA0-C9C7-FE111FF3B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8AA8BC-EF63-0726-9F93-D299C7060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69281-6B2E-45BF-A78E-30266800892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3648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130D0F2-BF72-892C-ECBA-62187935CC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7C5824B-116F-ED05-7845-7C115E299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EEF8F1-681F-A652-3645-2474C878C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3B95-A3D1-43EE-891C-95165AEE7B60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CF8F01-E9C7-E000-ED95-6C7F595E1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44B060-65F7-63B0-0390-87DC1DA43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69281-6B2E-45BF-A78E-30266800892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A294E-70BE-4B72-7B15-2C756A732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B590C2-8584-A744-83B9-B4E4A404B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0F1397-DCE0-04D5-B754-7CB26A84D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3B95-A3D1-43EE-891C-95165AEE7B60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BFB9BC-5B9B-3005-DC09-29817C6CA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891BC8-9819-48FF-3A39-8A66F799D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69281-6B2E-45BF-A78E-30266800892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55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E774A3-23E4-3193-398A-D4EE56CE3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2F834D-C4E9-8067-6AA3-4AB66253F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FAFABD-3EDE-00E6-996B-9DC7ADF68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3B95-A3D1-43EE-891C-95165AEE7B60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C9FFB3-B4EA-7450-CC86-6F025035F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7B8753-EAAC-F108-CDA7-4AA368555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69281-6B2E-45BF-A78E-30266800892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212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12B4B4-C289-44A6-8A8A-2F333BB0A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1677A6-CDA3-EB84-898F-7C293D7876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8D2518F-16D0-CDDD-2CF0-6517EA765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D95925B-655F-C4B1-6F76-97826ED69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3B95-A3D1-43EE-891C-95165AEE7B60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B33E39-F68A-3393-9470-DF62F19DC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8401A3-AA4C-0955-D7FF-3ABEB2D5F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69281-6B2E-45BF-A78E-30266800892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06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873962-49D5-B5CF-4BE0-CE83BD427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DA5B61-8742-E1FE-873B-38176AD1A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A60DDF3-7961-639E-B502-59508CB7C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84459E5-18C4-C374-51AC-69B7B2570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1E88AB8-9947-18B6-8476-D7F892E00A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8031E84-65E4-EBFB-6DC0-EC04AE407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3B95-A3D1-43EE-891C-95165AEE7B60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6899CA5-479F-45A2-F7D2-6BFB16419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50CBD21-E538-870A-E8AB-07F2F879F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69281-6B2E-45BF-A78E-30266800892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518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635285-3C2D-B406-8488-12F2C84C4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6208140-EA75-E1A0-7CC3-0EF03C3BC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3B95-A3D1-43EE-891C-95165AEE7B60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E7C6C17-D4F8-7938-B236-4824BD4BD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DF4508D-5CCA-83C7-4965-203EB2587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69281-6B2E-45BF-A78E-30266800892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264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4B244AE-8809-2F31-6831-8DE3838C1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3B95-A3D1-43EE-891C-95165AEE7B60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1751937-D52D-35B4-408B-A3BFE941D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1BEE101-2F1C-AB13-90CB-B4A817D2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69281-6B2E-45BF-A78E-30266800892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24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EA7887-EE5C-D2FB-C057-B88920967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C78684-B5E4-2194-97DC-B98C1F183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BABF8D-0F0E-08CC-EAF4-3B1598081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3A0433-69DA-A658-D3EC-DDD062315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3B95-A3D1-43EE-891C-95165AEE7B60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9A2115-A150-A8F6-0DF6-209CA3A98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9671A9-A78F-96E6-CAB8-74498C4B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69281-6B2E-45BF-A78E-30266800892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553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521CD9-10FD-074D-98D3-0FB4C5563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3395AE6-AFD6-F502-5CC4-72E62DDDE4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3E7571B-F060-C4A0-4AD8-1E8CBEC03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3E9B9E-3E93-374F-65F4-5746B868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3B95-A3D1-43EE-891C-95165AEE7B60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77CF33-B91F-7EC0-A9CE-1DE6C17F1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C6E657-F6EC-7DEB-B384-A664EC54B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69281-6B2E-45BF-A78E-30266800892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635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8BF7C19-01F9-AF57-094E-FABB93F07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E7D19A-26DC-F413-DB86-48AFA6F25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3DE7DD-ACAA-5599-D2D4-263F320E7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2F3B95-A3D1-43EE-891C-95165AEE7B60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2ED317-5B45-0C87-5877-40F6C9B347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B2FA53-7149-440F-6694-65977BA8F8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969281-6B2E-45BF-A78E-30266800892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42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>
            <a:extLst>
              <a:ext uri="{FF2B5EF4-FFF2-40B4-BE49-F238E27FC236}">
                <a16:creationId xmlns:a16="http://schemas.microsoft.com/office/drawing/2014/main" id="{E1D1B079-0D30-4CB2-D0E1-B1C3F53376E7}"/>
              </a:ext>
            </a:extLst>
          </p:cNvPr>
          <p:cNvSpPr/>
          <p:nvPr/>
        </p:nvSpPr>
        <p:spPr>
          <a:xfrm>
            <a:off x="314107" y="677075"/>
            <a:ext cx="11552153" cy="1882260"/>
          </a:xfrm>
          <a:prstGeom prst="rect">
            <a:avLst/>
          </a:prstGeom>
          <a:noFill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88E9182-73ED-6E04-DA2B-C5E0F1255F43}"/>
              </a:ext>
            </a:extLst>
          </p:cNvPr>
          <p:cNvSpPr txBox="1"/>
          <p:nvPr/>
        </p:nvSpPr>
        <p:spPr>
          <a:xfrm>
            <a:off x="125643" y="164034"/>
            <a:ext cx="2703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Recap</a:t>
            </a:r>
            <a:r>
              <a:rPr lang="de-DE" dirty="0"/>
              <a:t>: </a:t>
            </a:r>
            <a:r>
              <a:rPr lang="de-DE" dirty="0" err="1"/>
              <a:t>simulation</a:t>
            </a:r>
            <a:r>
              <a:rPr lang="de-DE" dirty="0"/>
              <a:t> </a:t>
            </a:r>
            <a:r>
              <a:rPr lang="de-DE" dirty="0" err="1"/>
              <a:t>set-up</a:t>
            </a:r>
            <a:endParaRPr lang="de-DE" b="1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E538D98-0899-ED0E-77CC-2015AE8FE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69" y="767284"/>
            <a:ext cx="6919328" cy="1696438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63D11CE-C35C-C4CF-DC2A-DFA5CC59A9A2}"/>
              </a:ext>
            </a:extLst>
          </p:cNvPr>
          <p:cNvSpPr txBox="1"/>
          <p:nvPr/>
        </p:nvSpPr>
        <p:spPr>
          <a:xfrm>
            <a:off x="7317197" y="790765"/>
            <a:ext cx="496089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800" dirty="0"/>
              <a:t>1000 </a:t>
            </a:r>
            <a:r>
              <a:rPr lang="de-DE" sz="1800" dirty="0" err="1"/>
              <a:t>training</a:t>
            </a:r>
            <a:r>
              <a:rPr lang="de-DE" sz="1800" dirty="0"/>
              <a:t> </a:t>
            </a:r>
            <a:r>
              <a:rPr lang="de-DE" sz="1800" dirty="0" err="1"/>
              <a:t>samples</a:t>
            </a:r>
            <a:endParaRPr lang="de-DE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800" dirty="0"/>
              <a:t>SNRs: 10, 5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800" dirty="0"/>
              <a:t>20 </a:t>
            </a:r>
            <a:r>
              <a:rPr lang="de-DE" sz="1800" dirty="0" err="1"/>
              <a:t>repetitions</a:t>
            </a:r>
            <a:r>
              <a:rPr lang="de-DE" sz="1800" dirty="0"/>
              <a:t> on </a:t>
            </a:r>
            <a:r>
              <a:rPr lang="de-DE" sz="1800" dirty="0" err="1"/>
              <a:t>samples</a:t>
            </a:r>
            <a:r>
              <a:rPr lang="de-DE" sz="1800" dirty="0"/>
              <a:t> </a:t>
            </a:r>
            <a:r>
              <a:rPr lang="de-DE" sz="1800" dirty="0" err="1"/>
              <a:t>drawn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different </a:t>
            </a:r>
            <a:r>
              <a:rPr lang="de-DE" sz="1800" dirty="0" err="1"/>
              <a:t>random</a:t>
            </a:r>
            <a:r>
              <a:rPr lang="de-DE" sz="1800" dirty="0"/>
              <a:t> </a:t>
            </a:r>
            <a:r>
              <a:rPr lang="de-DE" sz="1800" dirty="0" err="1"/>
              <a:t>seeds</a:t>
            </a:r>
            <a:endParaRPr lang="de-DE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additionally: 2 uncorrelated random noise features with same marginals</a:t>
            </a:r>
            <a:endParaRPr lang="de-DE" sz="1800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09713F96-3661-52BA-0A97-DCEC1F3DDC74}"/>
              </a:ext>
            </a:extLst>
          </p:cNvPr>
          <p:cNvSpPr txBox="1">
            <a:spLocks/>
          </p:cNvSpPr>
          <p:nvPr/>
        </p:nvSpPr>
        <p:spPr>
          <a:xfrm>
            <a:off x="397869" y="2703044"/>
            <a:ext cx="5151352" cy="3731081"/>
          </a:xfrm>
          <a:prstGeom prst="rect">
            <a:avLst/>
          </a:prstGeom>
        </p:spPr>
        <p:txBody>
          <a:bodyPr numCol="1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800" b="1" dirty="0"/>
              <a:t>ML </a:t>
            </a:r>
            <a:r>
              <a:rPr lang="de-DE" sz="1800" b="1" dirty="0" err="1"/>
              <a:t>algorithms</a:t>
            </a:r>
            <a:endParaRPr lang="de-DE" sz="18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sz="1800" dirty="0"/>
              <a:t>GAM (</a:t>
            </a:r>
            <a:r>
              <a:rPr lang="de-DE" sz="1800" dirty="0" err="1"/>
              <a:t>correctly</a:t>
            </a:r>
            <a:r>
              <a:rPr lang="de-DE" sz="1800" dirty="0"/>
              <a:t> </a:t>
            </a:r>
            <a:r>
              <a:rPr lang="de-DE" sz="1800" dirty="0" err="1"/>
              <a:t>specified</a:t>
            </a:r>
            <a:r>
              <a:rPr lang="de-DE" sz="1800" dirty="0"/>
              <a:t> + </a:t>
            </a:r>
            <a:r>
              <a:rPr lang="de-DE" sz="1800" dirty="0" err="1"/>
              <a:t>full</a:t>
            </a:r>
            <a:r>
              <a:rPr lang="de-DE" sz="1800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1800" dirty="0" err="1"/>
              <a:t>XGBoost</a:t>
            </a:r>
            <a:r>
              <a:rPr lang="de-DE" sz="1800" dirty="0"/>
              <a:t> (</a:t>
            </a:r>
            <a:r>
              <a:rPr lang="de-DE" sz="1800" dirty="0" err="1"/>
              <a:t>interactions</a:t>
            </a:r>
            <a:r>
              <a:rPr lang="de-DE" sz="1800" dirty="0"/>
              <a:t> </a:t>
            </a:r>
            <a:r>
              <a:rPr lang="de-DE" sz="1800" dirty="0" err="1"/>
              <a:t>correctly</a:t>
            </a:r>
            <a:r>
              <a:rPr lang="de-DE" sz="1800" dirty="0"/>
              <a:t> </a:t>
            </a:r>
            <a:r>
              <a:rPr lang="de-DE" sz="1800" dirty="0" err="1"/>
              <a:t>specified</a:t>
            </a:r>
            <a:r>
              <a:rPr lang="de-DE" sz="1800" dirty="0"/>
              <a:t> + </a:t>
            </a:r>
            <a:r>
              <a:rPr lang="de-DE" sz="1800" dirty="0" err="1"/>
              <a:t>full</a:t>
            </a:r>
            <a:r>
              <a:rPr lang="de-DE" sz="1800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1800" dirty="0"/>
              <a:t>SVM </a:t>
            </a:r>
            <a:r>
              <a:rPr lang="de-DE" sz="1800" dirty="0" err="1"/>
              <a:t>with</a:t>
            </a:r>
            <a:r>
              <a:rPr lang="de-DE" sz="1800" dirty="0"/>
              <a:t> RBF-</a:t>
            </a:r>
            <a:r>
              <a:rPr lang="de-DE" sz="1800" dirty="0" err="1"/>
              <a:t>kernel</a:t>
            </a:r>
            <a:endParaRPr lang="de-DE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800" dirty="0" err="1"/>
              <a:t>each</a:t>
            </a:r>
            <a:r>
              <a:rPr lang="de-DE" sz="1800" dirty="0"/>
              <a:t> </a:t>
            </a:r>
            <a:r>
              <a:rPr lang="de-DE" sz="1800" dirty="0" err="1"/>
              <a:t>tuned</a:t>
            </a:r>
            <a:r>
              <a:rPr lang="de-DE" sz="1800" dirty="0"/>
              <a:t> </a:t>
            </a:r>
            <a:r>
              <a:rPr lang="de-DE" sz="1800" dirty="0" err="1"/>
              <a:t>well</a:t>
            </a:r>
            <a:r>
              <a:rPr lang="de-DE" sz="1800" dirty="0"/>
              <a:t> for 200 </a:t>
            </a:r>
            <a:r>
              <a:rPr lang="de-DE" sz="1800" dirty="0" err="1"/>
              <a:t>iterations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TPE w.r.t. </a:t>
            </a:r>
            <a:r>
              <a:rPr lang="de-DE" sz="1800" dirty="0" err="1"/>
              <a:t>their</a:t>
            </a:r>
            <a:r>
              <a:rPr lang="de-DE" sz="1800" dirty="0"/>
              <a:t> 5-CV MSE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800" b="1" dirty="0"/>
              <a:t>Feature effect </a:t>
            </a:r>
            <a:r>
              <a:rPr lang="de-DE" sz="1800" b="1" dirty="0" err="1"/>
              <a:t>methods</a:t>
            </a:r>
            <a:endParaRPr lang="de-DE" sz="18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sz="1800" dirty="0"/>
              <a:t>PDP (1D)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1800" dirty="0"/>
              <a:t>ALE (1D)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1800" dirty="0"/>
          </a:p>
          <a:p>
            <a:pPr marL="0" indent="0">
              <a:buFont typeface="Arial" panose="020B0604020202020204" pitchFamily="34" charset="0"/>
              <a:buNone/>
            </a:pPr>
            <a:endParaRPr lang="de-DE" sz="18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F05D973-212E-65DC-FC34-09FA20F77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624" y="4579457"/>
            <a:ext cx="3625761" cy="54773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F1BDA88-9399-77C1-D3CA-BF008485D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931" y="5194784"/>
            <a:ext cx="4018700" cy="577502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34E81701-A652-3886-A119-3B52AEC1E38C}"/>
              </a:ext>
            </a:extLst>
          </p:cNvPr>
          <p:cNvSpPr txBox="1"/>
          <p:nvPr/>
        </p:nvSpPr>
        <p:spPr>
          <a:xfrm>
            <a:off x="481631" y="928383"/>
            <a:ext cx="6139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sz="1800" b="1" dirty="0"/>
              <a:t>Data Generating </a:t>
            </a:r>
            <a:r>
              <a:rPr lang="de-DE" sz="1800" b="1" dirty="0" err="1"/>
              <a:t>Mechanism</a:t>
            </a:r>
            <a:endParaRPr lang="de-DE" sz="1800" b="1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AA1B02D-4578-227B-2180-88444A69874E}"/>
              </a:ext>
            </a:extLst>
          </p:cNvPr>
          <p:cNvSpPr txBox="1"/>
          <p:nvPr/>
        </p:nvSpPr>
        <p:spPr>
          <a:xfrm>
            <a:off x="5632983" y="2698237"/>
            <a:ext cx="6139044" cy="1873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Performance Measures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GB" dirty="0"/>
              <a:t>Model Performance: MSE, MAE and R2-Score on holdout test set (10000 samples).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GB" dirty="0"/>
              <a:t>Feature Effect Error: Average pointwise L2-loss between </a:t>
            </a:r>
            <a:r>
              <a:rPr lang="en-GB" dirty="0" err="1"/>
              <a:t>centered</a:t>
            </a:r>
            <a:r>
              <a:rPr lang="en-GB" dirty="0"/>
              <a:t> estimated model PD (ALE) and estimated </a:t>
            </a:r>
            <a:r>
              <a:rPr lang="en-GB" dirty="0" err="1"/>
              <a:t>groundtruth</a:t>
            </a:r>
            <a:r>
              <a:rPr lang="en-GB" dirty="0"/>
              <a:t> PD (ALE) at 100 grid points on training data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AFEC653-5AE1-B228-2627-C7FEAED0E55D}"/>
              </a:ext>
            </a:extLst>
          </p:cNvPr>
          <p:cNvSpPr/>
          <p:nvPr/>
        </p:nvSpPr>
        <p:spPr>
          <a:xfrm>
            <a:off x="314107" y="2676293"/>
            <a:ext cx="5095511" cy="2222603"/>
          </a:xfrm>
          <a:prstGeom prst="rect">
            <a:avLst/>
          </a:prstGeom>
          <a:noFill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D42EA170-09AB-5AEB-46AA-4C48A436E375}"/>
              </a:ext>
            </a:extLst>
          </p:cNvPr>
          <p:cNvSpPr/>
          <p:nvPr/>
        </p:nvSpPr>
        <p:spPr>
          <a:xfrm>
            <a:off x="314107" y="5015855"/>
            <a:ext cx="5095511" cy="1349950"/>
          </a:xfrm>
          <a:prstGeom prst="rect">
            <a:avLst/>
          </a:prstGeom>
          <a:noFill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1A613A02-808A-0EC2-8546-D2BB8C312406}"/>
              </a:ext>
            </a:extLst>
          </p:cNvPr>
          <p:cNvSpPr/>
          <p:nvPr/>
        </p:nvSpPr>
        <p:spPr>
          <a:xfrm>
            <a:off x="5632983" y="2676292"/>
            <a:ext cx="6244910" cy="3689513"/>
          </a:xfrm>
          <a:prstGeom prst="rect">
            <a:avLst/>
          </a:prstGeom>
          <a:noFill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448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3B9366E7-22BE-B5AE-8FC8-C6F2C8C987CF}"/>
                  </a:ext>
                </a:extLst>
              </p:cNvPr>
              <p:cNvSpPr txBox="1"/>
              <p:nvPr/>
            </p:nvSpPr>
            <p:spPr>
              <a:xfrm>
                <a:off x="4527794" y="635485"/>
                <a:ext cx="3264420" cy="491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b="1" dirty="0"/>
                  <a:t>Groundtruth: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de-DE" b="1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sSubSup>
                      <m:sSubSup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de-DE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de-DE" b="1" dirty="0"/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3B9366E7-22BE-B5AE-8FC8-C6F2C8C98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794" y="635485"/>
                <a:ext cx="3264420" cy="491096"/>
              </a:xfrm>
              <a:prstGeom prst="rect">
                <a:avLst/>
              </a:prstGeom>
              <a:blipFill>
                <a:blip r:embed="rId2"/>
                <a:stretch>
                  <a:fillRect l="-1682" b="-86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71219839-4030-84FE-7569-57547AB7DF4C}"/>
              </a:ext>
            </a:extLst>
          </p:cNvPr>
          <p:cNvCxnSpPr>
            <a:cxnSpLocks/>
          </p:cNvCxnSpPr>
          <p:nvPr/>
        </p:nvCxnSpPr>
        <p:spPr>
          <a:xfrm>
            <a:off x="6109960" y="1591474"/>
            <a:ext cx="0" cy="51024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66C352A7-8BEA-CA8F-09BC-CA9A5ADA28D9}"/>
              </a:ext>
            </a:extLst>
          </p:cNvPr>
          <p:cNvSpPr txBox="1"/>
          <p:nvPr/>
        </p:nvSpPr>
        <p:spPr>
          <a:xfrm>
            <a:off x="2156867" y="921996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corr</a:t>
            </a:r>
            <a:r>
              <a:rPr lang="de-DE" b="1" dirty="0"/>
              <a:t> = 0</a:t>
            </a:r>
            <a:endParaRPr lang="en-GB" b="1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191F72B-F71E-B8D9-F825-EE381116CDA5}"/>
              </a:ext>
            </a:extLst>
          </p:cNvPr>
          <p:cNvSpPr txBox="1"/>
          <p:nvPr/>
        </p:nvSpPr>
        <p:spPr>
          <a:xfrm>
            <a:off x="8402940" y="92199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corr</a:t>
            </a:r>
            <a:r>
              <a:rPr lang="de-DE" b="1" dirty="0"/>
              <a:t> = 0.9</a:t>
            </a:r>
            <a:endParaRPr lang="en-GB" b="1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7FE10082-A717-1909-EC6E-47E88C79DF8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98"/>
          <a:stretch/>
        </p:blipFill>
        <p:spPr>
          <a:xfrm>
            <a:off x="6365899" y="1541394"/>
            <a:ext cx="5496793" cy="2287281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50ADC6AA-BF84-13B2-E11C-B09336D84A18}"/>
              </a:ext>
            </a:extLst>
          </p:cNvPr>
          <p:cNvSpPr txBox="1"/>
          <p:nvPr/>
        </p:nvSpPr>
        <p:spPr>
          <a:xfrm>
            <a:off x="3576166" y="1222142"/>
            <a:ext cx="501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i="1" dirty="0"/>
              <a:t>Feature effect </a:t>
            </a:r>
            <a:r>
              <a:rPr lang="de-DE" i="1" dirty="0" err="1"/>
              <a:t>error</a:t>
            </a:r>
            <a:endParaRPr lang="en-GB" i="1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9215A994-0B88-4520-129B-F3724AEA617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397"/>
          <a:stretch/>
        </p:blipFill>
        <p:spPr>
          <a:xfrm>
            <a:off x="6402402" y="4510894"/>
            <a:ext cx="5606441" cy="228728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4BE44EDD-F09A-C685-DDE1-F85E5AF61D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322" y="1591474"/>
            <a:ext cx="5622700" cy="231043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E49F06D4-7903-2737-2FA2-B296295015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322" y="4510894"/>
            <a:ext cx="5530971" cy="2288788"/>
          </a:xfrm>
          <a:prstGeom prst="rect">
            <a:avLst/>
          </a:prstGeo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48279A43-240E-DEA8-2420-779F4FD14679}"/>
              </a:ext>
            </a:extLst>
          </p:cNvPr>
          <p:cNvSpPr/>
          <p:nvPr/>
        </p:nvSpPr>
        <p:spPr>
          <a:xfrm>
            <a:off x="751684" y="3863575"/>
            <a:ext cx="4718580" cy="56618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Error for x</a:t>
            </a:r>
            <a:r>
              <a:rPr lang="de-DE" baseline="-25000" dirty="0"/>
              <a:t>2</a:t>
            </a:r>
            <a:r>
              <a:rPr lang="de-DE" dirty="0"/>
              <a:t> </a:t>
            </a:r>
            <a:r>
              <a:rPr lang="de-DE" dirty="0" err="1"/>
              <a:t>always</a:t>
            </a:r>
            <a:r>
              <a:rPr lang="de-DE" dirty="0"/>
              <a:t> </a:t>
            </a:r>
            <a:r>
              <a:rPr lang="de-DE" dirty="0" err="1"/>
              <a:t>higher</a:t>
            </a:r>
            <a:r>
              <a:rPr lang="de-DE" dirty="0"/>
              <a:t> for </a:t>
            </a:r>
            <a:r>
              <a:rPr lang="de-DE" dirty="0" err="1"/>
              <a:t>both</a:t>
            </a:r>
            <a:r>
              <a:rPr lang="de-DE" dirty="0"/>
              <a:t> ALE &amp; PDP</a:t>
            </a:r>
            <a:endParaRPr lang="en-GB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460FCE9-759B-FE32-D20D-0D0BCA612354}"/>
              </a:ext>
            </a:extLst>
          </p:cNvPr>
          <p:cNvSpPr/>
          <p:nvPr/>
        </p:nvSpPr>
        <p:spPr>
          <a:xfrm>
            <a:off x="6677678" y="3863575"/>
            <a:ext cx="5331161" cy="56618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For PDP, </a:t>
            </a:r>
            <a:r>
              <a:rPr lang="de-DE" dirty="0" err="1"/>
              <a:t>error</a:t>
            </a:r>
            <a:r>
              <a:rPr lang="de-DE" dirty="0"/>
              <a:t> for x</a:t>
            </a:r>
            <a:r>
              <a:rPr lang="de-DE" baseline="-25000" dirty="0"/>
              <a:t>1</a:t>
            </a:r>
            <a:r>
              <a:rPr lang="de-DE" dirty="0"/>
              <a:t> is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higher</a:t>
            </a:r>
            <a:r>
              <a:rPr lang="de-DE" dirty="0"/>
              <a:t> (for </a:t>
            </a:r>
            <a:r>
              <a:rPr lang="de-DE" dirty="0" err="1"/>
              <a:t>XGBoost</a:t>
            </a:r>
            <a:r>
              <a:rPr lang="de-DE" dirty="0"/>
              <a:t>, SVM), </a:t>
            </a:r>
            <a:r>
              <a:rPr lang="de-DE" dirty="0" err="1"/>
              <a:t>while</a:t>
            </a:r>
            <a:r>
              <a:rPr lang="de-DE" dirty="0"/>
              <a:t> for ALE x</a:t>
            </a:r>
            <a:r>
              <a:rPr lang="de-DE" baseline="-25000" dirty="0"/>
              <a:t>2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 still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b="1" dirty="0">
                <a:sym typeface="Wingdings" panose="05000000000000000000" pitchFamily="2" charset="2"/>
              </a:rPr>
              <a:t> WHY?</a:t>
            </a:r>
            <a:endParaRPr lang="en-GB" b="1" dirty="0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D162D08D-1F43-A5DD-6176-C8D1126F80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30392" y="1790868"/>
            <a:ext cx="988238" cy="711531"/>
          </a:xfrm>
          <a:prstGeom prst="rect">
            <a:avLst/>
          </a:prstGeom>
        </p:spPr>
      </p:pic>
      <p:sp>
        <p:nvSpPr>
          <p:cNvPr id="27" name="Ellipse 26">
            <a:extLst>
              <a:ext uri="{FF2B5EF4-FFF2-40B4-BE49-F238E27FC236}">
                <a16:creationId xmlns:a16="http://schemas.microsoft.com/office/drawing/2014/main" id="{11DC2C33-338B-E267-387B-052870BBE500}"/>
              </a:ext>
            </a:extLst>
          </p:cNvPr>
          <p:cNvSpPr/>
          <p:nvPr/>
        </p:nvSpPr>
        <p:spPr>
          <a:xfrm>
            <a:off x="6493718" y="2502400"/>
            <a:ext cx="1909222" cy="926600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285E65F7-FEDD-6FDD-2A49-00B19185A2C6}"/>
              </a:ext>
            </a:extLst>
          </p:cNvPr>
          <p:cNvSpPr/>
          <p:nvPr/>
        </p:nvSpPr>
        <p:spPr>
          <a:xfrm rot="21332426">
            <a:off x="9765234" y="3143736"/>
            <a:ext cx="1642208" cy="383908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B1405646-4B7E-C7AE-7686-5830505ADBD1}"/>
              </a:ext>
            </a:extLst>
          </p:cNvPr>
          <p:cNvCxnSpPr>
            <a:stCxn id="27" idx="6"/>
            <a:endCxn id="28" idx="2"/>
          </p:cNvCxnSpPr>
          <p:nvPr/>
        </p:nvCxnSpPr>
        <p:spPr>
          <a:xfrm>
            <a:off x="8402940" y="2965700"/>
            <a:ext cx="1364780" cy="4338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033D78BE-C933-45F5-D38E-24C5B5293393}"/>
              </a:ext>
            </a:extLst>
          </p:cNvPr>
          <p:cNvSpPr txBox="1"/>
          <p:nvPr/>
        </p:nvSpPr>
        <p:spPr>
          <a:xfrm rot="900000">
            <a:off x="8836317" y="2976579"/>
            <a:ext cx="888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 err="1">
                <a:solidFill>
                  <a:schemeClr val="accent5"/>
                </a:solidFill>
              </a:rPr>
              <a:t>lower</a:t>
            </a:r>
            <a:endParaRPr lang="en-GB" sz="1400" i="1" dirty="0">
              <a:solidFill>
                <a:schemeClr val="accent5"/>
              </a:solidFill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647B53B3-02CE-0A76-2D7C-93ED2DB6075E}"/>
              </a:ext>
            </a:extLst>
          </p:cNvPr>
          <p:cNvSpPr/>
          <p:nvPr/>
        </p:nvSpPr>
        <p:spPr>
          <a:xfrm>
            <a:off x="314107" y="3146388"/>
            <a:ext cx="1909222" cy="495530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A626A9EB-B9B9-8FEC-8E7D-AFDC92FAD84B}"/>
              </a:ext>
            </a:extLst>
          </p:cNvPr>
          <p:cNvSpPr/>
          <p:nvPr/>
        </p:nvSpPr>
        <p:spPr>
          <a:xfrm>
            <a:off x="3573183" y="2403482"/>
            <a:ext cx="1909222" cy="1238436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967A1447-EDE8-5276-7D25-4B0CEC618CDC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 flipV="1">
            <a:off x="2223329" y="3022700"/>
            <a:ext cx="1349854" cy="3714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057949B1-E2E3-7BC6-211C-0B45284AB688}"/>
              </a:ext>
            </a:extLst>
          </p:cNvPr>
          <p:cNvSpPr txBox="1"/>
          <p:nvPr/>
        </p:nvSpPr>
        <p:spPr>
          <a:xfrm rot="20700000">
            <a:off x="2503951" y="2926582"/>
            <a:ext cx="888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 err="1">
                <a:solidFill>
                  <a:schemeClr val="accent5"/>
                </a:solidFill>
              </a:rPr>
              <a:t>higher</a:t>
            </a:r>
            <a:endParaRPr lang="en-GB" sz="1400" i="1" dirty="0">
              <a:solidFill>
                <a:schemeClr val="accent5"/>
              </a:solidFill>
            </a:endParaRP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2153066E-6720-B3F7-53F7-C8CF26841C4A}"/>
              </a:ext>
            </a:extLst>
          </p:cNvPr>
          <p:cNvSpPr/>
          <p:nvPr/>
        </p:nvSpPr>
        <p:spPr>
          <a:xfrm>
            <a:off x="412957" y="6009432"/>
            <a:ext cx="1604962" cy="495530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BAB750C9-9351-4DB2-C162-EC94A30B782E}"/>
              </a:ext>
            </a:extLst>
          </p:cNvPr>
          <p:cNvSpPr/>
          <p:nvPr/>
        </p:nvSpPr>
        <p:spPr>
          <a:xfrm>
            <a:off x="3672033" y="5266526"/>
            <a:ext cx="1604962" cy="1238436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4C4944BC-382D-EF3E-369D-53A2E358D86B}"/>
              </a:ext>
            </a:extLst>
          </p:cNvPr>
          <p:cNvCxnSpPr>
            <a:cxnSpLocks/>
            <a:stCxn id="39" idx="6"/>
            <a:endCxn id="40" idx="2"/>
          </p:cNvCxnSpPr>
          <p:nvPr/>
        </p:nvCxnSpPr>
        <p:spPr>
          <a:xfrm flipV="1">
            <a:off x="2017919" y="5885744"/>
            <a:ext cx="1654114" cy="3714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2926CE30-71A6-0561-06F3-D1DC9E5AC3A4}"/>
              </a:ext>
            </a:extLst>
          </p:cNvPr>
          <p:cNvSpPr txBox="1"/>
          <p:nvPr/>
        </p:nvSpPr>
        <p:spPr>
          <a:xfrm rot="20700000">
            <a:off x="2506365" y="5782116"/>
            <a:ext cx="747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 err="1">
                <a:solidFill>
                  <a:schemeClr val="accent5"/>
                </a:solidFill>
              </a:rPr>
              <a:t>higher</a:t>
            </a:r>
            <a:endParaRPr lang="en-GB" sz="1400" i="1" dirty="0">
              <a:solidFill>
                <a:schemeClr val="accent5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721DD094-274F-C351-E8BA-C8F01C86F356}"/>
              </a:ext>
            </a:extLst>
          </p:cNvPr>
          <p:cNvSpPr/>
          <p:nvPr/>
        </p:nvSpPr>
        <p:spPr>
          <a:xfrm>
            <a:off x="6677678" y="6145554"/>
            <a:ext cx="1559568" cy="495530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2DDF1186-69BE-4EAC-D8C5-0F96BCDF336A}"/>
              </a:ext>
            </a:extLst>
          </p:cNvPr>
          <p:cNvSpPr/>
          <p:nvPr/>
        </p:nvSpPr>
        <p:spPr>
          <a:xfrm>
            <a:off x="9715391" y="5402648"/>
            <a:ext cx="1909222" cy="1238436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F1294693-42AB-622E-8945-79221336391D}"/>
              </a:ext>
            </a:extLst>
          </p:cNvPr>
          <p:cNvCxnSpPr>
            <a:cxnSpLocks/>
            <a:stCxn id="47" idx="6"/>
            <a:endCxn id="48" idx="2"/>
          </p:cNvCxnSpPr>
          <p:nvPr/>
        </p:nvCxnSpPr>
        <p:spPr>
          <a:xfrm flipV="1">
            <a:off x="8237246" y="6021866"/>
            <a:ext cx="1478145" cy="3714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E3BAF35A-376F-D5BD-724C-A27213397347}"/>
              </a:ext>
            </a:extLst>
          </p:cNvPr>
          <p:cNvSpPr txBox="1"/>
          <p:nvPr/>
        </p:nvSpPr>
        <p:spPr>
          <a:xfrm rot="20700000">
            <a:off x="8646159" y="5925748"/>
            <a:ext cx="888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 err="1">
                <a:solidFill>
                  <a:schemeClr val="accent5"/>
                </a:solidFill>
              </a:rPr>
              <a:t>higher</a:t>
            </a:r>
            <a:endParaRPr lang="en-GB" sz="1400" i="1" dirty="0">
              <a:solidFill>
                <a:schemeClr val="accent5"/>
              </a:solidFill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20DC9F50-41F7-FB94-B512-7E3E117F2D17}"/>
              </a:ext>
            </a:extLst>
          </p:cNvPr>
          <p:cNvSpPr txBox="1"/>
          <p:nvPr/>
        </p:nvSpPr>
        <p:spPr>
          <a:xfrm>
            <a:off x="128076" y="181169"/>
            <a:ext cx="1126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Interesting</a:t>
            </a:r>
            <a:r>
              <a:rPr lang="de-DE" b="1" dirty="0"/>
              <a:t> </a:t>
            </a:r>
            <a:r>
              <a:rPr lang="de-DE" b="1" dirty="0" err="1"/>
              <a:t>finding</a:t>
            </a:r>
            <a:r>
              <a:rPr lang="de-DE" dirty="0"/>
              <a:t>: </a:t>
            </a:r>
            <a:r>
              <a:rPr lang="de-DE" dirty="0" err="1"/>
              <a:t>surprisingly</a:t>
            </a:r>
            <a:r>
              <a:rPr lang="de-DE" dirty="0"/>
              <a:t> high feature effect </a:t>
            </a:r>
            <a:r>
              <a:rPr lang="de-DE" dirty="0" err="1"/>
              <a:t>error</a:t>
            </a:r>
            <a:r>
              <a:rPr lang="de-DE" dirty="0"/>
              <a:t> for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for PDP </a:t>
            </a:r>
            <a:r>
              <a:rPr lang="de-DE" dirty="0" err="1"/>
              <a:t>of</a:t>
            </a:r>
            <a:r>
              <a:rPr lang="de-DE" dirty="0"/>
              <a:t> x</a:t>
            </a:r>
            <a:r>
              <a:rPr lang="de-DE" baseline="-25000" dirty="0"/>
              <a:t>1 </a:t>
            </a:r>
            <a:r>
              <a:rPr lang="de-DE" dirty="0"/>
              <a:t>in the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scenario</a:t>
            </a:r>
            <a:endParaRPr lang="de-DE" b="1" dirty="0"/>
          </a:p>
        </p:txBody>
      </p:sp>
      <p:sp>
        <p:nvSpPr>
          <p:cNvPr id="55" name="Gewitterblitz 54">
            <a:extLst>
              <a:ext uri="{FF2B5EF4-FFF2-40B4-BE49-F238E27FC236}">
                <a16:creationId xmlns:a16="http://schemas.microsoft.com/office/drawing/2014/main" id="{D494E4DE-E895-A3E2-691D-C7DBE7741F8B}"/>
              </a:ext>
            </a:extLst>
          </p:cNvPr>
          <p:cNvSpPr/>
          <p:nvPr/>
        </p:nvSpPr>
        <p:spPr>
          <a:xfrm rot="905723">
            <a:off x="8923275" y="2497105"/>
            <a:ext cx="324109" cy="428401"/>
          </a:xfrm>
          <a:prstGeom prst="lightningBol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735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02706F02-513C-DC45-1078-01390ABA0896}"/>
              </a:ext>
            </a:extLst>
          </p:cNvPr>
          <p:cNvSpPr txBox="1"/>
          <p:nvPr/>
        </p:nvSpPr>
        <p:spPr>
          <a:xfrm>
            <a:off x="128076" y="181169"/>
            <a:ext cx="10939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Deeper</a:t>
            </a:r>
            <a:r>
              <a:rPr lang="de-DE" b="1" dirty="0"/>
              <a:t> </a:t>
            </a:r>
            <a:r>
              <a:rPr lang="de-DE" b="1" dirty="0" err="1"/>
              <a:t>insights</a:t>
            </a:r>
            <a:r>
              <a:rPr lang="de-DE" b="1" dirty="0"/>
              <a:t> </a:t>
            </a:r>
            <a:r>
              <a:rPr lang="de-DE" b="1" dirty="0" err="1"/>
              <a:t>with</a:t>
            </a:r>
            <a:r>
              <a:rPr lang="de-DE" b="1" dirty="0"/>
              <a:t> </a:t>
            </a:r>
            <a:r>
              <a:rPr lang="de-DE" b="1" dirty="0" err="1"/>
              <a:t>concrete</a:t>
            </a:r>
            <a:r>
              <a:rPr lang="de-DE" b="1" dirty="0"/>
              <a:t> </a:t>
            </a:r>
            <a:r>
              <a:rPr lang="de-DE" b="1" dirty="0" err="1"/>
              <a:t>examples</a:t>
            </a:r>
            <a:r>
              <a:rPr lang="de-DE" dirty="0"/>
              <a:t>: feature effect </a:t>
            </a:r>
            <a:r>
              <a:rPr lang="de-DE" dirty="0" err="1"/>
              <a:t>curves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1st </a:t>
            </a:r>
            <a:r>
              <a:rPr lang="de-DE" dirty="0" err="1"/>
              <a:t>simulation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snr</a:t>
            </a:r>
            <a:r>
              <a:rPr lang="de-DE" dirty="0"/>
              <a:t>=10 for </a:t>
            </a:r>
            <a:r>
              <a:rPr lang="de-DE" b="1" dirty="0" err="1"/>
              <a:t>corr</a:t>
            </a:r>
            <a:r>
              <a:rPr lang="de-DE" b="1" dirty="0"/>
              <a:t>=0.9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2D48401D-02B9-AF82-C257-E0073A7F112C}"/>
              </a:ext>
            </a:extLst>
          </p:cNvPr>
          <p:cNvCxnSpPr>
            <a:cxnSpLocks/>
          </p:cNvCxnSpPr>
          <p:nvPr/>
        </p:nvCxnSpPr>
        <p:spPr>
          <a:xfrm>
            <a:off x="625328" y="3828333"/>
            <a:ext cx="112313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5A64EE1C-D0AD-8974-B533-30B106023ABB}"/>
              </a:ext>
            </a:extLst>
          </p:cNvPr>
          <p:cNvSpPr txBox="1"/>
          <p:nvPr/>
        </p:nvSpPr>
        <p:spPr>
          <a:xfrm>
            <a:off x="46323" y="5337263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ALE</a:t>
            </a:r>
            <a:endParaRPr lang="en-GB" b="1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1B4290B-A939-A0F2-39D8-6DA94EC04FB8}"/>
              </a:ext>
            </a:extLst>
          </p:cNvPr>
          <p:cNvSpPr txBox="1"/>
          <p:nvPr/>
        </p:nvSpPr>
        <p:spPr>
          <a:xfrm>
            <a:off x="42671" y="1930642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PDP</a:t>
            </a:r>
            <a:endParaRPr lang="en-GB" b="1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B053BCEA-86D9-4ED6-6004-58CAF1D291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96"/>
          <a:stretch/>
        </p:blipFill>
        <p:spPr>
          <a:xfrm>
            <a:off x="819974" y="1226764"/>
            <a:ext cx="3361134" cy="1777088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2204323C-06B5-9E09-82E3-D7CFBE90BA4D}"/>
              </a:ext>
            </a:extLst>
          </p:cNvPr>
          <p:cNvSpPr txBox="1"/>
          <p:nvPr/>
        </p:nvSpPr>
        <p:spPr>
          <a:xfrm>
            <a:off x="1079790" y="868378"/>
            <a:ext cx="2688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GAM (</a:t>
            </a:r>
            <a:r>
              <a:rPr lang="de-DE" i="1" dirty="0" err="1"/>
              <a:t>correctly</a:t>
            </a:r>
            <a:r>
              <a:rPr lang="de-DE" i="1" dirty="0"/>
              <a:t> </a:t>
            </a:r>
            <a:r>
              <a:rPr lang="de-DE" i="1" dirty="0" err="1"/>
              <a:t>specified</a:t>
            </a:r>
            <a:r>
              <a:rPr lang="de-DE" i="1" dirty="0"/>
              <a:t>)</a:t>
            </a:r>
            <a:endParaRPr lang="en-GB" i="1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E0D7EA5-8D3D-D38C-8F1F-9BEE66323200}"/>
              </a:ext>
            </a:extLst>
          </p:cNvPr>
          <p:cNvSpPr txBox="1"/>
          <p:nvPr/>
        </p:nvSpPr>
        <p:spPr>
          <a:xfrm>
            <a:off x="4760832" y="862672"/>
            <a:ext cx="3386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/>
              <a:t>XGBoost</a:t>
            </a:r>
            <a:r>
              <a:rPr lang="de-DE" i="1" dirty="0"/>
              <a:t> (</a:t>
            </a:r>
            <a:r>
              <a:rPr lang="de-DE" i="1" dirty="0" err="1"/>
              <a:t>interactions</a:t>
            </a:r>
            <a:r>
              <a:rPr lang="de-DE" i="1" dirty="0"/>
              <a:t> </a:t>
            </a:r>
            <a:r>
              <a:rPr lang="de-DE" i="1" dirty="0" err="1"/>
              <a:t>specified</a:t>
            </a:r>
            <a:r>
              <a:rPr lang="de-DE" i="1" dirty="0"/>
              <a:t>)</a:t>
            </a:r>
            <a:endParaRPr lang="en-GB" i="1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284CFC3-2F6A-528A-A634-6373F488B97D}"/>
              </a:ext>
            </a:extLst>
          </p:cNvPr>
          <p:cNvSpPr txBox="1"/>
          <p:nvPr/>
        </p:nvSpPr>
        <p:spPr>
          <a:xfrm>
            <a:off x="9743200" y="867769"/>
            <a:ext cx="630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SVM</a:t>
            </a:r>
            <a:endParaRPr lang="en-GB" i="1" dirty="0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4EA45758-EA3F-FC61-3A8D-A9C4D2FAE5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892" y="1245330"/>
            <a:ext cx="3361134" cy="1758522"/>
          </a:xfrm>
          <a:prstGeom prst="rect">
            <a:avLst/>
          </a:prstGeom>
        </p:spPr>
      </p:pic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BC747E16-285B-B1D2-F414-D2783D2A6BBE}"/>
              </a:ext>
            </a:extLst>
          </p:cNvPr>
          <p:cNvCxnSpPr/>
          <p:nvPr/>
        </p:nvCxnSpPr>
        <p:spPr>
          <a:xfrm>
            <a:off x="4425417" y="1029292"/>
            <a:ext cx="0" cy="5598083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E8C969A8-DEA6-57D5-A915-47BF36AA89A7}"/>
              </a:ext>
            </a:extLst>
          </p:cNvPr>
          <p:cNvCxnSpPr/>
          <p:nvPr/>
        </p:nvCxnSpPr>
        <p:spPr>
          <a:xfrm>
            <a:off x="8228437" y="1047338"/>
            <a:ext cx="0" cy="5598083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Grafik 27">
            <a:extLst>
              <a:ext uri="{FF2B5EF4-FFF2-40B4-BE49-F238E27FC236}">
                <a16:creationId xmlns:a16="http://schemas.microsoft.com/office/drawing/2014/main" id="{C562952F-E46C-6224-0006-5BD6BA4BBEA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50" r="-1"/>
          <a:stretch/>
        </p:blipFill>
        <p:spPr>
          <a:xfrm>
            <a:off x="8369363" y="1226617"/>
            <a:ext cx="3378233" cy="176930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ECDB5F4E-500F-13CB-F096-42D4B592012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9213" r="50534"/>
          <a:stretch/>
        </p:blipFill>
        <p:spPr>
          <a:xfrm>
            <a:off x="819975" y="4639159"/>
            <a:ext cx="3464518" cy="1787317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AE158685-E038-0283-EA1F-AABC5BA590E1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9897" r="49446"/>
          <a:stretch/>
        </p:blipFill>
        <p:spPr>
          <a:xfrm>
            <a:off x="4644891" y="4646006"/>
            <a:ext cx="3565545" cy="1780470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29C3188B-3F40-95F2-450C-F0021B36EB33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9751" r="50000"/>
          <a:stretch/>
        </p:blipFill>
        <p:spPr>
          <a:xfrm>
            <a:off x="8369363" y="4639159"/>
            <a:ext cx="3487334" cy="1769304"/>
          </a:xfrm>
          <a:prstGeom prst="rect">
            <a:avLst/>
          </a:prstGeom>
        </p:spPr>
      </p:pic>
      <p:sp>
        <p:nvSpPr>
          <p:cNvPr id="36" name="Rechteck 35">
            <a:extLst>
              <a:ext uri="{FF2B5EF4-FFF2-40B4-BE49-F238E27FC236}">
                <a16:creationId xmlns:a16="http://schemas.microsoft.com/office/drawing/2014/main" id="{D3396B01-4B51-DB8C-4C6F-754C3C801931}"/>
              </a:ext>
            </a:extLst>
          </p:cNvPr>
          <p:cNvSpPr/>
          <p:nvPr/>
        </p:nvSpPr>
        <p:spPr>
          <a:xfrm>
            <a:off x="850508" y="3350474"/>
            <a:ext cx="3146927" cy="83761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both</a:t>
            </a:r>
            <a:r>
              <a:rPr lang="de-DE" sz="1600" dirty="0"/>
              <a:t> PDP &amp; ALE </a:t>
            </a:r>
            <a:r>
              <a:rPr lang="de-DE" sz="1600" dirty="0" err="1"/>
              <a:t>of</a:t>
            </a:r>
            <a:r>
              <a:rPr lang="de-DE" sz="1600" dirty="0"/>
              <a:t> the GAM match </a:t>
            </a:r>
            <a:r>
              <a:rPr lang="de-DE" sz="1600" dirty="0" err="1"/>
              <a:t>with</a:t>
            </a:r>
            <a:r>
              <a:rPr lang="de-DE" sz="1600" dirty="0"/>
              <a:t> the </a:t>
            </a:r>
            <a:r>
              <a:rPr lang="de-DE" sz="1600" dirty="0" err="1"/>
              <a:t>groundtruths</a:t>
            </a:r>
            <a:r>
              <a:rPr lang="de-DE" sz="1600" dirty="0"/>
              <a:t> for </a:t>
            </a:r>
            <a:r>
              <a:rPr lang="de-DE" sz="1600" dirty="0" err="1"/>
              <a:t>both</a:t>
            </a:r>
            <a:r>
              <a:rPr lang="de-DE" sz="1600" dirty="0"/>
              <a:t> x</a:t>
            </a:r>
            <a:r>
              <a:rPr lang="de-DE" sz="1600" baseline="-25000" dirty="0"/>
              <a:t>1 </a:t>
            </a:r>
            <a:r>
              <a:rPr lang="de-DE" sz="1600" dirty="0"/>
              <a:t>and x</a:t>
            </a:r>
            <a:r>
              <a:rPr lang="de-DE" sz="1600" baseline="-25000" dirty="0"/>
              <a:t>2</a:t>
            </a:r>
            <a:endParaRPr lang="en-GB" sz="1600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8D8FCB9C-9673-8E6E-3DCF-BD1B3101DE12}"/>
              </a:ext>
            </a:extLst>
          </p:cNvPr>
          <p:cNvSpPr/>
          <p:nvPr/>
        </p:nvSpPr>
        <p:spPr>
          <a:xfrm>
            <a:off x="4669727" y="3350473"/>
            <a:ext cx="3268684" cy="83761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for x</a:t>
            </a:r>
            <a:r>
              <a:rPr lang="de-DE" sz="1600" baseline="-25000" dirty="0"/>
              <a:t>1</a:t>
            </a:r>
            <a:r>
              <a:rPr lang="de-DE" sz="1600" dirty="0"/>
              <a:t>, </a:t>
            </a:r>
            <a:r>
              <a:rPr lang="de-DE" sz="1600" dirty="0" err="1"/>
              <a:t>XGBoost</a:t>
            </a:r>
            <a:r>
              <a:rPr lang="de-DE" sz="1600" dirty="0"/>
              <a:t> PDP </a:t>
            </a:r>
            <a:r>
              <a:rPr lang="de-DE" sz="1600" dirty="0" err="1"/>
              <a:t>extremely</a:t>
            </a:r>
            <a:r>
              <a:rPr lang="de-DE" sz="1600" dirty="0"/>
              <a:t> </a:t>
            </a:r>
            <a:r>
              <a:rPr lang="de-DE" sz="1600" dirty="0" err="1"/>
              <a:t>differs</a:t>
            </a:r>
            <a:r>
              <a:rPr lang="de-DE" sz="1600" dirty="0"/>
              <a:t> </a:t>
            </a:r>
            <a:r>
              <a:rPr lang="de-DE" sz="1600" dirty="0" err="1"/>
              <a:t>from</a:t>
            </a:r>
            <a:r>
              <a:rPr lang="de-DE" sz="1600" dirty="0"/>
              <a:t> </a:t>
            </a:r>
            <a:r>
              <a:rPr lang="de-DE" sz="1600" dirty="0" err="1"/>
              <a:t>groundtruth</a:t>
            </a:r>
            <a:r>
              <a:rPr lang="de-DE" sz="1600" dirty="0"/>
              <a:t> PDP, </a:t>
            </a:r>
            <a:r>
              <a:rPr lang="de-DE" sz="1600" dirty="0" err="1"/>
              <a:t>while</a:t>
            </a:r>
            <a:r>
              <a:rPr lang="de-DE" sz="1600" dirty="0"/>
              <a:t> ALE </a:t>
            </a:r>
            <a:r>
              <a:rPr lang="de-DE" sz="1600" dirty="0" err="1"/>
              <a:t>similar</a:t>
            </a:r>
            <a:r>
              <a:rPr lang="de-DE" sz="1600" dirty="0"/>
              <a:t> to </a:t>
            </a:r>
            <a:r>
              <a:rPr lang="de-DE" sz="1600" dirty="0" err="1"/>
              <a:t>groundtruth</a:t>
            </a:r>
            <a:r>
              <a:rPr lang="de-DE" sz="1600" dirty="0"/>
              <a:t> ALE</a:t>
            </a:r>
            <a:endParaRPr lang="en-GB" sz="1600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982DC912-EABA-DE7B-2430-268699FA737F}"/>
              </a:ext>
            </a:extLst>
          </p:cNvPr>
          <p:cNvSpPr/>
          <p:nvPr/>
        </p:nvSpPr>
        <p:spPr>
          <a:xfrm>
            <a:off x="8518464" y="3350474"/>
            <a:ext cx="3512993" cy="83761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for x</a:t>
            </a:r>
            <a:r>
              <a:rPr lang="de-DE" sz="1600" baseline="-25000" dirty="0"/>
              <a:t>1</a:t>
            </a:r>
            <a:r>
              <a:rPr lang="de-DE" sz="1600" dirty="0"/>
              <a:t>, SVM PDP </a:t>
            </a:r>
            <a:r>
              <a:rPr lang="de-DE" sz="1600" dirty="0" err="1"/>
              <a:t>has</a:t>
            </a:r>
            <a:r>
              <a:rPr lang="de-DE" sz="1600" dirty="0"/>
              <a:t> a </a:t>
            </a:r>
            <a:r>
              <a:rPr lang="de-DE" sz="1600" dirty="0" err="1"/>
              <a:t>slightly</a:t>
            </a:r>
            <a:r>
              <a:rPr lang="de-DE" sz="1600" dirty="0"/>
              <a:t> different </a:t>
            </a:r>
            <a:r>
              <a:rPr lang="de-DE" sz="1600" dirty="0" err="1"/>
              <a:t>shape</a:t>
            </a:r>
            <a:r>
              <a:rPr lang="de-DE" sz="1600" dirty="0"/>
              <a:t> </a:t>
            </a:r>
            <a:r>
              <a:rPr lang="de-DE" sz="1600" dirty="0" err="1"/>
              <a:t>than</a:t>
            </a:r>
            <a:r>
              <a:rPr lang="de-DE" sz="1600" dirty="0"/>
              <a:t> </a:t>
            </a:r>
            <a:r>
              <a:rPr lang="de-DE" sz="1600" dirty="0" err="1"/>
              <a:t>groundtruth</a:t>
            </a:r>
            <a:r>
              <a:rPr lang="de-DE" sz="1600" dirty="0"/>
              <a:t> PDP, </a:t>
            </a:r>
            <a:r>
              <a:rPr lang="de-DE" sz="1600" dirty="0" err="1"/>
              <a:t>while</a:t>
            </a:r>
            <a:r>
              <a:rPr lang="de-DE" sz="1600" dirty="0"/>
              <a:t> </a:t>
            </a:r>
            <a:r>
              <a:rPr lang="de-DE" sz="1600" dirty="0" err="1"/>
              <a:t>similar</a:t>
            </a:r>
            <a:r>
              <a:rPr lang="de-DE" sz="1600" dirty="0"/>
              <a:t> </a:t>
            </a:r>
            <a:r>
              <a:rPr lang="de-DE" sz="1600" dirty="0" err="1"/>
              <a:t>shapes</a:t>
            </a:r>
            <a:r>
              <a:rPr lang="de-DE" sz="1600" dirty="0"/>
              <a:t> in </a:t>
            </a:r>
            <a:r>
              <a:rPr lang="de-DE" sz="1600" dirty="0" err="1"/>
              <a:t>case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ALE </a:t>
            </a:r>
            <a:endParaRPr lang="en-GB" sz="1600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8F889E57-E8E2-DDCE-A0C6-804078A579DB}"/>
              </a:ext>
            </a:extLst>
          </p:cNvPr>
          <p:cNvSpPr/>
          <p:nvPr/>
        </p:nvSpPr>
        <p:spPr>
          <a:xfrm>
            <a:off x="69725" y="6442708"/>
            <a:ext cx="3885542" cy="369333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/>
              <a:t>Although</a:t>
            </a:r>
            <a:r>
              <a:rPr lang="de-DE" sz="1100" dirty="0"/>
              <a:t> not </a:t>
            </a:r>
            <a:r>
              <a:rPr lang="de-DE" sz="1100" dirty="0" err="1"/>
              <a:t>showing</a:t>
            </a:r>
            <a:r>
              <a:rPr lang="de-DE" sz="1100" dirty="0"/>
              <a:t> linear effect, </a:t>
            </a:r>
            <a:r>
              <a:rPr lang="de-DE" sz="1100" dirty="0" err="1"/>
              <a:t>this</a:t>
            </a:r>
            <a:r>
              <a:rPr lang="de-DE" sz="1100" dirty="0"/>
              <a:t> is </a:t>
            </a:r>
            <a:r>
              <a:rPr lang="de-DE" sz="1100" dirty="0" err="1"/>
              <a:t>expected</a:t>
            </a:r>
            <a:r>
              <a:rPr lang="de-DE" sz="1100" dirty="0"/>
              <a:t> </a:t>
            </a:r>
            <a:r>
              <a:rPr lang="de-DE" sz="1100" dirty="0" err="1"/>
              <a:t>behavior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ALE </a:t>
            </a:r>
            <a:r>
              <a:rPr lang="de-DE" sz="1100" dirty="0" err="1"/>
              <a:t>as</a:t>
            </a:r>
            <a:r>
              <a:rPr lang="de-DE" sz="1100" dirty="0"/>
              <a:t> it </a:t>
            </a:r>
            <a:r>
              <a:rPr lang="de-DE" sz="1100" dirty="0" err="1"/>
              <a:t>accounts</a:t>
            </a:r>
            <a:r>
              <a:rPr lang="de-DE" sz="1100" dirty="0"/>
              <a:t> for </a:t>
            </a:r>
            <a:r>
              <a:rPr lang="de-DE" sz="1100" dirty="0" err="1"/>
              <a:t>interacting</a:t>
            </a:r>
            <a:r>
              <a:rPr lang="de-DE" sz="1100" dirty="0"/>
              <a:t>/</a:t>
            </a:r>
            <a:r>
              <a:rPr lang="de-DE" sz="1100" dirty="0" err="1"/>
              <a:t>correlated</a:t>
            </a:r>
            <a:r>
              <a:rPr lang="de-DE" sz="1100" dirty="0"/>
              <a:t>  </a:t>
            </a:r>
            <a:r>
              <a:rPr lang="de-DE" sz="1100" dirty="0" err="1"/>
              <a:t>features</a:t>
            </a:r>
            <a:endParaRPr lang="en-GB" sz="1100" dirty="0"/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5D3C5DD8-E590-6FF7-029E-20C33FA9BA9D}"/>
              </a:ext>
            </a:extLst>
          </p:cNvPr>
          <p:cNvCxnSpPr/>
          <p:nvPr/>
        </p:nvCxnSpPr>
        <p:spPr>
          <a:xfrm flipV="1">
            <a:off x="279206" y="6009911"/>
            <a:ext cx="709258" cy="4327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301DD40F-0C19-FC8F-DAE7-99EE4D78B1F1}"/>
              </a:ext>
            </a:extLst>
          </p:cNvPr>
          <p:cNvCxnSpPr>
            <a:stCxn id="36" idx="0"/>
          </p:cNvCxnSpPr>
          <p:nvPr/>
        </p:nvCxnSpPr>
        <p:spPr>
          <a:xfrm flipH="1" flipV="1">
            <a:off x="2422113" y="2995921"/>
            <a:ext cx="1859" cy="3545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22B432EC-0A92-610C-87DC-13407F57CA16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2422113" y="4188092"/>
            <a:ext cx="1859" cy="3419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421F2868-322C-A7E6-B909-C39ABD59F283}"/>
              </a:ext>
            </a:extLst>
          </p:cNvPr>
          <p:cNvCxnSpPr/>
          <p:nvPr/>
        </p:nvCxnSpPr>
        <p:spPr>
          <a:xfrm flipH="1" flipV="1">
            <a:off x="5597715" y="2995920"/>
            <a:ext cx="1859" cy="3545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AC24FCA6-EFC9-E2E1-7E8F-1B6CAF513AD2}"/>
              </a:ext>
            </a:extLst>
          </p:cNvPr>
          <p:cNvCxnSpPr>
            <a:cxnSpLocks/>
          </p:cNvCxnSpPr>
          <p:nvPr/>
        </p:nvCxnSpPr>
        <p:spPr>
          <a:xfrm flipH="1">
            <a:off x="5597715" y="4188091"/>
            <a:ext cx="1859" cy="3419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DAF21F4A-5881-7B63-745C-45FE26257067}"/>
              </a:ext>
            </a:extLst>
          </p:cNvPr>
          <p:cNvCxnSpPr/>
          <p:nvPr/>
        </p:nvCxnSpPr>
        <p:spPr>
          <a:xfrm flipH="1" flipV="1">
            <a:off x="9168819" y="2995920"/>
            <a:ext cx="1859" cy="3545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B0D9629D-7382-5EF4-2FD8-C74CD28371F0}"/>
              </a:ext>
            </a:extLst>
          </p:cNvPr>
          <p:cNvCxnSpPr>
            <a:cxnSpLocks/>
          </p:cNvCxnSpPr>
          <p:nvPr/>
        </p:nvCxnSpPr>
        <p:spPr>
          <a:xfrm flipH="1">
            <a:off x="9168819" y="4188091"/>
            <a:ext cx="1859" cy="3419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02F805A9-9584-3CA2-31E1-F06DCEDD2004}"/>
              </a:ext>
            </a:extLst>
          </p:cNvPr>
          <p:cNvCxnSpPr/>
          <p:nvPr/>
        </p:nvCxnSpPr>
        <p:spPr>
          <a:xfrm>
            <a:off x="5046650" y="2415133"/>
            <a:ext cx="0" cy="2233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F1864C3E-BE50-D327-D4EB-835DBCB25E4A}"/>
              </a:ext>
            </a:extLst>
          </p:cNvPr>
          <p:cNvCxnSpPr>
            <a:cxnSpLocks/>
          </p:cNvCxnSpPr>
          <p:nvPr/>
        </p:nvCxnSpPr>
        <p:spPr>
          <a:xfrm>
            <a:off x="5984318" y="1930642"/>
            <a:ext cx="0" cy="1703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FBF8512B-CEF0-85E6-C7A3-57B8ED8B9757}"/>
              </a:ext>
            </a:extLst>
          </p:cNvPr>
          <p:cNvCxnSpPr>
            <a:cxnSpLocks/>
          </p:cNvCxnSpPr>
          <p:nvPr/>
        </p:nvCxnSpPr>
        <p:spPr>
          <a:xfrm>
            <a:off x="8642593" y="2581226"/>
            <a:ext cx="0" cy="1703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149D8000-1AC7-3B18-824C-1522D7AAC17B}"/>
              </a:ext>
            </a:extLst>
          </p:cNvPr>
          <p:cNvCxnSpPr>
            <a:cxnSpLocks/>
          </p:cNvCxnSpPr>
          <p:nvPr/>
        </p:nvCxnSpPr>
        <p:spPr>
          <a:xfrm>
            <a:off x="9869937" y="1526059"/>
            <a:ext cx="0" cy="1703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119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EB58818C-E34C-20DB-353B-D0859B8B913B}"/>
              </a:ext>
            </a:extLst>
          </p:cNvPr>
          <p:cNvSpPr txBox="1"/>
          <p:nvPr/>
        </p:nvSpPr>
        <p:spPr>
          <a:xfrm>
            <a:off x="125643" y="164034"/>
            <a:ext cx="91643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Additional </a:t>
            </a:r>
            <a:r>
              <a:rPr lang="de-DE" b="1" dirty="0" err="1"/>
              <a:t>notes</a:t>
            </a:r>
            <a:r>
              <a:rPr lang="de-DE" dirty="0"/>
              <a:t>:</a:t>
            </a:r>
          </a:p>
          <a:p>
            <a:endParaRPr lang="de-DE" b="1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/>
              <a:t>The </a:t>
            </a:r>
            <a:r>
              <a:rPr lang="de-DE" dirty="0" err="1"/>
              <a:t>described</a:t>
            </a:r>
            <a:r>
              <a:rPr lang="de-DE" dirty="0"/>
              <a:t> effect is also visible in </a:t>
            </a:r>
            <a:r>
              <a:rPr lang="de-DE" dirty="0" err="1"/>
              <a:t>weakened</a:t>
            </a:r>
            <a:r>
              <a:rPr lang="de-DE" dirty="0"/>
              <a:t> form for </a:t>
            </a:r>
            <a:r>
              <a:rPr lang="de-DE" dirty="0" err="1"/>
              <a:t>corr</a:t>
            </a:r>
            <a:r>
              <a:rPr lang="de-DE" dirty="0"/>
              <a:t>=0.5 (but not for </a:t>
            </a:r>
            <a:r>
              <a:rPr lang="de-DE" dirty="0" err="1"/>
              <a:t>corr</a:t>
            </a:r>
            <a:r>
              <a:rPr lang="de-DE" dirty="0"/>
              <a:t>=0)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/>
              <a:t>For </a:t>
            </a:r>
            <a:r>
              <a:rPr lang="de-DE" dirty="0" err="1"/>
              <a:t>purely</a:t>
            </a:r>
            <a:r>
              <a:rPr lang="de-DE" dirty="0"/>
              <a:t> additive </a:t>
            </a:r>
            <a:r>
              <a:rPr lang="de-DE" dirty="0" err="1"/>
              <a:t>groundtruths</a:t>
            </a:r>
            <a:r>
              <a:rPr lang="de-DE" dirty="0"/>
              <a:t> (i.e.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), </a:t>
            </a:r>
            <a:r>
              <a:rPr lang="de-DE" dirty="0" err="1"/>
              <a:t>this</a:t>
            </a:r>
            <a:r>
              <a:rPr lang="de-DE" dirty="0"/>
              <a:t> effect is not visible at all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holds</a:t>
            </a:r>
            <a:r>
              <a:rPr lang="de-DE" dirty="0"/>
              <a:t> for all </a:t>
            </a:r>
            <a:r>
              <a:rPr lang="de-DE" dirty="0" err="1"/>
              <a:t>correlation</a:t>
            </a:r>
            <a:r>
              <a:rPr lang="de-DE" dirty="0"/>
              <a:t> </a:t>
            </a:r>
            <a:r>
              <a:rPr lang="de-DE" dirty="0" err="1"/>
              <a:t>strengths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the </a:t>
            </a:r>
            <a:r>
              <a:rPr lang="de-DE" dirty="0" err="1"/>
              <a:t>features</a:t>
            </a:r>
            <a:r>
              <a:rPr lang="de-DE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344246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367</Words>
  <Application>Microsoft Office PowerPoint</Application>
  <PresentationFormat>Breitbild</PresentationFormat>
  <Paragraphs>44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Cambria Math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Timo Heiss</dc:creator>
  <cp:lastModifiedBy>Timo Heiss</cp:lastModifiedBy>
  <cp:revision>1</cp:revision>
  <dcterms:created xsi:type="dcterms:W3CDTF">2024-10-09T20:28:18Z</dcterms:created>
  <dcterms:modified xsi:type="dcterms:W3CDTF">2024-10-10T10:31:54Z</dcterms:modified>
</cp:coreProperties>
</file>