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94434" autoAdjust="0"/>
  </p:normalViewPr>
  <p:slideViewPr>
    <p:cSldViewPr>
      <p:cViewPr varScale="1">
        <p:scale>
          <a:sx n="74" d="100"/>
          <a:sy n="74" d="100"/>
        </p:scale>
        <p:origin x="11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34B04-0AE0-40AA-9967-4460CA584751}" type="datetimeFigureOut">
              <a:rPr lang="fr-FR" smtClean="0"/>
              <a:t>29/01/2016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A900D-BBD8-442D-96B5-14436B6648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99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dirty="0" smtClean="0"/>
              <a:t>-la couche Modèle se charge des traitements à effectuer sur les  données et de leur stockage </a:t>
            </a:r>
          </a:p>
          <a:p>
            <a:r>
              <a:rPr lang="fr-FR" sz="1050" dirty="0" smtClean="0"/>
              <a:t>-la couche Vue </a:t>
            </a:r>
            <a:r>
              <a:rPr lang="fr-FR" dirty="0" smtClean="0"/>
              <a:t>se charge de la présentation des données pour l'utilisateur et de l'interaction 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-la couche Contrôle se charge d'aiguiller les requêtes entrantes vers les traitements et vues correspondants.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900D-BBD8-442D-96B5-14436B66488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14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900D-BBD8-442D-96B5-14436B66488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747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900D-BBD8-442D-96B5-14436B66488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286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900D-BBD8-442D-96B5-14436B66488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186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900D-BBD8-442D-96B5-14436B66488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462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900D-BBD8-442D-96B5-14436B66488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288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900D-BBD8-442D-96B5-14436B66488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895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900D-BBD8-442D-96B5-14436B66488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57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900D-BBD8-442D-96B5-14436B66488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29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699CB88-5E1A-4FAC-892A-60949ACB1F6F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5554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6645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46756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57291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5198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51262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88466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624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9662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7729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5738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9824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311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735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1738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299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524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C699CB88-5E1A-4FAC-892A-60949ACB1F6F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6491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JEE </a:t>
            </a:r>
            <a:br>
              <a:rPr lang="fr-FR" dirty="0" smtClean="0"/>
            </a:br>
            <a:r>
              <a:rPr lang="fr-FR" sz="2000" dirty="0" smtClean="0"/>
              <a:t>Gestion D’une bibliothèque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5301208"/>
            <a:ext cx="6980312" cy="9144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fr-FR" b="1" dirty="0" smtClean="0"/>
              <a:t>Réalisé par :                                   								   Encadré par:</a:t>
            </a:r>
          </a:p>
          <a:p>
            <a:pPr algn="l"/>
            <a:r>
              <a:rPr lang="fr-FR" dirty="0" smtClean="0"/>
              <a:t> </a:t>
            </a:r>
          </a:p>
          <a:p>
            <a:pPr algn="l"/>
            <a:r>
              <a:rPr lang="fr-FR" dirty="0" smtClean="0"/>
              <a:t>-EL HAOUARI Ayman									-Mr CHRAYAH Mohamed</a:t>
            </a:r>
          </a:p>
          <a:p>
            <a:pPr algn="l"/>
            <a:r>
              <a:rPr lang="fr-FR" dirty="0" smtClean="0"/>
              <a:t>-BECHCHAR Othman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582" y="1044743"/>
            <a:ext cx="5244444" cy="1892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smtClean="0"/>
              <a:t>Projet Eclipse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1484784"/>
            <a:ext cx="8183880" cy="4187952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9944" y="1637184"/>
            <a:ext cx="8183880" cy="4187952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1700808"/>
            <a:ext cx="8183880" cy="4187952"/>
          </a:xfrm>
          <a:prstGeom prst="rect">
            <a:avLst/>
          </a:prstGeom>
        </p:spPr>
        <p:txBody>
          <a:bodyPr/>
          <a:lstStyle/>
          <a:p>
            <a:r>
              <a:rPr lang="fr-FR" b="1" u="sng" dirty="0" smtClean="0"/>
              <a:t> -La structure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837" y="764704"/>
            <a:ext cx="3583459" cy="5328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smtClean="0"/>
              <a:t>Simulation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1484784"/>
            <a:ext cx="8183880" cy="4187952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9944" y="1637184"/>
            <a:ext cx="8183880" cy="4187952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1700808"/>
            <a:ext cx="8183880" cy="4187952"/>
          </a:xfrm>
          <a:prstGeom prst="rect">
            <a:avLst/>
          </a:prstGeom>
        </p:spPr>
        <p:txBody>
          <a:bodyPr/>
          <a:lstStyle/>
          <a:p>
            <a:endParaRPr lang="fr-FR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Merci pour votre attention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1484784"/>
            <a:ext cx="8183880" cy="4187952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9944" y="1637184"/>
            <a:ext cx="8183880" cy="4187952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1700808"/>
            <a:ext cx="8183880" cy="4187952"/>
          </a:xfrm>
          <a:prstGeom prst="rect">
            <a:avLst/>
          </a:prstGeom>
        </p:spPr>
        <p:txBody>
          <a:bodyPr/>
          <a:lstStyle/>
          <a:p>
            <a:endParaRPr lang="fr-FR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183880" cy="1051560"/>
          </a:xfrm>
        </p:spPr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630" y="2132856"/>
            <a:ext cx="8183880" cy="4187952"/>
          </a:xfrm>
        </p:spPr>
        <p:txBody>
          <a:bodyPr>
            <a:normAutofit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Objectif de notre projet</a:t>
            </a:r>
          </a:p>
          <a:p>
            <a:r>
              <a:rPr lang="fr-FR" dirty="0" smtClean="0"/>
              <a:t>Modélisation</a:t>
            </a:r>
          </a:p>
          <a:p>
            <a:r>
              <a:rPr lang="fr-FR" dirty="0" smtClean="0"/>
              <a:t>Les </a:t>
            </a:r>
            <a:r>
              <a:rPr lang="fr-FR" dirty="0" err="1" smtClean="0"/>
              <a:t>frameworks</a:t>
            </a:r>
            <a:r>
              <a:rPr lang="fr-FR" dirty="0" smtClean="0"/>
              <a:t> JEE utilisés</a:t>
            </a:r>
          </a:p>
          <a:p>
            <a:r>
              <a:rPr lang="fr-FR" dirty="0" smtClean="0"/>
              <a:t>Projet Eclipse</a:t>
            </a:r>
          </a:p>
          <a:p>
            <a:r>
              <a:rPr lang="fr-FR" dirty="0" smtClean="0"/>
              <a:t>Simulation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1484784"/>
            <a:ext cx="8183880" cy="4187952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YASSINE\Desktop\j2ee-java-websit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538" y="1760538"/>
            <a:ext cx="6669806" cy="34686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/>
          <a:lstStyle/>
          <a:p>
            <a:r>
              <a:rPr lang="fr-FR" dirty="0" smtClean="0"/>
              <a:t>Objectifs de notre projet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1484784"/>
            <a:ext cx="8183880" cy="4187952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9944" y="1637184"/>
            <a:ext cx="8183880" cy="4187952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0894" y="2348880"/>
            <a:ext cx="8183880" cy="4187952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-</a:t>
            </a:r>
            <a:r>
              <a:rPr lang="fr-FR" b="1" dirty="0" smtClean="0"/>
              <a:t>La répartition stricte des tâches au sein de l’application :</a:t>
            </a:r>
          </a:p>
          <a:p>
            <a:r>
              <a:rPr lang="fr-FR" sz="1600" dirty="0" smtClean="0"/>
              <a:t>   -la couche Modèle</a:t>
            </a:r>
          </a:p>
          <a:p>
            <a:r>
              <a:rPr lang="fr-FR" sz="1600" dirty="0" smtClean="0"/>
              <a:t>   -la couche Vue</a:t>
            </a:r>
          </a:p>
          <a:p>
            <a:r>
              <a:rPr lang="fr-FR" sz="1600" dirty="0" smtClean="0"/>
              <a:t>   -la couche Contrôle</a:t>
            </a:r>
          </a:p>
          <a:p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fr-FR" b="1" dirty="0" smtClean="0"/>
              <a:t>-La séparation des deux interfaces:</a:t>
            </a:r>
          </a:p>
          <a:p>
            <a:r>
              <a:rPr lang="fr-FR" b="1" dirty="0" smtClean="0"/>
              <a:t>   </a:t>
            </a:r>
            <a:r>
              <a:rPr lang="fr-FR" sz="1600" dirty="0" smtClean="0"/>
              <a:t>- Interface de utilisateur normal</a:t>
            </a:r>
          </a:p>
          <a:p>
            <a:r>
              <a:rPr lang="fr-FR" sz="1400" dirty="0" smtClean="0"/>
              <a:t>        -Rechercher.</a:t>
            </a:r>
          </a:p>
          <a:p>
            <a:r>
              <a:rPr lang="fr-FR" sz="1400" dirty="0" smtClean="0"/>
              <a:t>        -Réserver.</a:t>
            </a:r>
          </a:p>
          <a:p>
            <a:r>
              <a:rPr lang="fr-FR" sz="1400" dirty="0" smtClean="0"/>
              <a:t>        -Emprunter.</a:t>
            </a:r>
          </a:p>
          <a:p>
            <a:r>
              <a:rPr lang="fr-FR" sz="1600" dirty="0" smtClean="0"/>
              <a:t>- Interface de l’administrateur</a:t>
            </a:r>
          </a:p>
          <a:p>
            <a:r>
              <a:rPr lang="fr-FR" sz="1400" dirty="0" smtClean="0"/>
              <a:t>        -Gestion des utilisateurs.</a:t>
            </a:r>
          </a:p>
          <a:p>
            <a:r>
              <a:rPr lang="fr-FR" sz="1400" dirty="0" smtClean="0"/>
              <a:t>        -Gestion des </a:t>
            </a:r>
            <a:r>
              <a:rPr lang="fr-FR" sz="1400" dirty="0" smtClean="0"/>
              <a:t>exemplaires.</a:t>
            </a:r>
            <a:endParaRPr kumimoji="0" lang="fr-F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/>
          <a:lstStyle/>
          <a:p>
            <a:r>
              <a:rPr lang="fr-FR" dirty="0" err="1" smtClean="0"/>
              <a:t>Modelisation</a:t>
            </a:r>
            <a:endParaRPr lang="fr-FR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1484784"/>
            <a:ext cx="8183880" cy="4187952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9944" y="1637184"/>
            <a:ext cx="8183880" cy="4187952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1628800"/>
            <a:ext cx="8183880" cy="4187952"/>
          </a:xfrm>
          <a:prstGeom prst="rect">
            <a:avLst/>
          </a:prstGeom>
        </p:spPr>
        <p:txBody>
          <a:bodyPr/>
          <a:lstStyle/>
          <a:p>
            <a:r>
              <a:rPr lang="fr-FR" b="1" u="sng" dirty="0" smtClean="0"/>
              <a:t> -Diagramme de cas d’utilisation</a:t>
            </a:r>
            <a:endParaRPr kumimoji="0" lang="fr-FR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88840"/>
            <a:ext cx="8964488" cy="486916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71" y="4095364"/>
            <a:ext cx="3600953" cy="2762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/>
          <a:lstStyle/>
          <a:p>
            <a:r>
              <a:rPr lang="fr-FR" dirty="0" err="1" smtClean="0"/>
              <a:t>Modelisation</a:t>
            </a:r>
            <a:endParaRPr lang="fr-FR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1484784"/>
            <a:ext cx="8183880" cy="4187952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9944" y="1637184"/>
            <a:ext cx="8183880" cy="4187952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1700808"/>
            <a:ext cx="8183880" cy="4187952"/>
          </a:xfrm>
          <a:prstGeom prst="rect">
            <a:avLst/>
          </a:prstGeom>
        </p:spPr>
        <p:txBody>
          <a:bodyPr/>
          <a:lstStyle/>
          <a:p>
            <a:r>
              <a:rPr lang="fr-FR" b="1" u="sng" dirty="0" smtClean="0"/>
              <a:t> -Diagramme de classes</a:t>
            </a:r>
            <a:endParaRPr kumimoji="0" lang="fr-FR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20888"/>
            <a:ext cx="7128792" cy="3991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smtClean="0"/>
              <a:t>Les </a:t>
            </a:r>
            <a:r>
              <a:rPr lang="fr-FR" dirty="0" err="1" smtClean="0"/>
              <a:t>frameworks</a:t>
            </a:r>
            <a:r>
              <a:rPr lang="fr-FR" dirty="0" smtClean="0"/>
              <a:t> JEE utilisés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1484784"/>
            <a:ext cx="8183880" cy="4187952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9944" y="1637184"/>
            <a:ext cx="8183880" cy="4187952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1700808"/>
            <a:ext cx="8183880" cy="4187952"/>
          </a:xfrm>
          <a:prstGeom prst="rect">
            <a:avLst/>
          </a:prstGeom>
        </p:spPr>
        <p:txBody>
          <a:bodyPr/>
          <a:lstStyle/>
          <a:p>
            <a:r>
              <a:rPr lang="fr-FR" b="1" u="sng" dirty="0" smtClean="0"/>
              <a:t> - Framework </a:t>
            </a:r>
            <a:r>
              <a:rPr lang="fr-FR" b="1" u="sng" dirty="0" err="1" smtClean="0"/>
              <a:t>Hibernate</a:t>
            </a:r>
            <a:r>
              <a:rPr lang="fr-FR" b="1" u="sng" dirty="0" smtClean="0"/>
              <a:t>  (Hibernate.cfg.xml).</a:t>
            </a:r>
            <a:endParaRPr kumimoji="0" lang="fr-FR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 descr="C:\Users\YASSINE\Desktop\C71111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132856"/>
            <a:ext cx="1924050" cy="2678435"/>
          </a:xfrm>
          <a:prstGeom prst="rect">
            <a:avLst/>
          </a:prstGeom>
          <a:noFill/>
        </p:spPr>
      </p:pic>
      <p:sp>
        <p:nvSpPr>
          <p:cNvPr id="9" name="Right Arrow 8"/>
          <p:cNvSpPr/>
          <p:nvPr/>
        </p:nvSpPr>
        <p:spPr>
          <a:xfrm>
            <a:off x="3851920" y="2924944"/>
            <a:ext cx="144016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114" y="2348881"/>
            <a:ext cx="1819190" cy="24624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5459364"/>
            <a:ext cx="4910138" cy="660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smtClean="0"/>
              <a:t>Les </a:t>
            </a:r>
            <a:r>
              <a:rPr lang="fr-FR" dirty="0" err="1" smtClean="0"/>
              <a:t>frameworks</a:t>
            </a:r>
            <a:r>
              <a:rPr lang="fr-FR" dirty="0" smtClean="0"/>
              <a:t> JEE utilisés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1484784"/>
            <a:ext cx="8183880" cy="4187952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9944" y="1637184"/>
            <a:ext cx="8183880" cy="4187952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1700808"/>
            <a:ext cx="8183880" cy="4187952"/>
          </a:xfrm>
          <a:prstGeom prst="rect">
            <a:avLst/>
          </a:prstGeom>
        </p:spPr>
        <p:txBody>
          <a:bodyPr/>
          <a:lstStyle/>
          <a:p>
            <a:r>
              <a:rPr lang="fr-FR" b="1" u="sng" dirty="0" smtClean="0"/>
              <a:t> -La couche </a:t>
            </a:r>
            <a:r>
              <a:rPr lang="fr-FR" b="1" u="sng" dirty="0" err="1" smtClean="0"/>
              <a:t>metier</a:t>
            </a:r>
            <a:r>
              <a:rPr lang="fr-FR" b="1" u="sng" dirty="0" smtClean="0"/>
              <a:t> :</a:t>
            </a:r>
          </a:p>
          <a:p>
            <a:endParaRPr kumimoji="0" lang="fr-FR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88" y="2546843"/>
            <a:ext cx="1936592" cy="236863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442" y="2530431"/>
            <a:ext cx="4438650" cy="16192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265" y="3825616"/>
            <a:ext cx="4159816" cy="2803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smtClean="0"/>
              <a:t>Les </a:t>
            </a:r>
            <a:r>
              <a:rPr lang="fr-FR" dirty="0" err="1" smtClean="0"/>
              <a:t>frameworks</a:t>
            </a:r>
            <a:r>
              <a:rPr lang="fr-FR" dirty="0" smtClean="0"/>
              <a:t> JEE utilisés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1484784"/>
            <a:ext cx="8183880" cy="4187952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9944" y="1637184"/>
            <a:ext cx="8183880" cy="4187952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1700808"/>
            <a:ext cx="8183880" cy="4187952"/>
          </a:xfrm>
          <a:prstGeom prst="rect">
            <a:avLst/>
          </a:prstGeom>
        </p:spPr>
        <p:txBody>
          <a:bodyPr/>
          <a:lstStyle/>
          <a:p>
            <a:r>
              <a:rPr lang="fr-FR" b="1" u="sng" dirty="0" smtClean="0"/>
              <a:t> -Framework JSF:</a:t>
            </a:r>
          </a:p>
          <a:p>
            <a:endParaRPr lang="fr-FR" b="1" u="sng" dirty="0" smtClean="0"/>
          </a:p>
          <a:p>
            <a:r>
              <a:rPr lang="fr-FR" sz="1600" dirty="0" smtClean="0"/>
              <a:t>Eviter les </a:t>
            </a:r>
            <a:r>
              <a:rPr lang="fr-FR" sz="1600" dirty="0" err="1" smtClean="0"/>
              <a:t>servlets</a:t>
            </a:r>
            <a:r>
              <a:rPr lang="fr-FR" sz="1600" dirty="0" smtClean="0"/>
              <a:t> dans le fichier web.xml.</a:t>
            </a:r>
          </a:p>
          <a:p>
            <a:r>
              <a:rPr lang="fr-FR" sz="1600" dirty="0" smtClean="0"/>
              <a:t>L’utilisation du fichier faces-config (Eviter </a:t>
            </a:r>
            <a:r>
              <a:rPr lang="fr-FR" sz="1600" dirty="0" err="1" smtClean="0"/>
              <a:t>DoGet</a:t>
            </a:r>
            <a:r>
              <a:rPr lang="fr-FR" sz="1600" dirty="0" smtClean="0"/>
              <a:t>() et </a:t>
            </a:r>
            <a:r>
              <a:rPr lang="fr-FR" sz="1600" dirty="0" err="1" smtClean="0"/>
              <a:t>DoPost</a:t>
            </a:r>
            <a:r>
              <a:rPr lang="fr-FR" sz="1600" dirty="0" smtClean="0"/>
              <a:t>())</a:t>
            </a:r>
          </a:p>
          <a:p>
            <a:endParaRPr kumimoji="0" lang="fr-FR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 descr="C:\Users\YASSINE\Desktop\mmmmm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5" y="3501008"/>
            <a:ext cx="2535934" cy="1440160"/>
          </a:xfrm>
          <a:prstGeom prst="rect">
            <a:avLst/>
          </a:prstGeom>
          <a:noFill/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76" y="3399727"/>
            <a:ext cx="4895850" cy="12954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824" y="5380410"/>
            <a:ext cx="2114705" cy="7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</TotalTime>
  <Words>236</Words>
  <Application>Microsoft Office PowerPoint</Application>
  <PresentationFormat>Affichage à l'écran (4:3)</PresentationFormat>
  <Paragraphs>79</Paragraphs>
  <Slides>12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 2</vt:lpstr>
      <vt:lpstr>Wingdings 3</vt:lpstr>
      <vt:lpstr>Direction Ion</vt:lpstr>
      <vt:lpstr>Projet JEE  Gestion D’une bibliothèque</vt:lpstr>
      <vt:lpstr>Plan</vt:lpstr>
      <vt:lpstr>Introduction</vt:lpstr>
      <vt:lpstr>Objectifs de notre projet</vt:lpstr>
      <vt:lpstr>Modelisation</vt:lpstr>
      <vt:lpstr>Modelisation</vt:lpstr>
      <vt:lpstr>Les frameworks JEE utilisés</vt:lpstr>
      <vt:lpstr>Les frameworks JEE utilisés</vt:lpstr>
      <vt:lpstr>Les frameworks JEE utilisés</vt:lpstr>
      <vt:lpstr>Projet Eclipse</vt:lpstr>
      <vt:lpstr>Simulation</vt:lpstr>
      <vt:lpstr>Merci pour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JEE (Gestion de la société agra)</dc:title>
  <dc:creator>YASSINE</dc:creator>
  <cp:lastModifiedBy>ayman elhaouari</cp:lastModifiedBy>
  <cp:revision>17</cp:revision>
  <dcterms:created xsi:type="dcterms:W3CDTF">2016-01-28T23:58:39Z</dcterms:created>
  <dcterms:modified xsi:type="dcterms:W3CDTF">2016-01-29T16:23:11Z</dcterms:modified>
</cp:coreProperties>
</file>