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7C0A-560A-424D-BEB0-3C4916595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FFBB-C269-0E4F-9F09-83B3F5DD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FD9C-CB0E-8B44-8973-FB613133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31C4-B44F-E745-ACF1-AE7289F9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C7D3-7841-C14C-BD90-4BBAAC64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221E-EF67-9B47-B443-3F1C3985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4757D-50A1-024E-8EF3-86AB36AD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A806-6BD8-5543-9108-8895CDDD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8EFE-AFA8-FA41-8688-188C2FDD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52F5-D046-7F48-83D3-AB771D72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2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E3FC7-9D42-E741-B021-FF4C21F15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32DC-5E2D-694C-A096-4ACA6E9DA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5E5D-266B-2848-9C6D-8CD0CCE3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EF57-EDD5-504C-90E3-D1812A68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0BD0-D56B-4C49-9AD6-BC87BD8E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9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6E05-290A-AC42-AAB1-F3F47E59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B3EC-CDFF-494E-809E-E09F11A0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39FA-E66C-B14A-BADA-164A2C6A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71C7-FBBC-D34D-A1BF-CDF7872E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12A9-BC8C-3148-A669-893ED275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2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660-C9B2-A14E-B1C8-11A78B57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C895-34F7-A64D-80A2-DAA4DF2E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EC65-03CB-BD41-931D-FD1C7B7C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79BC-F491-C741-BA34-FFE2650B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8489A-5E87-2840-A76F-F46F1007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5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744F-CCAB-EA44-9E42-72CF8FA9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488D-2190-0D49-A562-17A8A0A1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6B7D5-738F-9946-A2E6-9748BFA8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74E5-D631-6C49-B0EE-F51783D6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DD016-46F3-8D48-AF2C-2B3FED2D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BB3C-96F5-8847-A52B-1EF1C860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21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F88-6820-7E44-B738-833A4F93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3FBA-A662-514B-923E-5F73DF9E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6DD04-ECF3-E04D-8971-067E933CE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A3D6B-8E9B-884E-8DCB-03F0774A8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279CF-BB90-AE45-94F9-35F6A6844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F8D35-2499-8A4C-AB8D-0CCCEE1B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45BFE-8D08-F045-A9AF-0230F6AB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0649C-99F9-324F-A4FD-E28BC2A7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B098-4491-4341-AA78-2D6643DD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07934-C040-994D-9136-4C7C8960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53B0E-5B0A-084E-8E5E-1AC15011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17C29-6C14-CA40-8293-ED19CEA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25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7BABD-25A5-1441-BF29-CE8D9CE0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E575-1056-7B46-BB11-8DE49A1A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3CB8B-6158-E745-928F-CA8264CF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22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5D50-3085-064E-BC2E-7A9E4936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6136-97B3-3847-979B-8759002E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82CAE-2F00-434A-AD2B-B9A15764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FE6F2-3474-EA49-8FDE-04AD59D8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7860-E842-364C-A15B-4AFCF970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19C0-A6D4-0A4D-8595-B872470C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AD73-B2D5-F443-9389-CFAD7FD6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E31D-FB7A-A44F-839B-A558E98F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69B2-7E2F-B64E-8013-5448D2E95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18E0-D12C-D248-9918-DCDBCA73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0E565-F28F-094F-A932-1C8B8D91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0DA5-902C-7544-AA50-7EF0FD6E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9AEAD-F8CA-0A46-8075-CB884F3B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CDAF-506D-DE43-B65F-E95DB2E6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4E7B-DEB1-4B48-A224-51D408F9F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5F63-E6B7-084E-8CD9-F4659B26206E}" type="datetimeFigureOut">
              <a:rPr lang="de-DE" smtClean="0"/>
              <a:t>09.03.18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6377-6FB0-8844-A167-CA1D6200A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8047-DF1C-1B4B-A9EB-BCF6B9925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5593-00E2-644A-9926-8776AC6E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9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AE6-B9FF-0045-B16A-1C6444C7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Kassenzettel-Management-App</a:t>
            </a:r>
            <a:br>
              <a:rPr lang="de-DE" dirty="0"/>
            </a:br>
            <a:r>
              <a:rPr lang="de-DE" dirty="0"/>
              <a:t>Kick-Off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9F6DA-66CE-7747-8A85-802B69B71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Freitag, den 09.März 2018</a:t>
            </a:r>
          </a:p>
        </p:txBody>
      </p:sp>
    </p:spTree>
    <p:extLst>
      <p:ext uri="{BB962C8B-B14F-4D97-AF65-F5344CB8AC3E}">
        <p14:creationId xmlns:p14="http://schemas.microsoft.com/office/powerpoint/2010/main" val="304637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21B9-046E-D844-AAC5-F1A60061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9804-2700-0B4E-ABD3-88EF05EA0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Unterstützende Software</a:t>
            </a:r>
          </a:p>
          <a:p>
            <a:pPr lvl="1"/>
            <a:r>
              <a:rPr lang="de-DE" dirty="0" err="1"/>
              <a:t>Xcode</a:t>
            </a:r>
            <a:endParaRPr lang="de-DE" dirty="0"/>
          </a:p>
          <a:p>
            <a:pPr lvl="1"/>
            <a:r>
              <a:rPr lang="de-DE" dirty="0" err="1"/>
              <a:t>SonarSwift</a:t>
            </a:r>
            <a:endParaRPr lang="de-DE" dirty="0"/>
          </a:p>
          <a:p>
            <a:pPr lvl="1"/>
            <a:r>
              <a:rPr lang="de-DE" dirty="0"/>
              <a:t>Jenkins (iOS, Swift) (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JUnit</a:t>
            </a:r>
            <a:r>
              <a:rPr lang="de-DE" dirty="0"/>
              <a:t>, </a:t>
            </a:r>
          </a:p>
          <a:p>
            <a:pPr lvl="1"/>
            <a:r>
              <a:rPr lang="de-DE" dirty="0" err="1"/>
              <a:t>fastlane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Texmaker</a:t>
            </a:r>
            <a:r>
              <a:rPr lang="de-DE" dirty="0"/>
              <a:t> (</a:t>
            </a:r>
            <a:r>
              <a:rPr lang="de-DE" dirty="0" err="1"/>
              <a:t>LaTex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Microsoft Office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Dokumentenablage (noch etwas anderes evaluieren)</a:t>
            </a:r>
          </a:p>
        </p:txBody>
      </p:sp>
    </p:spTree>
    <p:extLst>
      <p:ext uri="{BB962C8B-B14F-4D97-AF65-F5344CB8AC3E}">
        <p14:creationId xmlns:p14="http://schemas.microsoft.com/office/powerpoint/2010/main" val="22175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E392-AF8E-5D4B-8160-1B017204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Ihre Aufmerksamkeit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800A-0ADE-004C-BD99-26A68BF6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17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5426-5D60-6546-BF80-4F1167E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Traktanden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89CF-2FC5-8740-8409-6B319F7C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  <a:p>
            <a:r>
              <a:rPr lang="de-DE" dirty="0"/>
              <a:t>Ziele</a:t>
            </a:r>
          </a:p>
          <a:p>
            <a:r>
              <a:rPr lang="de-DE" dirty="0"/>
              <a:t>Rahmenbedingungen</a:t>
            </a:r>
          </a:p>
          <a:p>
            <a:r>
              <a:rPr lang="de-DE" dirty="0"/>
              <a:t>Risiken</a:t>
            </a:r>
          </a:p>
          <a:p>
            <a:r>
              <a:rPr lang="de-DE" dirty="0"/>
              <a:t>Ausstehende Abklärungen</a:t>
            </a:r>
          </a:p>
          <a:p>
            <a:r>
              <a:rPr lang="de-DE" dirty="0"/>
              <a:t>Aktueller Projektstand</a:t>
            </a:r>
          </a:p>
          <a:p>
            <a:r>
              <a:rPr lang="de-DE" dirty="0"/>
              <a:t>Aufteilung der Aufgaben auf die Phasen</a:t>
            </a:r>
          </a:p>
          <a:p>
            <a:r>
              <a:rPr lang="de-DE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55871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0709-8E7D-9046-8E21-42E60FE6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205-9B09-2641-82CA-745E68CD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Auftraggeber hat Haushaltsbuch von Hand geführt</a:t>
            </a:r>
          </a:p>
          <a:p>
            <a:r>
              <a:rPr lang="de-DE" dirty="0"/>
              <a:t>Kassenzettel zum handschriftlichen Übertragen verwendet</a:t>
            </a:r>
          </a:p>
          <a:p>
            <a:r>
              <a:rPr lang="de-DE" dirty="0"/>
              <a:t>Für längere Garantie-Ansprüche eine Kopie des Kassenzettels erstellt (für diese aber keine allgemeine Ablage geführt)</a:t>
            </a:r>
          </a:p>
        </p:txBody>
      </p:sp>
    </p:spTree>
    <p:extLst>
      <p:ext uri="{BB962C8B-B14F-4D97-AF65-F5344CB8AC3E}">
        <p14:creationId xmlns:p14="http://schemas.microsoft.com/office/powerpoint/2010/main" val="429154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4C17-037B-0F44-9BED-1BA0D93E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C1C1-42E2-6B41-9808-AEC57BF4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Digitale Ablage für Kassenzettel schaffen</a:t>
            </a:r>
          </a:p>
          <a:p>
            <a:r>
              <a:rPr lang="de-DE" dirty="0"/>
              <a:t>Kassenzettel können mit dem Handy fotografiert werden</a:t>
            </a:r>
          </a:p>
          <a:p>
            <a:r>
              <a:rPr lang="de-DE" dirty="0"/>
              <a:t>Betrag wird automatisch ausgelesen und verarbeitet</a:t>
            </a:r>
          </a:p>
          <a:p>
            <a:r>
              <a:rPr lang="de-DE" dirty="0"/>
              <a:t>Kassenzettel können in der </a:t>
            </a:r>
            <a:r>
              <a:rPr lang="de-DE" dirty="0" err="1"/>
              <a:t>iCloud</a:t>
            </a:r>
            <a:r>
              <a:rPr lang="de-DE" dirty="0"/>
              <a:t> abgelegt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85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74F-28CB-4D4E-8E56-7A66C056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75E9-27F9-B248-A391-B695FF6F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Demoversion</a:t>
            </a:r>
          </a:p>
          <a:p>
            <a:r>
              <a:rPr lang="de-DE" dirty="0"/>
              <a:t>Keinen wirtschaftlichen Gewinn erzielen</a:t>
            </a:r>
          </a:p>
        </p:txBody>
      </p:sp>
    </p:spTree>
    <p:extLst>
      <p:ext uri="{BB962C8B-B14F-4D97-AF65-F5344CB8AC3E}">
        <p14:creationId xmlns:p14="http://schemas.microsoft.com/office/powerpoint/2010/main" val="303869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19D3-62DD-2B4A-8C2B-74FDF989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277A-40C4-954C-B7F2-2DE4CBAA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OCR-Bibliothek</a:t>
            </a:r>
          </a:p>
          <a:p>
            <a:r>
              <a:rPr lang="de-DE" dirty="0"/>
              <a:t>Rechtliche Grundlage einer Kopie eines Kassenzettels</a:t>
            </a:r>
          </a:p>
          <a:p>
            <a:r>
              <a:rPr lang="de-DE" dirty="0"/>
              <a:t>Zeitliche Begrenzung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02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F96D-C974-4B4A-9649-A83456A9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Ausstehende Abklärungen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6EFD-EE4C-CF46-8C81-885BCE7B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rechtliche Grundlage bezüglich ein Kopie eines Kassenzettels mit Garantie ist noch genau abzuklären</a:t>
            </a:r>
          </a:p>
        </p:txBody>
      </p:sp>
    </p:spTree>
    <p:extLst>
      <p:ext uri="{BB962C8B-B14F-4D97-AF65-F5344CB8AC3E}">
        <p14:creationId xmlns:p14="http://schemas.microsoft.com/office/powerpoint/2010/main" val="289157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5FCA-9810-4349-985D-0972BAF7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Projektstand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B73E-7E9A-6B4D-82C8-C70BEFC2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Projektauftrag ist vom Auftraggeber unterschrieben</a:t>
            </a:r>
          </a:p>
          <a:p>
            <a:r>
              <a:rPr lang="de-DE" dirty="0"/>
              <a:t>Die Phase „Konzept“ kann nun beginnen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0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D2D-8365-4A42-894F-E1207C74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 der Aufgaben auf die Phasen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EB3C-AB1E-824C-B12A-834A0B17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Phase 1 (März bis Juni):</a:t>
            </a:r>
          </a:p>
          <a:p>
            <a:pPr lvl="1"/>
            <a:r>
              <a:rPr lang="de-DE" dirty="0"/>
              <a:t>Rechtliche Grundlagen einer Kopie eines Kassenzettels abklären (1 Woche)</a:t>
            </a:r>
          </a:p>
          <a:p>
            <a:pPr lvl="1"/>
            <a:r>
              <a:rPr lang="de-DE" dirty="0"/>
              <a:t>OCR-Bibliothek evaluieren (1 Woche)</a:t>
            </a:r>
          </a:p>
          <a:p>
            <a:pPr lvl="1"/>
            <a:r>
              <a:rPr lang="de-DE" dirty="0"/>
              <a:t>Umfrage erstellen (3 Wochen)</a:t>
            </a:r>
          </a:p>
          <a:p>
            <a:pPr lvl="1"/>
            <a:r>
              <a:rPr lang="de-DE" dirty="0"/>
              <a:t>Grundlage der App erstellen und evaluierte OCR-Bibliothek einbauen (4 Wochen)</a:t>
            </a:r>
          </a:p>
          <a:p>
            <a:pPr lvl="1"/>
            <a:r>
              <a:rPr lang="de-DE" dirty="0"/>
              <a:t>Entsprechende HERMES-Dokumente erstellen (während dessen)</a:t>
            </a:r>
          </a:p>
          <a:p>
            <a:pPr lvl="1"/>
            <a:endParaRPr lang="de-DE" dirty="0"/>
          </a:p>
          <a:p>
            <a:r>
              <a:rPr lang="de-DE" dirty="0"/>
              <a:t>Phase 2 (80 Stunden):</a:t>
            </a:r>
          </a:p>
          <a:p>
            <a:pPr lvl="1"/>
            <a:r>
              <a:rPr lang="de-DE" dirty="0"/>
              <a:t>Fertigstellung der App (Demoversion)</a:t>
            </a:r>
          </a:p>
          <a:p>
            <a:pPr lvl="2"/>
            <a:r>
              <a:rPr lang="de-DE" dirty="0"/>
              <a:t>Backend erstellen (Budgetberechnung, Kategorien, Auslagerung in </a:t>
            </a:r>
            <a:r>
              <a:rPr lang="de-DE" dirty="0" err="1"/>
              <a:t>iCloud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Frontend (</a:t>
            </a:r>
            <a:r>
              <a:rPr lang="de-DE" dirty="0" err="1"/>
              <a:t>Mockup</a:t>
            </a:r>
            <a:r>
              <a:rPr lang="de-DE" dirty="0"/>
              <a:t>, an Design-</a:t>
            </a:r>
            <a:r>
              <a:rPr lang="de-DE" dirty="0" err="1"/>
              <a:t>Conventions</a:t>
            </a:r>
            <a:r>
              <a:rPr lang="de-DE" dirty="0"/>
              <a:t> von Apple anpassen)</a:t>
            </a:r>
          </a:p>
          <a:p>
            <a:pPr lvl="1"/>
            <a:r>
              <a:rPr lang="de-DE" dirty="0"/>
              <a:t>Diplom-Dokumentation (</a:t>
            </a:r>
            <a:r>
              <a:rPr lang="de-DE" dirty="0" err="1"/>
              <a:t>LaTex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255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Kassenzettel-Management-App Kick-Off Meeting</vt:lpstr>
      <vt:lpstr>Traktanden</vt:lpstr>
      <vt:lpstr>Ausgangslage</vt:lpstr>
      <vt:lpstr>Projektziele</vt:lpstr>
      <vt:lpstr>Rahmenbedingungen</vt:lpstr>
      <vt:lpstr>Risiken</vt:lpstr>
      <vt:lpstr>Ausstehende Abklärungen</vt:lpstr>
      <vt:lpstr>Aktueller Projektstand</vt:lpstr>
      <vt:lpstr>Aufteilung der Aufgaben auf die Phasen</vt:lpstr>
      <vt:lpstr>Software</vt:lpstr>
      <vt:lpstr>Vielen Dank für Ihre Aufmerksamkeit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Kassenzettel-Management-App Kick-Off Meeting</dc:title>
  <dc:creator>Timo -</dc:creator>
  <cp:lastModifiedBy>Timo -</cp:lastModifiedBy>
  <cp:revision>10</cp:revision>
  <dcterms:created xsi:type="dcterms:W3CDTF">2018-03-09T04:49:46Z</dcterms:created>
  <dcterms:modified xsi:type="dcterms:W3CDTF">2018-03-09T09:38:55Z</dcterms:modified>
</cp:coreProperties>
</file>