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4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0E5E-F3F3-1048-9A96-828C98A5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DE57-36FF-8441-A634-1C7E1BFE0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7431-E027-7246-A76D-5CA22BE0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9E18-C6A7-C04D-97CA-082CD1C6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CF98-4E98-DA44-B504-CC683AB5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50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1187-03CC-5445-8B2C-09DD7E54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5BD1A-5C72-D64C-A88C-F61175E5F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C0F4-0202-9640-AAA5-EC63E466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A279-7CE4-F248-BD39-6A0C5010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B103-2C6B-4D42-A7CF-8D900B22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2B939-4126-CB40-A070-561AEE121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6310E-0FD1-EC40-BE3C-03DE027F0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1600-24CA-CE47-901A-62678007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BDBD-58C0-EE4C-8438-3C80505B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D7A1-DB4B-7147-823B-E7777FBC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32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AA2-4588-7545-B337-4C11ED1A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6F36-6040-E842-BC1C-3B0C85B6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C673-5A94-0F4D-AA48-F965F6AF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4571-83B1-A54B-96B3-831E0429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25B9-3694-E34C-A0C2-E3B9559C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5A8D-881B-7047-A05D-3415D1F9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14160-8523-9944-A23A-29A06578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1111-3853-4E4F-A0AD-324BBB85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31B12-C09A-FC45-9A97-6D81211A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08B4-CAB7-CA44-B35F-72DB96D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7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08CB-CE04-794E-AB4F-91433194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5B28-B6ED-0446-AA4F-F0A0BFF51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B3D9D-6237-C846-885F-BC7FF9AB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162C3-A5F9-FF48-AB16-618DC1E9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E463-9618-D54C-92E3-B362BB51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1D1D-99B2-D04F-8A8F-570F5AD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56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9B76-9211-2F48-90FA-3110C36C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24759-412C-4948-A4F3-187BF73F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ABD5A-3C40-FB4F-B782-FBF3EA18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A6829-AA15-8947-AB89-1397F56CE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25097-1E70-B841-BDFF-8945E70DC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DC16D-641E-FD46-8D28-B1148317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DF176-B97C-9E4F-997D-215A4CEB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E7C2B-62BB-7240-BB80-624D3395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2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D971-3011-F44D-B126-F6CDD50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91F37-BA72-C84A-8509-ECC600C6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7DDC7-E992-624C-B256-077D5044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CC7AC-9486-F64D-9C84-3406974E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A25B9-5E5D-7740-BF9A-93B8C2AC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DE2FE-BEBC-0F46-97F0-81DF053D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40F06-1BE4-044C-AC77-0EE10573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0307-325D-4345-A8C2-5CE1C090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454F-DCD1-3944-8C33-3B551FB0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06180-8FC1-954A-9897-ECE2F687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28476-7946-864F-94D7-584AD8EA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317D-A585-864E-BC32-FB7DAEE6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AA30F-CCF6-1140-896A-C5DE714E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2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6642-D1B4-8E41-98C5-23A538B5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599B2-A9A6-DC44-907E-0DC4D381D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4DC14-B63D-244E-9852-5019A2C3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EDB2-C48E-9C40-8804-E7D74D60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76B8-B602-B74C-AF18-B6D7ECD2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A701E-0504-DD46-9630-B6F17D80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6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F637C-E5B6-084F-8836-AD09D778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5784-D3DE-554A-BD8E-73842D67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6686-B6BD-4846-9EC4-82660B71D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8125-3D05-4A48-AD76-75D44C492F2D}" type="datetimeFigureOut">
              <a:rPr lang="de-DE" smtClean="0"/>
              <a:t>13.04.18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2D8B-1745-734E-BF55-DF3ABEDA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F77F-4BC6-F642-8F1F-E77FFCFE9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63D2-B9A0-414B-9129-8D4F3E9B54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00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C8A4-8D87-CF47-BF4D-3EFA060B1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Diplomarbeit </a:t>
            </a:r>
            <a:br>
              <a:rPr lang="de-DE" dirty="0"/>
            </a:br>
            <a:r>
              <a:rPr lang="de-DE" dirty="0"/>
              <a:t>Zwischenstand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F3C8-DE7B-594C-9081-150F763D2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Kassenzettel Management</a:t>
            </a:r>
          </a:p>
        </p:txBody>
      </p:sp>
    </p:spTree>
    <p:extLst>
      <p:ext uri="{BB962C8B-B14F-4D97-AF65-F5344CB8AC3E}">
        <p14:creationId xmlns:p14="http://schemas.microsoft.com/office/powerpoint/2010/main" val="119945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CA03-1FDD-B741-8F53-E1F249DF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</a:t>
            </a:r>
            <a:r>
              <a:rPr lang="de-DE" dirty="0" err="1"/>
              <a:t>ToDo´s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EB04-AF7B-2643-9F62-AF7D270F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Dokumente und Dateien auf </a:t>
            </a:r>
            <a:r>
              <a:rPr lang="de-DE" dirty="0" err="1"/>
              <a:t>GitHub</a:t>
            </a:r>
            <a:r>
              <a:rPr lang="de-DE" dirty="0"/>
              <a:t> laden</a:t>
            </a:r>
          </a:p>
          <a:p>
            <a:r>
              <a:rPr lang="de-DE" dirty="0"/>
              <a:t>Eine neue App anfangen, die als Master mit dem </a:t>
            </a:r>
            <a:r>
              <a:rPr lang="de-DE" dirty="0" err="1"/>
              <a:t>Tesseract</a:t>
            </a:r>
            <a:r>
              <a:rPr lang="de-DE" dirty="0"/>
              <a:t> OCR dienen soll</a:t>
            </a:r>
          </a:p>
          <a:p>
            <a:r>
              <a:rPr lang="de-DE" dirty="0"/>
              <a:t>Kommenden Sonntag mit dem Auftraggeber für das </a:t>
            </a:r>
            <a:r>
              <a:rPr lang="de-DE" dirty="0" err="1"/>
              <a:t>Mockup</a:t>
            </a:r>
            <a:r>
              <a:rPr lang="de-DE" dirty="0"/>
              <a:t> abgemacht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03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F33E-D257-874A-9149-FC148DDF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Persönliche Änderungen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4F03-E5AC-3048-9A2D-64F45AD3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Einsatz</a:t>
            </a:r>
          </a:p>
          <a:p>
            <a:r>
              <a:rPr lang="de-DE" dirty="0"/>
              <a:t>Nach jeder erledigten Aufgabe eine E-Mail</a:t>
            </a:r>
          </a:p>
          <a:p>
            <a:r>
              <a:rPr lang="de-DE" dirty="0"/>
              <a:t>Jeden Freitag eine E-Mail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68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B822-E792-3647-A2EE-700F9AB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5119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Fragen?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2E89-AB41-A948-8D6B-16236D5E9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28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43A4-E39F-B64F-8C3F-F1FF96E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4502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Vielen Dank für Ihre Aufmerksamkeit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157BD-B0CD-B44F-A5F6-B7952672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3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E7EB-6077-FC46-8D41-68CF317D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0647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Fragen nach Tipps von meiner Seite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C22AF-ACE7-D04A-96DF-F934392C5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8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CE25-398B-4144-84D5-A55A1F4A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AF61-642D-704D-9B91-B6866B47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Evaluierung des OCR-Frameworks</a:t>
            </a:r>
          </a:p>
          <a:p>
            <a:r>
              <a:rPr lang="de-DE" dirty="0"/>
              <a:t>Was bis jetzt erledigt</a:t>
            </a:r>
          </a:p>
          <a:p>
            <a:r>
              <a:rPr lang="de-DE" dirty="0"/>
              <a:t>Neue Probleme entdeckt</a:t>
            </a:r>
          </a:p>
          <a:p>
            <a:r>
              <a:rPr lang="de-DE" dirty="0"/>
              <a:t>Kommende Aufgaben</a:t>
            </a:r>
          </a:p>
          <a:p>
            <a:r>
              <a:rPr lang="de-DE" dirty="0"/>
              <a:t>Anfrage zur Teilthemenänderung</a:t>
            </a:r>
          </a:p>
          <a:p>
            <a:r>
              <a:rPr lang="de-DE" dirty="0"/>
              <a:t>Persönliche Änderungen</a:t>
            </a:r>
          </a:p>
        </p:txBody>
      </p:sp>
    </p:spTree>
    <p:extLst>
      <p:ext uri="{BB962C8B-B14F-4D97-AF65-F5344CB8AC3E}">
        <p14:creationId xmlns:p14="http://schemas.microsoft.com/office/powerpoint/2010/main" val="29037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229-91D6-384F-AB6F-6857FF19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OCR-Evaluation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8094-6164-EF40-8B2C-435C69A8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iOS-App aufgebaut, die Fotos erstellen und öffnen kann</a:t>
            </a:r>
          </a:p>
          <a:p>
            <a:r>
              <a:rPr lang="de-DE" dirty="0"/>
              <a:t>Jeweils die implementierte OCR-Version kann den Text aus dem Bild auslesen</a:t>
            </a:r>
          </a:p>
          <a:p>
            <a:r>
              <a:rPr lang="de-DE" dirty="0"/>
              <a:t>Ausgelesenen Text anzeigen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72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D73C-DE0C-2449-AE49-1FD5909F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 zwischen den zwei OCR-Versionen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5BE3-1C34-D943-BF94-79B540FE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SwiftOCR</a:t>
            </a:r>
            <a:endParaRPr lang="de-DE" dirty="0"/>
          </a:p>
          <a:p>
            <a:pPr lvl="1"/>
            <a:r>
              <a:rPr lang="de-DE" dirty="0"/>
              <a:t>Vorteil:</a:t>
            </a:r>
          </a:p>
          <a:p>
            <a:pPr lvl="2"/>
            <a:r>
              <a:rPr lang="de-DE" dirty="0"/>
              <a:t>Starke OCR-Lösung</a:t>
            </a:r>
          </a:p>
          <a:p>
            <a:pPr lvl="2"/>
            <a:r>
              <a:rPr lang="de-DE" dirty="0"/>
              <a:t>Schlankes Design</a:t>
            </a:r>
          </a:p>
          <a:p>
            <a:pPr lvl="2"/>
            <a:r>
              <a:rPr lang="de-DE" dirty="0"/>
              <a:t>Lernfähig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Nachteil:</a:t>
            </a:r>
          </a:p>
          <a:p>
            <a:pPr lvl="2"/>
            <a:r>
              <a:rPr lang="de-DE" dirty="0"/>
              <a:t>Lernfähig</a:t>
            </a:r>
          </a:p>
          <a:p>
            <a:pPr lvl="2"/>
            <a:r>
              <a:rPr lang="de-DE" dirty="0" err="1"/>
              <a:t>Grösserer</a:t>
            </a:r>
            <a:r>
              <a:rPr lang="de-DE" dirty="0"/>
              <a:t> Aufwand der Implementierung (baut auf anderem Framework auf)</a:t>
            </a:r>
          </a:p>
        </p:txBody>
      </p:sp>
    </p:spTree>
    <p:extLst>
      <p:ext uri="{BB962C8B-B14F-4D97-AF65-F5344CB8AC3E}">
        <p14:creationId xmlns:p14="http://schemas.microsoft.com/office/powerpoint/2010/main" val="412372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D35F-CC06-0642-A27A-CE359913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F6E1-F18F-3A4D-827D-F7DE7995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Tesseract</a:t>
            </a:r>
            <a:r>
              <a:rPr lang="de-DE" dirty="0"/>
              <a:t> OCR iOS</a:t>
            </a:r>
          </a:p>
          <a:p>
            <a:pPr lvl="1"/>
            <a:r>
              <a:rPr lang="de-DE" dirty="0"/>
              <a:t>Vorteil:</a:t>
            </a:r>
          </a:p>
          <a:p>
            <a:pPr lvl="2"/>
            <a:r>
              <a:rPr lang="de-DE" dirty="0"/>
              <a:t>Einfache Implementierung</a:t>
            </a:r>
          </a:p>
          <a:p>
            <a:pPr lvl="2"/>
            <a:r>
              <a:rPr lang="de-DE" dirty="0"/>
              <a:t>Einfache Nutzung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Nachteil:</a:t>
            </a:r>
          </a:p>
          <a:p>
            <a:pPr lvl="2"/>
            <a:r>
              <a:rPr lang="de-DE" dirty="0"/>
              <a:t>Ungenaues Auslesen bei unklaren Abbildungen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23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95A-5988-EF4C-A682-43D42540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 jetzt erledigt...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61C1-A651-6848-BD65-10491877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Apps zum evaluieren der zwei OCR-Versionen</a:t>
            </a:r>
          </a:p>
          <a:p>
            <a:r>
              <a:rPr lang="de-DE" dirty="0" err="1"/>
              <a:t>GitHub</a:t>
            </a:r>
            <a:r>
              <a:rPr lang="de-DE" dirty="0"/>
              <a:t> Repository erstellt</a:t>
            </a:r>
          </a:p>
          <a:p>
            <a:r>
              <a:rPr lang="de-DE" dirty="0"/>
              <a:t>Mit Herrn </a:t>
            </a:r>
            <a:r>
              <a:rPr lang="de-DE" dirty="0" err="1"/>
              <a:t>Meneghin</a:t>
            </a:r>
            <a:r>
              <a:rPr lang="de-DE" dirty="0"/>
              <a:t> kontakt aufgenommen bezüglich der digitalen Verwendung von Kassenzetteln</a:t>
            </a:r>
          </a:p>
          <a:p>
            <a:r>
              <a:rPr lang="de-DE" dirty="0"/>
              <a:t>Technische Dokumentation angefangen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86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D052-EF3F-BF43-A60E-DEB58780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Probleme entdeckt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F465-6428-9D4D-8C58-E0BB8499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Lange Kassenzettel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Unterschiedlicher Aufbau der Kassenzettel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9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CCEF-D384-B74C-B75A-33057CB1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Unterschiedlicher Aufbau der Kassenzettel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5B4D-8088-7442-9E81-90B7536C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Migros und Coop -&gt; „TOTAL“ oder „ZU BEZAHLEN“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Sonst: „Bar“, „EURO“,</a:t>
            </a:r>
          </a:p>
          <a:p>
            <a:pPr marL="0" indent="0">
              <a:buNone/>
            </a:pPr>
            <a:r>
              <a:rPr lang="de-DE" dirty="0"/>
              <a:t>		„Summe“</a:t>
            </a:r>
          </a:p>
        </p:txBody>
      </p:sp>
      <p:pic>
        <p:nvPicPr>
          <p:cNvPr id="2050" name="Picture 2" descr="Bildergebnis für kassenzettel coop">
            <a:extLst>
              <a:ext uri="{FF2B5EF4-FFF2-40B4-BE49-F238E27FC236}">
                <a16:creationId xmlns:a16="http://schemas.microsoft.com/office/drawing/2014/main" id="{22FD426B-30C2-074B-ABA5-28E20E7DD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1"/>
          <a:stretch/>
        </p:blipFill>
        <p:spPr bwMode="auto">
          <a:xfrm>
            <a:off x="4122673" y="4745757"/>
            <a:ext cx="4308094" cy="166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ür kassenzettel coop">
            <a:extLst>
              <a:ext uri="{FF2B5EF4-FFF2-40B4-BE49-F238E27FC236}">
                <a16:creationId xmlns:a16="http://schemas.microsoft.com/office/drawing/2014/main" id="{9F09CFF6-6B93-AB44-8DE0-0BC3ABB03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16425" b="22347"/>
          <a:stretch/>
        </p:blipFill>
        <p:spPr bwMode="auto">
          <a:xfrm>
            <a:off x="8164067" y="2303177"/>
            <a:ext cx="3383281" cy="33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7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DB3C-DB89-FD4B-BD5B-45AD9A6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Anfrage auf Teilthemen-Abtausch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D1D3-4B7A-4C47-B13D-B4BC5E65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Eigentlich hatte ich eine Umfrage geplant</a:t>
            </a:r>
          </a:p>
          <a:p>
            <a:pPr lvl="1"/>
            <a:r>
              <a:rPr lang="de-DE" dirty="0" err="1"/>
              <a:t>Findmind</a:t>
            </a:r>
            <a:endParaRPr lang="de-DE" dirty="0"/>
          </a:p>
          <a:p>
            <a:pPr lvl="1"/>
            <a:r>
              <a:rPr lang="de-DE" dirty="0" err="1"/>
              <a:t>SurveyMonkey</a:t>
            </a:r>
            <a:endParaRPr lang="de-DE" dirty="0"/>
          </a:p>
          <a:p>
            <a:endParaRPr lang="de-DE" dirty="0"/>
          </a:p>
          <a:p>
            <a:r>
              <a:rPr lang="de-DE" dirty="0"/>
              <a:t>Stattdessen eine lokale Datenbank planen und integrieren für die zweite Phase</a:t>
            </a:r>
          </a:p>
          <a:p>
            <a:pPr lvl="1"/>
            <a:r>
              <a:rPr lang="de-DE" dirty="0" err="1"/>
              <a:t>SQLite</a:t>
            </a:r>
            <a:endParaRPr lang="de-DE" dirty="0"/>
          </a:p>
          <a:p>
            <a:pPr lvl="1"/>
            <a:r>
              <a:rPr lang="de-DE" dirty="0"/>
              <a:t>Apple Core</a:t>
            </a:r>
          </a:p>
        </p:txBody>
      </p:sp>
    </p:spTree>
    <p:extLst>
      <p:ext uri="{BB962C8B-B14F-4D97-AF65-F5344CB8AC3E}">
        <p14:creationId xmlns:p14="http://schemas.microsoft.com/office/powerpoint/2010/main" val="381101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216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Diplomarbeit  Zwischenstand Phase 1</vt:lpstr>
      <vt:lpstr>Gliederung</vt:lpstr>
      <vt:lpstr>OCR-Evaluation</vt:lpstr>
      <vt:lpstr>Entscheid zwischen den zwei OCR-Versionen</vt:lpstr>
      <vt:lpstr>PowerPoint Presentation</vt:lpstr>
      <vt:lpstr>Bis jetzt erledigt...</vt:lpstr>
      <vt:lpstr>Neue Probleme entdeckt</vt:lpstr>
      <vt:lpstr>Unterschiedlicher Aufbau der Kassenzettel</vt:lpstr>
      <vt:lpstr>Anfrage auf Teilthemen-Abtausch</vt:lpstr>
      <vt:lpstr>Kommende ToDo´s</vt:lpstr>
      <vt:lpstr>Persönliche Änderungen </vt:lpstr>
      <vt:lpstr>Fragen?</vt:lpstr>
      <vt:lpstr>Vielen Dank für Ihre Aufmerksamkeit</vt:lpstr>
      <vt:lpstr>Fragen nach Tipps von meiner Seite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Diplomarbeit  Zwischenstand Phase 1</dc:title>
  <dc:creator>Timo -</dc:creator>
  <cp:lastModifiedBy>Timo -</cp:lastModifiedBy>
  <cp:revision>15</cp:revision>
  <dcterms:created xsi:type="dcterms:W3CDTF">2018-04-13T07:22:10Z</dcterms:created>
  <dcterms:modified xsi:type="dcterms:W3CDTF">2018-04-13T08:48:07Z</dcterms:modified>
</cp:coreProperties>
</file>