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1AD79C-CB5F-4D21-94BC-5C9F7BE16258}" v="4" dt="2021-06-17T07:07:05.2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mo Dokter" userId="1d61eefc-686d-4cd1-9800-371ff67ec002" providerId="ADAL" clId="{4D1AD79C-CB5F-4D21-94BC-5C9F7BE16258}"/>
    <pc:docChg chg="undo custSel addSld modSld">
      <pc:chgData name="Timo Dokter" userId="1d61eefc-686d-4cd1-9800-371ff67ec002" providerId="ADAL" clId="{4D1AD79C-CB5F-4D21-94BC-5C9F7BE16258}" dt="2021-06-17T07:07:48.587" v="195" actId="20577"/>
      <pc:docMkLst>
        <pc:docMk/>
      </pc:docMkLst>
      <pc:sldChg chg="addSp delSp modSp new mod setBg">
        <pc:chgData name="Timo Dokter" userId="1d61eefc-686d-4cd1-9800-371ff67ec002" providerId="ADAL" clId="{4D1AD79C-CB5F-4D21-94BC-5C9F7BE16258}" dt="2021-06-17T07:03:44.478" v="45" actId="14100"/>
        <pc:sldMkLst>
          <pc:docMk/>
          <pc:sldMk cId="2153364024" sldId="258"/>
        </pc:sldMkLst>
        <pc:spChg chg="mod">
          <ac:chgData name="Timo Dokter" userId="1d61eefc-686d-4cd1-9800-371ff67ec002" providerId="ADAL" clId="{4D1AD79C-CB5F-4D21-94BC-5C9F7BE16258}" dt="2021-06-17T07:01:40.995" v="26" actId="26606"/>
          <ac:spMkLst>
            <pc:docMk/>
            <pc:sldMk cId="2153364024" sldId="258"/>
            <ac:spMk id="2" creationId="{FDF6D5A2-0E74-4D27-918D-D8CC50069C91}"/>
          </ac:spMkLst>
        </pc:spChg>
        <pc:spChg chg="del">
          <ac:chgData name="Timo Dokter" userId="1d61eefc-686d-4cd1-9800-371ff67ec002" providerId="ADAL" clId="{4D1AD79C-CB5F-4D21-94BC-5C9F7BE16258}" dt="2021-06-17T07:01:40.995" v="26" actId="26606"/>
          <ac:spMkLst>
            <pc:docMk/>
            <pc:sldMk cId="2153364024" sldId="258"/>
            <ac:spMk id="3" creationId="{D38FB352-43DE-46B6-87C6-4F2C14AF853C}"/>
          </ac:spMkLst>
        </pc:spChg>
        <pc:spChg chg="add mod">
          <ac:chgData name="Timo Dokter" userId="1d61eefc-686d-4cd1-9800-371ff67ec002" providerId="ADAL" clId="{4D1AD79C-CB5F-4D21-94BC-5C9F7BE16258}" dt="2021-06-17T07:03:44.478" v="45" actId="14100"/>
          <ac:spMkLst>
            <pc:docMk/>
            <pc:sldMk cId="2153364024" sldId="258"/>
            <ac:spMk id="7" creationId="{21121C24-D62E-4984-989B-5F849C98CD67}"/>
          </ac:spMkLst>
        </pc:spChg>
        <pc:spChg chg="add del">
          <ac:chgData name="Timo Dokter" userId="1d61eefc-686d-4cd1-9800-371ff67ec002" providerId="ADAL" clId="{4D1AD79C-CB5F-4D21-94BC-5C9F7BE16258}" dt="2021-06-17T07:02:05.025" v="31" actId="26606"/>
          <ac:spMkLst>
            <pc:docMk/>
            <pc:sldMk cId="2153364024" sldId="258"/>
            <ac:spMk id="36" creationId="{8334A2EF-69D9-41C1-9876-91D7FCF7C3C4}"/>
          </ac:spMkLst>
        </pc:spChg>
        <pc:spChg chg="add del">
          <ac:chgData name="Timo Dokter" userId="1d61eefc-686d-4cd1-9800-371ff67ec002" providerId="ADAL" clId="{4D1AD79C-CB5F-4D21-94BC-5C9F7BE16258}" dt="2021-06-17T07:02:05.025" v="31" actId="26606"/>
          <ac:spMkLst>
            <pc:docMk/>
            <pc:sldMk cId="2153364024" sldId="258"/>
            <ac:spMk id="59" creationId="{C8CA0C52-5ACA-4F17-AA4A-312E0E110981}"/>
          </ac:spMkLst>
        </pc:spChg>
        <pc:spChg chg="add del">
          <ac:chgData name="Timo Dokter" userId="1d61eefc-686d-4cd1-9800-371ff67ec002" providerId="ADAL" clId="{4D1AD79C-CB5F-4D21-94BC-5C9F7BE16258}" dt="2021-06-17T07:02:05.025" v="31" actId="26606"/>
          <ac:spMkLst>
            <pc:docMk/>
            <pc:sldMk cId="2153364024" sldId="258"/>
            <ac:spMk id="61" creationId="{4F37E7FB-7372-47E3-914E-7CF7E94B1C49}"/>
          </ac:spMkLst>
        </pc:spChg>
        <pc:spChg chg="add">
          <ac:chgData name="Timo Dokter" userId="1d61eefc-686d-4cd1-9800-371ff67ec002" providerId="ADAL" clId="{4D1AD79C-CB5F-4D21-94BC-5C9F7BE16258}" dt="2021-06-17T07:02:05.025" v="31" actId="26606"/>
          <ac:spMkLst>
            <pc:docMk/>
            <pc:sldMk cId="2153364024" sldId="258"/>
            <ac:spMk id="92" creationId="{8334A2EF-69D9-41C1-9876-91D7FCF7C3C4}"/>
          </ac:spMkLst>
        </pc:spChg>
        <pc:spChg chg="add">
          <ac:chgData name="Timo Dokter" userId="1d61eefc-686d-4cd1-9800-371ff67ec002" providerId="ADAL" clId="{4D1AD79C-CB5F-4D21-94BC-5C9F7BE16258}" dt="2021-06-17T07:02:05.025" v="31" actId="26606"/>
          <ac:spMkLst>
            <pc:docMk/>
            <pc:sldMk cId="2153364024" sldId="258"/>
            <ac:spMk id="115" creationId="{C8CA0C52-5ACA-4F17-AA4A-312E0E110981}"/>
          </ac:spMkLst>
        </pc:spChg>
        <pc:spChg chg="add">
          <ac:chgData name="Timo Dokter" userId="1d61eefc-686d-4cd1-9800-371ff67ec002" providerId="ADAL" clId="{4D1AD79C-CB5F-4D21-94BC-5C9F7BE16258}" dt="2021-06-17T07:02:05.025" v="31" actId="26606"/>
          <ac:spMkLst>
            <pc:docMk/>
            <pc:sldMk cId="2153364024" sldId="258"/>
            <ac:spMk id="117" creationId="{4F37E7FB-7372-47E3-914E-7CF7E94B1C49}"/>
          </ac:spMkLst>
        </pc:spChg>
        <pc:grpChg chg="add del">
          <ac:chgData name="Timo Dokter" userId="1d61eefc-686d-4cd1-9800-371ff67ec002" providerId="ADAL" clId="{4D1AD79C-CB5F-4D21-94BC-5C9F7BE16258}" dt="2021-06-17T07:02:05.025" v="31" actId="26606"/>
          <ac:grpSpMkLst>
            <pc:docMk/>
            <pc:sldMk cId="2153364024" sldId="258"/>
            <ac:grpSpMk id="10" creationId="{17C4610E-9C18-467B-BF10-BE6A974CC364}"/>
          </ac:grpSpMkLst>
        </pc:grpChg>
        <pc:grpChg chg="add del">
          <ac:chgData name="Timo Dokter" userId="1d61eefc-686d-4cd1-9800-371ff67ec002" providerId="ADAL" clId="{4D1AD79C-CB5F-4D21-94BC-5C9F7BE16258}" dt="2021-06-17T07:02:05.025" v="31" actId="26606"/>
          <ac:grpSpMkLst>
            <pc:docMk/>
            <pc:sldMk cId="2153364024" sldId="258"/>
            <ac:grpSpMk id="31" creationId="{A899734C-500F-4274-9854-8BFA14A1D7EE}"/>
          </ac:grpSpMkLst>
        </pc:grpChg>
        <pc:grpChg chg="add del">
          <ac:chgData name="Timo Dokter" userId="1d61eefc-686d-4cd1-9800-371ff67ec002" providerId="ADAL" clId="{4D1AD79C-CB5F-4D21-94BC-5C9F7BE16258}" dt="2021-06-17T07:02:05.025" v="31" actId="26606"/>
          <ac:grpSpMkLst>
            <pc:docMk/>
            <pc:sldMk cId="2153364024" sldId="258"/>
            <ac:grpSpMk id="38" creationId="{874C0C03-1202-4DC9-BA33-998DDFB3FB89}"/>
          </ac:grpSpMkLst>
        </pc:grpChg>
        <pc:grpChg chg="add">
          <ac:chgData name="Timo Dokter" userId="1d61eefc-686d-4cd1-9800-371ff67ec002" providerId="ADAL" clId="{4D1AD79C-CB5F-4D21-94BC-5C9F7BE16258}" dt="2021-06-17T07:02:05.025" v="31" actId="26606"/>
          <ac:grpSpMkLst>
            <pc:docMk/>
            <pc:sldMk cId="2153364024" sldId="258"/>
            <ac:grpSpMk id="66" creationId="{17C4610E-9C18-467B-BF10-BE6A974CC364}"/>
          </ac:grpSpMkLst>
        </pc:grpChg>
        <pc:grpChg chg="add">
          <ac:chgData name="Timo Dokter" userId="1d61eefc-686d-4cd1-9800-371ff67ec002" providerId="ADAL" clId="{4D1AD79C-CB5F-4D21-94BC-5C9F7BE16258}" dt="2021-06-17T07:02:05.025" v="31" actId="26606"/>
          <ac:grpSpMkLst>
            <pc:docMk/>
            <pc:sldMk cId="2153364024" sldId="258"/>
            <ac:grpSpMk id="87" creationId="{A899734C-500F-4274-9854-8BFA14A1D7EE}"/>
          </ac:grpSpMkLst>
        </pc:grpChg>
        <pc:grpChg chg="add">
          <ac:chgData name="Timo Dokter" userId="1d61eefc-686d-4cd1-9800-371ff67ec002" providerId="ADAL" clId="{4D1AD79C-CB5F-4D21-94BC-5C9F7BE16258}" dt="2021-06-17T07:02:05.025" v="31" actId="26606"/>
          <ac:grpSpMkLst>
            <pc:docMk/>
            <pc:sldMk cId="2153364024" sldId="258"/>
            <ac:grpSpMk id="94" creationId="{874C0C03-1202-4DC9-BA33-998DDFB3FB89}"/>
          </ac:grpSpMkLst>
        </pc:grpChg>
        <pc:picChg chg="add del mod">
          <ac:chgData name="Timo Dokter" userId="1d61eefc-686d-4cd1-9800-371ff67ec002" providerId="ADAL" clId="{4D1AD79C-CB5F-4D21-94BC-5C9F7BE16258}" dt="2021-06-17T07:02:39.658" v="32" actId="478"/>
          <ac:picMkLst>
            <pc:docMk/>
            <pc:sldMk cId="2153364024" sldId="258"/>
            <ac:picMk id="5" creationId="{41B427C4-8558-459A-9479-E3E2F51CCD76}"/>
          </ac:picMkLst>
        </pc:picChg>
      </pc:sldChg>
      <pc:sldChg chg="addSp delSp modSp new mod setBg">
        <pc:chgData name="Timo Dokter" userId="1d61eefc-686d-4cd1-9800-371ff67ec002" providerId="ADAL" clId="{4D1AD79C-CB5F-4D21-94BC-5C9F7BE16258}" dt="2021-06-17T07:06:09.780" v="84" actId="14100"/>
        <pc:sldMkLst>
          <pc:docMk/>
          <pc:sldMk cId="4141875637" sldId="259"/>
        </pc:sldMkLst>
        <pc:spChg chg="mod">
          <ac:chgData name="Timo Dokter" userId="1d61eefc-686d-4cd1-9800-371ff67ec002" providerId="ADAL" clId="{4D1AD79C-CB5F-4D21-94BC-5C9F7BE16258}" dt="2021-06-17T07:05:01.159" v="67" actId="26606"/>
          <ac:spMkLst>
            <pc:docMk/>
            <pc:sldMk cId="4141875637" sldId="259"/>
            <ac:spMk id="2" creationId="{B5D11601-7E31-48B1-9CA9-02BE4D6872A3}"/>
          </ac:spMkLst>
        </pc:spChg>
        <pc:spChg chg="del">
          <ac:chgData name="Timo Dokter" userId="1d61eefc-686d-4cd1-9800-371ff67ec002" providerId="ADAL" clId="{4D1AD79C-CB5F-4D21-94BC-5C9F7BE16258}" dt="2021-06-17T07:04:52.556" v="66"/>
          <ac:spMkLst>
            <pc:docMk/>
            <pc:sldMk cId="4141875637" sldId="259"/>
            <ac:spMk id="3" creationId="{7270B12B-67A2-4198-B731-E2882D5AA04A}"/>
          </ac:spMkLst>
        </pc:spChg>
        <pc:spChg chg="add del mod">
          <ac:chgData name="Timo Dokter" userId="1d61eefc-686d-4cd1-9800-371ff67ec002" providerId="ADAL" clId="{4D1AD79C-CB5F-4D21-94BC-5C9F7BE16258}" dt="2021-06-17T07:05:58.207" v="80"/>
          <ac:spMkLst>
            <pc:docMk/>
            <pc:sldMk cId="4141875637" sldId="259"/>
            <ac:spMk id="7" creationId="{5D14EA2B-E4E0-4A6A-9F74-6D0CF69D9F52}"/>
          </ac:spMkLst>
        </pc:spChg>
        <pc:spChg chg="add del">
          <ac:chgData name="Timo Dokter" userId="1d61eefc-686d-4cd1-9800-371ff67ec002" providerId="ADAL" clId="{4D1AD79C-CB5F-4D21-94BC-5C9F7BE16258}" dt="2021-06-17T07:06:01.113" v="82" actId="26606"/>
          <ac:spMkLst>
            <pc:docMk/>
            <pc:sldMk cId="4141875637" sldId="259"/>
            <ac:spMk id="36" creationId="{8334A2EF-69D9-41C1-9876-91D7FCF7C3C4}"/>
          </ac:spMkLst>
        </pc:spChg>
        <pc:spChg chg="add del">
          <ac:chgData name="Timo Dokter" userId="1d61eefc-686d-4cd1-9800-371ff67ec002" providerId="ADAL" clId="{4D1AD79C-CB5F-4D21-94BC-5C9F7BE16258}" dt="2021-06-17T07:06:01.113" v="82" actId="26606"/>
          <ac:spMkLst>
            <pc:docMk/>
            <pc:sldMk cId="4141875637" sldId="259"/>
            <ac:spMk id="59" creationId="{C8CA0C52-5ACA-4F17-AA4A-312E0E110981}"/>
          </ac:spMkLst>
        </pc:spChg>
        <pc:spChg chg="add del">
          <ac:chgData name="Timo Dokter" userId="1d61eefc-686d-4cd1-9800-371ff67ec002" providerId="ADAL" clId="{4D1AD79C-CB5F-4D21-94BC-5C9F7BE16258}" dt="2021-06-17T07:06:01.113" v="82" actId="26606"/>
          <ac:spMkLst>
            <pc:docMk/>
            <pc:sldMk cId="4141875637" sldId="259"/>
            <ac:spMk id="61" creationId="{4F37E7FB-7372-47E3-914E-7CF7E94B1C49}"/>
          </ac:spMkLst>
        </pc:spChg>
        <pc:spChg chg="add">
          <ac:chgData name="Timo Dokter" userId="1d61eefc-686d-4cd1-9800-371ff67ec002" providerId="ADAL" clId="{4D1AD79C-CB5F-4D21-94BC-5C9F7BE16258}" dt="2021-06-17T07:06:01.113" v="82" actId="26606"/>
          <ac:spMkLst>
            <pc:docMk/>
            <pc:sldMk cId="4141875637" sldId="259"/>
            <ac:spMk id="65" creationId="{8334A2EF-69D9-41C1-9876-91D7FCF7C3C4}"/>
          </ac:spMkLst>
        </pc:spChg>
        <pc:spChg chg="add">
          <ac:chgData name="Timo Dokter" userId="1d61eefc-686d-4cd1-9800-371ff67ec002" providerId="ADAL" clId="{4D1AD79C-CB5F-4D21-94BC-5C9F7BE16258}" dt="2021-06-17T07:06:01.113" v="82" actId="26606"/>
          <ac:spMkLst>
            <pc:docMk/>
            <pc:sldMk cId="4141875637" sldId="259"/>
            <ac:spMk id="91" creationId="{C8CA0C52-5ACA-4F17-AA4A-312E0E110981}"/>
          </ac:spMkLst>
        </pc:spChg>
        <pc:spChg chg="add del">
          <ac:chgData name="Timo Dokter" userId="1d61eefc-686d-4cd1-9800-371ff67ec002" providerId="ADAL" clId="{4D1AD79C-CB5F-4D21-94BC-5C9F7BE16258}" dt="2021-06-17T07:05:44.857" v="78" actId="26606"/>
          <ac:spMkLst>
            <pc:docMk/>
            <pc:sldMk cId="4141875637" sldId="259"/>
            <ac:spMk id="92" creationId="{8334A2EF-69D9-41C1-9876-91D7FCF7C3C4}"/>
          </ac:spMkLst>
        </pc:spChg>
        <pc:spChg chg="add">
          <ac:chgData name="Timo Dokter" userId="1d61eefc-686d-4cd1-9800-371ff67ec002" providerId="ADAL" clId="{4D1AD79C-CB5F-4D21-94BC-5C9F7BE16258}" dt="2021-06-17T07:06:01.113" v="82" actId="26606"/>
          <ac:spMkLst>
            <pc:docMk/>
            <pc:sldMk cId="4141875637" sldId="259"/>
            <ac:spMk id="93" creationId="{4F37E7FB-7372-47E3-914E-7CF7E94B1C49}"/>
          </ac:spMkLst>
        </pc:spChg>
        <pc:spChg chg="add del">
          <ac:chgData name="Timo Dokter" userId="1d61eefc-686d-4cd1-9800-371ff67ec002" providerId="ADAL" clId="{4D1AD79C-CB5F-4D21-94BC-5C9F7BE16258}" dt="2021-06-17T07:05:44.857" v="78" actId="26606"/>
          <ac:spMkLst>
            <pc:docMk/>
            <pc:sldMk cId="4141875637" sldId="259"/>
            <ac:spMk id="115" creationId="{C8CA0C52-5ACA-4F17-AA4A-312E0E110981}"/>
          </ac:spMkLst>
        </pc:spChg>
        <pc:spChg chg="add del">
          <ac:chgData name="Timo Dokter" userId="1d61eefc-686d-4cd1-9800-371ff67ec002" providerId="ADAL" clId="{4D1AD79C-CB5F-4D21-94BC-5C9F7BE16258}" dt="2021-06-17T07:05:44.857" v="78" actId="26606"/>
          <ac:spMkLst>
            <pc:docMk/>
            <pc:sldMk cId="4141875637" sldId="259"/>
            <ac:spMk id="117" creationId="{4F37E7FB-7372-47E3-914E-7CF7E94B1C49}"/>
          </ac:spMkLst>
        </pc:spChg>
        <pc:grpChg chg="add del">
          <ac:chgData name="Timo Dokter" userId="1d61eefc-686d-4cd1-9800-371ff67ec002" providerId="ADAL" clId="{4D1AD79C-CB5F-4D21-94BC-5C9F7BE16258}" dt="2021-06-17T07:06:01.113" v="82" actId="26606"/>
          <ac:grpSpMkLst>
            <pc:docMk/>
            <pc:sldMk cId="4141875637" sldId="259"/>
            <ac:grpSpMk id="10" creationId="{2DAE3342-9DFC-49D4-B09C-25E310769317}"/>
          </ac:grpSpMkLst>
        </pc:grpChg>
        <pc:grpChg chg="add del">
          <ac:chgData name="Timo Dokter" userId="1d61eefc-686d-4cd1-9800-371ff67ec002" providerId="ADAL" clId="{4D1AD79C-CB5F-4D21-94BC-5C9F7BE16258}" dt="2021-06-17T07:06:01.113" v="82" actId="26606"/>
          <ac:grpSpMkLst>
            <pc:docMk/>
            <pc:sldMk cId="4141875637" sldId="259"/>
            <ac:grpSpMk id="31" creationId="{B54F73D8-62C2-4127-9D19-01219BBB9942}"/>
          </ac:grpSpMkLst>
        </pc:grpChg>
        <pc:grpChg chg="add del">
          <ac:chgData name="Timo Dokter" userId="1d61eefc-686d-4cd1-9800-371ff67ec002" providerId="ADAL" clId="{4D1AD79C-CB5F-4D21-94BC-5C9F7BE16258}" dt="2021-06-17T07:06:01.113" v="82" actId="26606"/>
          <ac:grpSpMkLst>
            <pc:docMk/>
            <pc:sldMk cId="4141875637" sldId="259"/>
            <ac:grpSpMk id="38" creationId="{874C0C03-1202-4DC9-BA33-998DDFB3FB89}"/>
          </ac:grpSpMkLst>
        </pc:grpChg>
        <pc:grpChg chg="add">
          <ac:chgData name="Timo Dokter" userId="1d61eefc-686d-4cd1-9800-371ff67ec002" providerId="ADAL" clId="{4D1AD79C-CB5F-4D21-94BC-5C9F7BE16258}" dt="2021-06-17T07:06:01.113" v="82" actId="26606"/>
          <ac:grpSpMkLst>
            <pc:docMk/>
            <pc:sldMk cId="4141875637" sldId="259"/>
            <ac:grpSpMk id="63" creationId="{17C4610E-9C18-467B-BF10-BE6A974CC364}"/>
          </ac:grpSpMkLst>
        </pc:grpChg>
        <pc:grpChg chg="add">
          <ac:chgData name="Timo Dokter" userId="1d61eefc-686d-4cd1-9800-371ff67ec002" providerId="ADAL" clId="{4D1AD79C-CB5F-4D21-94BC-5C9F7BE16258}" dt="2021-06-17T07:06:01.113" v="82" actId="26606"/>
          <ac:grpSpMkLst>
            <pc:docMk/>
            <pc:sldMk cId="4141875637" sldId="259"/>
            <ac:grpSpMk id="64" creationId="{A899734C-500F-4274-9854-8BFA14A1D7EE}"/>
          </ac:grpSpMkLst>
        </pc:grpChg>
        <pc:grpChg chg="add del">
          <ac:chgData name="Timo Dokter" userId="1d61eefc-686d-4cd1-9800-371ff67ec002" providerId="ADAL" clId="{4D1AD79C-CB5F-4D21-94BC-5C9F7BE16258}" dt="2021-06-17T07:05:44.857" v="78" actId="26606"/>
          <ac:grpSpMkLst>
            <pc:docMk/>
            <pc:sldMk cId="4141875637" sldId="259"/>
            <ac:grpSpMk id="66" creationId="{17C4610E-9C18-467B-BF10-BE6A974CC364}"/>
          </ac:grpSpMkLst>
        </pc:grpChg>
        <pc:grpChg chg="add">
          <ac:chgData name="Timo Dokter" userId="1d61eefc-686d-4cd1-9800-371ff67ec002" providerId="ADAL" clId="{4D1AD79C-CB5F-4D21-94BC-5C9F7BE16258}" dt="2021-06-17T07:06:01.113" v="82" actId="26606"/>
          <ac:grpSpMkLst>
            <pc:docMk/>
            <pc:sldMk cId="4141875637" sldId="259"/>
            <ac:grpSpMk id="86" creationId="{874C0C03-1202-4DC9-BA33-998DDFB3FB89}"/>
          </ac:grpSpMkLst>
        </pc:grpChg>
        <pc:grpChg chg="add del">
          <ac:chgData name="Timo Dokter" userId="1d61eefc-686d-4cd1-9800-371ff67ec002" providerId="ADAL" clId="{4D1AD79C-CB5F-4D21-94BC-5C9F7BE16258}" dt="2021-06-17T07:05:44.857" v="78" actId="26606"/>
          <ac:grpSpMkLst>
            <pc:docMk/>
            <pc:sldMk cId="4141875637" sldId="259"/>
            <ac:grpSpMk id="87" creationId="{A899734C-500F-4274-9854-8BFA14A1D7EE}"/>
          </ac:grpSpMkLst>
        </pc:grpChg>
        <pc:grpChg chg="add del">
          <ac:chgData name="Timo Dokter" userId="1d61eefc-686d-4cd1-9800-371ff67ec002" providerId="ADAL" clId="{4D1AD79C-CB5F-4D21-94BC-5C9F7BE16258}" dt="2021-06-17T07:05:44.857" v="78" actId="26606"/>
          <ac:grpSpMkLst>
            <pc:docMk/>
            <pc:sldMk cId="4141875637" sldId="259"/>
            <ac:grpSpMk id="94" creationId="{874C0C03-1202-4DC9-BA33-998DDFB3FB89}"/>
          </ac:grpSpMkLst>
        </pc:grpChg>
        <pc:picChg chg="add del mod">
          <ac:chgData name="Timo Dokter" userId="1d61eefc-686d-4cd1-9800-371ff67ec002" providerId="ADAL" clId="{4D1AD79C-CB5F-4D21-94BC-5C9F7BE16258}" dt="2021-06-17T07:05:49.046" v="79" actId="478"/>
          <ac:picMkLst>
            <pc:docMk/>
            <pc:sldMk cId="4141875637" sldId="259"/>
            <ac:picMk id="5" creationId="{3BBDA275-AFC4-450A-82FA-B79B4C58C663}"/>
          </ac:picMkLst>
        </pc:picChg>
        <pc:picChg chg="add mod">
          <ac:chgData name="Timo Dokter" userId="1d61eefc-686d-4cd1-9800-371ff67ec002" providerId="ADAL" clId="{4D1AD79C-CB5F-4D21-94BC-5C9F7BE16258}" dt="2021-06-17T07:06:09.780" v="84" actId="14100"/>
          <ac:picMkLst>
            <pc:docMk/>
            <pc:sldMk cId="4141875637" sldId="259"/>
            <ac:picMk id="9" creationId="{A7932010-5F93-485A-AD6B-2CDB44A9C6E7}"/>
          </ac:picMkLst>
        </pc:picChg>
      </pc:sldChg>
      <pc:sldChg chg="addSp delSp modSp new mod setBg">
        <pc:chgData name="Timo Dokter" userId="1d61eefc-686d-4cd1-9800-371ff67ec002" providerId="ADAL" clId="{4D1AD79C-CB5F-4D21-94BC-5C9F7BE16258}" dt="2021-06-17T07:06:34.183" v="112" actId="26606"/>
        <pc:sldMkLst>
          <pc:docMk/>
          <pc:sldMk cId="786982473" sldId="260"/>
        </pc:sldMkLst>
        <pc:spChg chg="mod">
          <ac:chgData name="Timo Dokter" userId="1d61eefc-686d-4cd1-9800-371ff67ec002" providerId="ADAL" clId="{4D1AD79C-CB5F-4D21-94BC-5C9F7BE16258}" dt="2021-06-17T07:06:34.183" v="112" actId="26606"/>
          <ac:spMkLst>
            <pc:docMk/>
            <pc:sldMk cId="786982473" sldId="260"/>
            <ac:spMk id="2" creationId="{CBA09399-6E1B-44DA-A27F-D857712792F2}"/>
          </ac:spMkLst>
        </pc:spChg>
        <pc:spChg chg="del">
          <ac:chgData name="Timo Dokter" userId="1d61eefc-686d-4cd1-9800-371ff67ec002" providerId="ADAL" clId="{4D1AD79C-CB5F-4D21-94BC-5C9F7BE16258}" dt="2021-06-17T07:06:29.020" v="111"/>
          <ac:spMkLst>
            <pc:docMk/>
            <pc:sldMk cId="786982473" sldId="260"/>
            <ac:spMk id="3" creationId="{0D4C6810-5C6D-4F06-BC37-6846CBDFFBD8}"/>
          </ac:spMkLst>
        </pc:spChg>
        <pc:spChg chg="add">
          <ac:chgData name="Timo Dokter" userId="1d61eefc-686d-4cd1-9800-371ff67ec002" providerId="ADAL" clId="{4D1AD79C-CB5F-4D21-94BC-5C9F7BE16258}" dt="2021-06-17T07:06:34.183" v="112" actId="26606"/>
          <ac:spMkLst>
            <pc:docMk/>
            <pc:sldMk cId="786982473" sldId="260"/>
            <ac:spMk id="36" creationId="{8334A2EF-69D9-41C1-9876-91D7FCF7C3C4}"/>
          </ac:spMkLst>
        </pc:spChg>
        <pc:spChg chg="add">
          <ac:chgData name="Timo Dokter" userId="1d61eefc-686d-4cd1-9800-371ff67ec002" providerId="ADAL" clId="{4D1AD79C-CB5F-4D21-94BC-5C9F7BE16258}" dt="2021-06-17T07:06:34.183" v="112" actId="26606"/>
          <ac:spMkLst>
            <pc:docMk/>
            <pc:sldMk cId="786982473" sldId="260"/>
            <ac:spMk id="59" creationId="{C8CA0C52-5ACA-4F17-AA4A-312E0E110981}"/>
          </ac:spMkLst>
        </pc:spChg>
        <pc:spChg chg="add">
          <ac:chgData name="Timo Dokter" userId="1d61eefc-686d-4cd1-9800-371ff67ec002" providerId="ADAL" clId="{4D1AD79C-CB5F-4D21-94BC-5C9F7BE16258}" dt="2021-06-17T07:06:34.183" v="112" actId="26606"/>
          <ac:spMkLst>
            <pc:docMk/>
            <pc:sldMk cId="786982473" sldId="260"/>
            <ac:spMk id="61" creationId="{4F37E7FB-7372-47E3-914E-7CF7E94B1C49}"/>
          </ac:spMkLst>
        </pc:spChg>
        <pc:grpChg chg="add">
          <ac:chgData name="Timo Dokter" userId="1d61eefc-686d-4cd1-9800-371ff67ec002" providerId="ADAL" clId="{4D1AD79C-CB5F-4D21-94BC-5C9F7BE16258}" dt="2021-06-17T07:06:34.183" v="112" actId="26606"/>
          <ac:grpSpMkLst>
            <pc:docMk/>
            <pc:sldMk cId="786982473" sldId="260"/>
            <ac:grpSpMk id="10" creationId="{17C4610E-9C18-467B-BF10-BE6A974CC364}"/>
          </ac:grpSpMkLst>
        </pc:grpChg>
        <pc:grpChg chg="add">
          <ac:chgData name="Timo Dokter" userId="1d61eefc-686d-4cd1-9800-371ff67ec002" providerId="ADAL" clId="{4D1AD79C-CB5F-4D21-94BC-5C9F7BE16258}" dt="2021-06-17T07:06:34.183" v="112" actId="26606"/>
          <ac:grpSpMkLst>
            <pc:docMk/>
            <pc:sldMk cId="786982473" sldId="260"/>
            <ac:grpSpMk id="31" creationId="{A899734C-500F-4274-9854-8BFA14A1D7EE}"/>
          </ac:grpSpMkLst>
        </pc:grpChg>
        <pc:grpChg chg="add">
          <ac:chgData name="Timo Dokter" userId="1d61eefc-686d-4cd1-9800-371ff67ec002" providerId="ADAL" clId="{4D1AD79C-CB5F-4D21-94BC-5C9F7BE16258}" dt="2021-06-17T07:06:34.183" v="112" actId="26606"/>
          <ac:grpSpMkLst>
            <pc:docMk/>
            <pc:sldMk cId="786982473" sldId="260"/>
            <ac:grpSpMk id="38" creationId="{874C0C03-1202-4DC9-BA33-998DDFB3FB89}"/>
          </ac:grpSpMkLst>
        </pc:grpChg>
        <pc:picChg chg="add mod">
          <ac:chgData name="Timo Dokter" userId="1d61eefc-686d-4cd1-9800-371ff67ec002" providerId="ADAL" clId="{4D1AD79C-CB5F-4D21-94BC-5C9F7BE16258}" dt="2021-06-17T07:06:34.183" v="112" actId="26606"/>
          <ac:picMkLst>
            <pc:docMk/>
            <pc:sldMk cId="786982473" sldId="260"/>
            <ac:picMk id="5" creationId="{CD5F637F-558C-4F30-9A1D-AB108B74650F}"/>
          </ac:picMkLst>
        </pc:picChg>
      </pc:sldChg>
      <pc:sldChg chg="addSp modSp new mod setBg">
        <pc:chgData name="Timo Dokter" userId="1d61eefc-686d-4cd1-9800-371ff67ec002" providerId="ADAL" clId="{4D1AD79C-CB5F-4D21-94BC-5C9F7BE16258}" dt="2021-06-17T07:07:28.875" v="155" actId="20577"/>
        <pc:sldMkLst>
          <pc:docMk/>
          <pc:sldMk cId="3269257685" sldId="261"/>
        </pc:sldMkLst>
        <pc:spChg chg="mod">
          <ac:chgData name="Timo Dokter" userId="1d61eefc-686d-4cd1-9800-371ff67ec002" providerId="ADAL" clId="{4D1AD79C-CB5F-4D21-94BC-5C9F7BE16258}" dt="2021-06-17T07:07:11.559" v="139" actId="26606"/>
          <ac:spMkLst>
            <pc:docMk/>
            <pc:sldMk cId="3269257685" sldId="261"/>
            <ac:spMk id="2" creationId="{6DEFEDC2-E008-407F-B08A-3BCD38D479E0}"/>
          </ac:spMkLst>
        </pc:spChg>
        <pc:spChg chg="mod ord">
          <ac:chgData name="Timo Dokter" userId="1d61eefc-686d-4cd1-9800-371ff67ec002" providerId="ADAL" clId="{4D1AD79C-CB5F-4D21-94BC-5C9F7BE16258}" dt="2021-06-17T07:07:28.875" v="155" actId="20577"/>
          <ac:spMkLst>
            <pc:docMk/>
            <pc:sldMk cId="3269257685" sldId="261"/>
            <ac:spMk id="3" creationId="{1252FC80-82FC-4C1F-886E-8CCAD3C0354A}"/>
          </ac:spMkLst>
        </pc:spChg>
        <pc:spChg chg="add">
          <ac:chgData name="Timo Dokter" userId="1d61eefc-686d-4cd1-9800-371ff67ec002" providerId="ADAL" clId="{4D1AD79C-CB5F-4D21-94BC-5C9F7BE16258}" dt="2021-06-17T07:07:11.559" v="139" actId="26606"/>
          <ac:spMkLst>
            <pc:docMk/>
            <pc:sldMk cId="3269257685" sldId="261"/>
            <ac:spMk id="10" creationId="{48CAE4AE-A9DF-45AF-9A9C-1712BC63418E}"/>
          </ac:spMkLst>
        </pc:spChg>
        <pc:spChg chg="add">
          <ac:chgData name="Timo Dokter" userId="1d61eefc-686d-4cd1-9800-371ff67ec002" providerId="ADAL" clId="{4D1AD79C-CB5F-4D21-94BC-5C9F7BE16258}" dt="2021-06-17T07:07:11.559" v="139" actId="26606"/>
          <ac:spMkLst>
            <pc:docMk/>
            <pc:sldMk cId="3269257685" sldId="261"/>
            <ac:spMk id="35" creationId="{E972DE0D-2E53-4159-ABD3-C601524262C2}"/>
          </ac:spMkLst>
        </pc:spChg>
        <pc:grpChg chg="add">
          <ac:chgData name="Timo Dokter" userId="1d61eefc-686d-4cd1-9800-371ff67ec002" providerId="ADAL" clId="{4D1AD79C-CB5F-4D21-94BC-5C9F7BE16258}" dt="2021-06-17T07:07:11.559" v="139" actId="26606"/>
          <ac:grpSpMkLst>
            <pc:docMk/>
            <pc:sldMk cId="3269257685" sldId="261"/>
            <ac:grpSpMk id="12" creationId="{6C272060-BC98-4C91-A58F-4DFEC566CF7F}"/>
          </ac:grpSpMkLst>
        </pc:grpChg>
        <pc:picChg chg="add mod">
          <ac:chgData name="Timo Dokter" userId="1d61eefc-686d-4cd1-9800-371ff67ec002" providerId="ADAL" clId="{4D1AD79C-CB5F-4D21-94BC-5C9F7BE16258}" dt="2021-06-17T07:07:11.559" v="139" actId="26606"/>
          <ac:picMkLst>
            <pc:docMk/>
            <pc:sldMk cId="3269257685" sldId="261"/>
            <ac:picMk id="5" creationId="{CB4A79CC-33CD-49E4-AFA1-D81AFA1A30EB}"/>
          </ac:picMkLst>
        </pc:picChg>
      </pc:sldChg>
      <pc:sldChg chg="modSp new mod">
        <pc:chgData name="Timo Dokter" userId="1d61eefc-686d-4cd1-9800-371ff67ec002" providerId="ADAL" clId="{4D1AD79C-CB5F-4D21-94BC-5C9F7BE16258}" dt="2021-06-17T07:07:48.587" v="195" actId="20577"/>
        <pc:sldMkLst>
          <pc:docMk/>
          <pc:sldMk cId="1931045189" sldId="262"/>
        </pc:sldMkLst>
        <pc:spChg chg="mod">
          <ac:chgData name="Timo Dokter" userId="1d61eefc-686d-4cd1-9800-371ff67ec002" providerId="ADAL" clId="{4D1AD79C-CB5F-4D21-94BC-5C9F7BE16258}" dt="2021-06-17T07:07:42.365" v="168" actId="20577"/>
          <ac:spMkLst>
            <pc:docMk/>
            <pc:sldMk cId="1931045189" sldId="262"/>
            <ac:spMk id="2" creationId="{1AE18370-A8C8-4323-905A-1446824E7779}"/>
          </ac:spMkLst>
        </pc:spChg>
        <pc:spChg chg="mod">
          <ac:chgData name="Timo Dokter" userId="1d61eefc-686d-4cd1-9800-371ff67ec002" providerId="ADAL" clId="{4D1AD79C-CB5F-4D21-94BC-5C9F7BE16258}" dt="2021-06-17T07:07:48.587" v="195" actId="20577"/>
          <ac:spMkLst>
            <pc:docMk/>
            <pc:sldMk cId="1931045189" sldId="262"/>
            <ac:spMk id="3" creationId="{CFD27EB8-9B8E-4668-B474-8EDB2FBE9AA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0BAFD91D-5BEA-4295-96E6-0DF67BCBB40D}" type="datetimeFigureOut">
              <a:rPr lang="nl-NL" smtClean="0"/>
              <a:t>17-6-2021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83955313-56A6-47FF-9224-3C6A74F312F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18303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FD91D-5BEA-4295-96E6-0DF67BCBB40D}" type="datetimeFigureOut">
              <a:rPr lang="nl-NL" smtClean="0"/>
              <a:t>17-6-2021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55313-56A6-47FF-9224-3C6A74F312F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60624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0BAFD91D-5BEA-4295-96E6-0DF67BCBB40D}" type="datetimeFigureOut">
              <a:rPr lang="nl-NL" smtClean="0"/>
              <a:t>17-6-2021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83955313-56A6-47FF-9224-3C6A74F312F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05860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FD91D-5BEA-4295-96E6-0DF67BCBB40D}" type="datetimeFigureOut">
              <a:rPr lang="nl-NL" smtClean="0"/>
              <a:t>17-6-2021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55313-56A6-47FF-9224-3C6A74F312F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6389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0BAFD91D-5BEA-4295-96E6-0DF67BCBB40D}" type="datetimeFigureOut">
              <a:rPr lang="nl-NL" smtClean="0"/>
              <a:t>17-6-2021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83955313-56A6-47FF-9224-3C6A74F312F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93497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0BAFD91D-5BEA-4295-96E6-0DF67BCBB40D}" type="datetimeFigureOut">
              <a:rPr lang="nl-NL" smtClean="0"/>
              <a:t>17-6-2021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83955313-56A6-47FF-9224-3C6A74F312F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01138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0BAFD91D-5BEA-4295-96E6-0DF67BCBB40D}" type="datetimeFigureOut">
              <a:rPr lang="nl-NL" smtClean="0"/>
              <a:t>17-6-2021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83955313-56A6-47FF-9224-3C6A74F312F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22289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FD91D-5BEA-4295-96E6-0DF67BCBB40D}" type="datetimeFigureOut">
              <a:rPr lang="nl-NL" smtClean="0"/>
              <a:t>17-6-2021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55313-56A6-47FF-9224-3C6A74F312F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40287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0BAFD91D-5BEA-4295-96E6-0DF67BCBB40D}" type="datetimeFigureOut">
              <a:rPr lang="nl-NL" smtClean="0"/>
              <a:t>17-6-2021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83955313-56A6-47FF-9224-3C6A74F312F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58670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FD91D-5BEA-4295-96E6-0DF67BCBB40D}" type="datetimeFigureOut">
              <a:rPr lang="nl-NL" smtClean="0"/>
              <a:t>17-6-2021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55313-56A6-47FF-9224-3C6A74F312F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88848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0BAFD91D-5BEA-4295-96E6-0DF67BCBB40D}" type="datetimeFigureOut">
              <a:rPr lang="nl-NL" smtClean="0"/>
              <a:t>17-6-2021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83955313-56A6-47FF-9224-3C6A74F312F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39556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FD91D-5BEA-4295-96E6-0DF67BCBB40D}" type="datetimeFigureOut">
              <a:rPr lang="nl-NL" smtClean="0"/>
              <a:t>17-6-2021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955313-56A6-47FF-9224-3C6A74F312F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84229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tarwars.fandom.com/wiki/Main_Page" TargetMode="External"/><Relationship Id="rId2" Type="http://schemas.openxmlformats.org/officeDocument/2006/relationships/hyperlink" Target="https://helpx.adobe.com/nl/xd/get-started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icrosoft.com/en-us/p/fandomwikia/9pjjj5mljzhs?activetab=pivot:overviewtab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7D5ACA-48D2-4299-B8E4-B09DFD3EE9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nl-NL" dirty="0"/>
              <a:t>Digitale vaardigheden</a:t>
            </a:r>
            <a:br>
              <a:rPr lang="nl-NL" dirty="0"/>
            </a:br>
            <a:r>
              <a:rPr lang="nl-NL" sz="4000" dirty="0"/>
              <a:t>mijn app design</a:t>
            </a: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649F770-57DC-490A-85A7-13CD3F1FBE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r>
              <a:rPr lang="nl-NL" dirty="0"/>
              <a:t>Gemaakt door: Timo Dokter</a:t>
            </a:r>
          </a:p>
        </p:txBody>
      </p:sp>
    </p:spTree>
    <p:extLst>
      <p:ext uri="{BB962C8B-B14F-4D97-AF65-F5344CB8AC3E}">
        <p14:creationId xmlns:p14="http://schemas.microsoft.com/office/powerpoint/2010/main" val="2395988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AC78F0-CA60-43BE-84E7-B2720C419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inhoudsopgave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2B1CB6A-2906-474E-87FF-E050B2BE9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nl-NL" dirty="0"/>
              <a:t>Mijn zoekstrategie</a:t>
            </a:r>
          </a:p>
          <a:p>
            <a:pPr marL="342900" indent="-342900">
              <a:buFont typeface="+mj-lt"/>
              <a:buAutoNum type="arabicPeriod"/>
            </a:pPr>
            <a:r>
              <a:rPr lang="nl-NL" dirty="0"/>
              <a:t>Mijn ontwerp</a:t>
            </a:r>
          </a:p>
          <a:p>
            <a:pPr marL="342900" indent="-342900">
              <a:buFont typeface="+mj-lt"/>
              <a:buAutoNum type="arabicPeriod"/>
            </a:pPr>
            <a:r>
              <a:rPr lang="nl-NL" dirty="0"/>
              <a:t>Feedback van klasgenoten</a:t>
            </a:r>
          </a:p>
          <a:p>
            <a:pPr marL="342900" indent="-342900">
              <a:buFont typeface="+mj-lt"/>
              <a:buAutoNum type="arabicPeriod"/>
            </a:pPr>
            <a:r>
              <a:rPr lang="nl-NL" dirty="0"/>
              <a:t>Opslag en beheer van mijn bestanden</a:t>
            </a:r>
          </a:p>
        </p:txBody>
      </p:sp>
    </p:spTree>
    <p:extLst>
      <p:ext uri="{BB962C8B-B14F-4D97-AF65-F5344CB8AC3E}">
        <p14:creationId xmlns:p14="http://schemas.microsoft.com/office/powerpoint/2010/main" val="3704780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67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9" name="Isosceles Triangle 88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92" name="Rectangle 91">
            <a:extLst>
              <a:ext uri="{FF2B5EF4-FFF2-40B4-BE49-F238E27FC236}">
                <a16:creationId xmlns:a16="http://schemas.microsoft.com/office/drawing/2014/main" id="{8334A2EF-69D9-41C1-9876-91D7FCF7C3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874C0C03-1202-4DC9-BA33-998DDFB3F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5" name="Freeform 5">
              <a:extLst>
                <a:ext uri="{FF2B5EF4-FFF2-40B4-BE49-F238E27FC236}">
                  <a16:creationId xmlns:a16="http://schemas.microsoft.com/office/drawing/2014/main" id="{60BF984B-F4C1-4BF0-B296-72CAD8814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6">
              <a:extLst>
                <a:ext uri="{FF2B5EF4-FFF2-40B4-BE49-F238E27FC236}">
                  <a16:creationId xmlns:a16="http://schemas.microsoft.com/office/drawing/2014/main" id="{2E887C16-A8CC-48BD-A34B-69B5D14BE1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7">
              <a:extLst>
                <a:ext uri="{FF2B5EF4-FFF2-40B4-BE49-F238E27FC236}">
                  <a16:creationId xmlns:a16="http://schemas.microsoft.com/office/drawing/2014/main" id="{1194B805-0CE2-4FD6-804E-2771E18BB4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8">
              <a:extLst>
                <a:ext uri="{FF2B5EF4-FFF2-40B4-BE49-F238E27FC236}">
                  <a16:creationId xmlns:a16="http://schemas.microsoft.com/office/drawing/2014/main" id="{96000EBD-113B-4BB5-94F2-B2C9610948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9">
              <a:extLst>
                <a:ext uri="{FF2B5EF4-FFF2-40B4-BE49-F238E27FC236}">
                  <a16:creationId xmlns:a16="http://schemas.microsoft.com/office/drawing/2014/main" id="{C2C37892-BF6A-4DDB-BAA9-48B6A051E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10">
              <a:extLst>
                <a:ext uri="{FF2B5EF4-FFF2-40B4-BE49-F238E27FC236}">
                  <a16:creationId xmlns:a16="http://schemas.microsoft.com/office/drawing/2014/main" id="{B3A53A2B-EB9B-4318-A7F9-E371D211E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11">
              <a:extLst>
                <a:ext uri="{FF2B5EF4-FFF2-40B4-BE49-F238E27FC236}">
                  <a16:creationId xmlns:a16="http://schemas.microsoft.com/office/drawing/2014/main" id="{59001F5F-9338-43E1-BB4B-21C681CA2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12">
              <a:extLst>
                <a:ext uri="{FF2B5EF4-FFF2-40B4-BE49-F238E27FC236}">
                  <a16:creationId xmlns:a16="http://schemas.microsoft.com/office/drawing/2014/main" id="{24781ABE-347F-40E9-9BB2-3E35C8F15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13">
              <a:extLst>
                <a:ext uri="{FF2B5EF4-FFF2-40B4-BE49-F238E27FC236}">
                  <a16:creationId xmlns:a16="http://schemas.microsoft.com/office/drawing/2014/main" id="{6D8A7767-4D16-4AB7-8277-D66FEC7F74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14">
              <a:extLst>
                <a:ext uri="{FF2B5EF4-FFF2-40B4-BE49-F238E27FC236}">
                  <a16:creationId xmlns:a16="http://schemas.microsoft.com/office/drawing/2014/main" id="{1B7D649D-9559-4E1D-937A-351948350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5">
              <a:extLst>
                <a:ext uri="{FF2B5EF4-FFF2-40B4-BE49-F238E27FC236}">
                  <a16:creationId xmlns:a16="http://schemas.microsoft.com/office/drawing/2014/main" id="{45AA5D21-8C7B-4C77-815C-C3A8EA0A5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16">
              <a:extLst>
                <a:ext uri="{FF2B5EF4-FFF2-40B4-BE49-F238E27FC236}">
                  <a16:creationId xmlns:a16="http://schemas.microsoft.com/office/drawing/2014/main" id="{D7A46675-AA96-41DB-B9DB-CAA471A207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17">
              <a:extLst>
                <a:ext uri="{FF2B5EF4-FFF2-40B4-BE49-F238E27FC236}">
                  <a16:creationId xmlns:a16="http://schemas.microsoft.com/office/drawing/2014/main" id="{82090F8A-ECF2-423C-98D0-8EF2262203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18">
              <a:extLst>
                <a:ext uri="{FF2B5EF4-FFF2-40B4-BE49-F238E27FC236}">
                  <a16:creationId xmlns:a16="http://schemas.microsoft.com/office/drawing/2014/main" id="{EA5DE46B-A4BE-407F-835A-693D3E979E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19">
              <a:extLst>
                <a:ext uri="{FF2B5EF4-FFF2-40B4-BE49-F238E27FC236}">
                  <a16:creationId xmlns:a16="http://schemas.microsoft.com/office/drawing/2014/main" id="{429E4297-5489-465D-A6D7-03BD468E05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20">
              <a:extLst>
                <a:ext uri="{FF2B5EF4-FFF2-40B4-BE49-F238E27FC236}">
                  <a16:creationId xmlns:a16="http://schemas.microsoft.com/office/drawing/2014/main" id="{69A4CFA1-B603-453B-AC53-49E8A8DF7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21">
              <a:extLst>
                <a:ext uri="{FF2B5EF4-FFF2-40B4-BE49-F238E27FC236}">
                  <a16:creationId xmlns:a16="http://schemas.microsoft.com/office/drawing/2014/main" id="{7A997EDF-8927-490B-AD5F-046317B8B2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22">
              <a:extLst>
                <a:ext uri="{FF2B5EF4-FFF2-40B4-BE49-F238E27FC236}">
                  <a16:creationId xmlns:a16="http://schemas.microsoft.com/office/drawing/2014/main" id="{3C91BE84-B1A4-4592-A942-2C72C86DD8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23">
              <a:extLst>
                <a:ext uri="{FF2B5EF4-FFF2-40B4-BE49-F238E27FC236}">
                  <a16:creationId xmlns:a16="http://schemas.microsoft.com/office/drawing/2014/main" id="{A0AAA5CD-6E44-429A-91FA-D650BAF9EE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FDF6D5A2-0E74-4D27-918D-D8CC50069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0663" y="1455611"/>
            <a:ext cx="3849624" cy="2312521"/>
          </a:xfrm>
        </p:spPr>
        <p:txBody>
          <a:bodyPr vert="horz" lIns="228600" tIns="228600" rIns="228600" bIns="0" rtlCol="0" anchor="b">
            <a:normAutofit/>
          </a:bodyPr>
          <a:lstStyle/>
          <a:p>
            <a:pPr algn="l">
              <a:lnSpc>
                <a:spcPct val="80000"/>
              </a:lnSpc>
            </a:pPr>
            <a:r>
              <a:rPr lang="en-US">
                <a:solidFill>
                  <a:schemeClr val="tx2"/>
                </a:solidFill>
              </a:rPr>
              <a:t>Mijn zoekstrategie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C8CA0C52-5ACA-4F17-AA4A-312E0E110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7720" y="795527"/>
            <a:ext cx="5970638" cy="5248847"/>
          </a:xfrm>
          <a:prstGeom prst="rect">
            <a:avLst/>
          </a:prstGeom>
          <a:solidFill>
            <a:schemeClr val="bg1"/>
          </a:solidFill>
          <a:ln w="19050">
            <a:solidFill>
              <a:srgbClr val="EF5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Isosceles Triangle 39">
            <a:extLst>
              <a:ext uri="{FF2B5EF4-FFF2-40B4-BE49-F238E27FC236}">
                <a16:creationId xmlns:a16="http://schemas.microsoft.com/office/drawing/2014/main" id="{4F37E7FB-7372-47E3-914E-7CF7E94B1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750273" y="3291386"/>
            <a:ext cx="407233" cy="35106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jdelijke aanduiding voor inhoud 6">
            <a:extLst>
              <a:ext uri="{FF2B5EF4-FFF2-40B4-BE49-F238E27FC236}">
                <a16:creationId xmlns:a16="http://schemas.microsoft.com/office/drawing/2014/main" id="{21121C24-D62E-4984-989B-5F849C98C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584" y="813851"/>
            <a:ext cx="5940267" cy="5248622"/>
          </a:xfrm>
        </p:spPr>
        <p:txBody>
          <a:bodyPr>
            <a:normAutofit lnSpcReduction="10000"/>
          </a:bodyPr>
          <a:lstStyle/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nl-NL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Bronnen</a:t>
            </a:r>
            <a:endParaRPr lang="nl-N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nl-NL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Adobe XD: </a:t>
            </a:r>
            <a:r>
              <a:rPr lang="nl-NL" sz="1800" u="sng" dirty="0">
                <a:solidFill>
                  <a:srgbClr val="0563C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https://helpx.adobe.com/nl/xd/get-started.html</a:t>
            </a:r>
            <a:endParaRPr lang="nl-N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nl-NL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nl-N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nl-NL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Belangrijke bronnen</a:t>
            </a:r>
            <a:endParaRPr lang="nl-N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nl-NL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Wookieepedia</a:t>
            </a:r>
            <a:r>
              <a:rPr lang="nl-NL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nl-NL" sz="1800" u="sng" dirty="0">
                <a:solidFill>
                  <a:srgbClr val="0563C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https://starwars.fandom.com/wiki/Main_Page</a:t>
            </a:r>
            <a:endParaRPr lang="nl-N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nl-NL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Dit was mijn inspiratie om deze opdracht te maken.</a:t>
            </a:r>
            <a:endParaRPr lang="nl-N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Fandom Mobile: </a:t>
            </a:r>
            <a:r>
              <a:rPr lang="en-US" sz="1800" u="sng" dirty="0">
                <a:solidFill>
                  <a:srgbClr val="0563C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https://www.microsoft.com/en-us/p/fandomwikia/9pjjj5mljzhs?activetab=pivot:overviewtab</a:t>
            </a:r>
            <a:endParaRPr lang="nl-N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nl-NL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Dit was mijn inspiratie voor het ontwerp van de app</a:t>
            </a:r>
            <a:endParaRPr lang="nl-N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53364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5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67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4" name="Group 86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9" name="Isosceles Triangle 88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65" name="Rectangle 91">
            <a:extLst>
              <a:ext uri="{FF2B5EF4-FFF2-40B4-BE49-F238E27FC236}">
                <a16:creationId xmlns:a16="http://schemas.microsoft.com/office/drawing/2014/main" id="{8334A2EF-69D9-41C1-9876-91D7FCF7C3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6" name="Group 93">
            <a:extLst>
              <a:ext uri="{FF2B5EF4-FFF2-40B4-BE49-F238E27FC236}">
                <a16:creationId xmlns:a16="http://schemas.microsoft.com/office/drawing/2014/main" id="{874C0C03-1202-4DC9-BA33-998DDFB3F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5" name="Freeform 5">
              <a:extLst>
                <a:ext uri="{FF2B5EF4-FFF2-40B4-BE49-F238E27FC236}">
                  <a16:creationId xmlns:a16="http://schemas.microsoft.com/office/drawing/2014/main" id="{60BF984B-F4C1-4BF0-B296-72CAD8814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6">
              <a:extLst>
                <a:ext uri="{FF2B5EF4-FFF2-40B4-BE49-F238E27FC236}">
                  <a16:creationId xmlns:a16="http://schemas.microsoft.com/office/drawing/2014/main" id="{2E887C16-A8CC-48BD-A34B-69B5D14BE1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7">
              <a:extLst>
                <a:ext uri="{FF2B5EF4-FFF2-40B4-BE49-F238E27FC236}">
                  <a16:creationId xmlns:a16="http://schemas.microsoft.com/office/drawing/2014/main" id="{1194B805-0CE2-4FD6-804E-2771E18BB4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8">
              <a:extLst>
                <a:ext uri="{FF2B5EF4-FFF2-40B4-BE49-F238E27FC236}">
                  <a16:creationId xmlns:a16="http://schemas.microsoft.com/office/drawing/2014/main" id="{96000EBD-113B-4BB5-94F2-B2C9610948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9">
              <a:extLst>
                <a:ext uri="{FF2B5EF4-FFF2-40B4-BE49-F238E27FC236}">
                  <a16:creationId xmlns:a16="http://schemas.microsoft.com/office/drawing/2014/main" id="{C2C37892-BF6A-4DDB-BAA9-48B6A051E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10">
              <a:extLst>
                <a:ext uri="{FF2B5EF4-FFF2-40B4-BE49-F238E27FC236}">
                  <a16:creationId xmlns:a16="http://schemas.microsoft.com/office/drawing/2014/main" id="{B3A53A2B-EB9B-4318-A7F9-E371D211E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11">
              <a:extLst>
                <a:ext uri="{FF2B5EF4-FFF2-40B4-BE49-F238E27FC236}">
                  <a16:creationId xmlns:a16="http://schemas.microsoft.com/office/drawing/2014/main" id="{59001F5F-9338-43E1-BB4B-21C681CA2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12">
              <a:extLst>
                <a:ext uri="{FF2B5EF4-FFF2-40B4-BE49-F238E27FC236}">
                  <a16:creationId xmlns:a16="http://schemas.microsoft.com/office/drawing/2014/main" id="{24781ABE-347F-40E9-9BB2-3E35C8F15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13">
              <a:extLst>
                <a:ext uri="{FF2B5EF4-FFF2-40B4-BE49-F238E27FC236}">
                  <a16:creationId xmlns:a16="http://schemas.microsoft.com/office/drawing/2014/main" id="{6D8A7767-4D16-4AB7-8277-D66FEC7F74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14">
              <a:extLst>
                <a:ext uri="{FF2B5EF4-FFF2-40B4-BE49-F238E27FC236}">
                  <a16:creationId xmlns:a16="http://schemas.microsoft.com/office/drawing/2014/main" id="{1B7D649D-9559-4E1D-937A-351948350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5">
              <a:extLst>
                <a:ext uri="{FF2B5EF4-FFF2-40B4-BE49-F238E27FC236}">
                  <a16:creationId xmlns:a16="http://schemas.microsoft.com/office/drawing/2014/main" id="{45AA5D21-8C7B-4C77-815C-C3A8EA0A5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16">
              <a:extLst>
                <a:ext uri="{FF2B5EF4-FFF2-40B4-BE49-F238E27FC236}">
                  <a16:creationId xmlns:a16="http://schemas.microsoft.com/office/drawing/2014/main" id="{D7A46675-AA96-41DB-B9DB-CAA471A207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17">
              <a:extLst>
                <a:ext uri="{FF2B5EF4-FFF2-40B4-BE49-F238E27FC236}">
                  <a16:creationId xmlns:a16="http://schemas.microsoft.com/office/drawing/2014/main" id="{82090F8A-ECF2-423C-98D0-8EF2262203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18">
              <a:extLst>
                <a:ext uri="{FF2B5EF4-FFF2-40B4-BE49-F238E27FC236}">
                  <a16:creationId xmlns:a16="http://schemas.microsoft.com/office/drawing/2014/main" id="{EA5DE46B-A4BE-407F-835A-693D3E979E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19">
              <a:extLst>
                <a:ext uri="{FF2B5EF4-FFF2-40B4-BE49-F238E27FC236}">
                  <a16:creationId xmlns:a16="http://schemas.microsoft.com/office/drawing/2014/main" id="{429E4297-5489-465D-A6D7-03BD468E05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20">
              <a:extLst>
                <a:ext uri="{FF2B5EF4-FFF2-40B4-BE49-F238E27FC236}">
                  <a16:creationId xmlns:a16="http://schemas.microsoft.com/office/drawing/2014/main" id="{69A4CFA1-B603-453B-AC53-49E8A8DF7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21">
              <a:extLst>
                <a:ext uri="{FF2B5EF4-FFF2-40B4-BE49-F238E27FC236}">
                  <a16:creationId xmlns:a16="http://schemas.microsoft.com/office/drawing/2014/main" id="{7A997EDF-8927-490B-AD5F-046317B8B2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22">
              <a:extLst>
                <a:ext uri="{FF2B5EF4-FFF2-40B4-BE49-F238E27FC236}">
                  <a16:creationId xmlns:a16="http://schemas.microsoft.com/office/drawing/2014/main" id="{3C91BE84-B1A4-4592-A942-2C72C86DD8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23">
              <a:extLst>
                <a:ext uri="{FF2B5EF4-FFF2-40B4-BE49-F238E27FC236}">
                  <a16:creationId xmlns:a16="http://schemas.microsoft.com/office/drawing/2014/main" id="{A0AAA5CD-6E44-429A-91FA-D650BAF9EE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B5D11601-7E31-48B1-9CA9-02BE4D687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0663" y="1455611"/>
            <a:ext cx="3849624" cy="2312521"/>
          </a:xfrm>
        </p:spPr>
        <p:txBody>
          <a:bodyPr vert="horz" lIns="228600" tIns="228600" rIns="228600" bIns="0" rtlCol="0" anchor="b">
            <a:normAutofit/>
          </a:bodyPr>
          <a:lstStyle/>
          <a:p>
            <a:pPr algn="l">
              <a:lnSpc>
                <a:spcPct val="80000"/>
              </a:lnSpc>
            </a:pPr>
            <a:r>
              <a:rPr lang="en-US">
                <a:solidFill>
                  <a:schemeClr val="tx2"/>
                </a:solidFill>
              </a:rPr>
              <a:t>Mijn ontwerp</a:t>
            </a:r>
          </a:p>
        </p:txBody>
      </p:sp>
      <p:sp>
        <p:nvSpPr>
          <p:cNvPr id="91" name="Rectangle 114">
            <a:extLst>
              <a:ext uri="{FF2B5EF4-FFF2-40B4-BE49-F238E27FC236}">
                <a16:creationId xmlns:a16="http://schemas.microsoft.com/office/drawing/2014/main" id="{C8CA0C52-5ACA-4F17-AA4A-312E0E110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7720" y="795527"/>
            <a:ext cx="5970638" cy="5248847"/>
          </a:xfrm>
          <a:prstGeom prst="rect">
            <a:avLst/>
          </a:prstGeom>
          <a:solidFill>
            <a:schemeClr val="bg1"/>
          </a:solidFill>
          <a:ln w="19050">
            <a:solidFill>
              <a:srgbClr val="8047E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Tijdelijke aanduiding voor inhoud 8">
            <a:extLst>
              <a:ext uri="{FF2B5EF4-FFF2-40B4-BE49-F238E27FC236}">
                <a16:creationId xmlns:a16="http://schemas.microsoft.com/office/drawing/2014/main" id="{A7932010-5F93-485A-AD6B-2CDB44A9C6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173" y="960214"/>
            <a:ext cx="4353732" cy="4919472"/>
          </a:xfrm>
          <a:prstGeom prst="rect">
            <a:avLst/>
          </a:prstGeom>
          <a:ln w="12700">
            <a:noFill/>
          </a:ln>
        </p:spPr>
      </p:pic>
      <p:sp>
        <p:nvSpPr>
          <p:cNvPr id="93" name="Isosceles Triangle 39">
            <a:extLst>
              <a:ext uri="{FF2B5EF4-FFF2-40B4-BE49-F238E27FC236}">
                <a16:creationId xmlns:a16="http://schemas.microsoft.com/office/drawing/2014/main" id="{4F37E7FB-7372-47E3-914E-7CF7E94B1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750273" y="3291386"/>
            <a:ext cx="407233" cy="35106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875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8334A2EF-69D9-41C1-9876-91D7FCF7C3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74C0C03-1202-4DC9-BA33-998DDFB3F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60BF984B-F4C1-4BF0-B296-72CAD8814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2E887C16-A8CC-48BD-A34B-69B5D14BE1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1194B805-0CE2-4FD6-804E-2771E18BB4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96000EBD-113B-4BB5-94F2-B2C9610948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C2C37892-BF6A-4DDB-BAA9-48B6A051E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B3A53A2B-EB9B-4318-A7F9-E371D211E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1">
              <a:extLst>
                <a:ext uri="{FF2B5EF4-FFF2-40B4-BE49-F238E27FC236}">
                  <a16:creationId xmlns:a16="http://schemas.microsoft.com/office/drawing/2014/main" id="{59001F5F-9338-43E1-BB4B-21C681CA2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2">
              <a:extLst>
                <a:ext uri="{FF2B5EF4-FFF2-40B4-BE49-F238E27FC236}">
                  <a16:creationId xmlns:a16="http://schemas.microsoft.com/office/drawing/2014/main" id="{24781ABE-347F-40E9-9BB2-3E35C8F15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3">
              <a:extLst>
                <a:ext uri="{FF2B5EF4-FFF2-40B4-BE49-F238E27FC236}">
                  <a16:creationId xmlns:a16="http://schemas.microsoft.com/office/drawing/2014/main" id="{6D8A7767-4D16-4AB7-8277-D66FEC7F74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4">
              <a:extLst>
                <a:ext uri="{FF2B5EF4-FFF2-40B4-BE49-F238E27FC236}">
                  <a16:creationId xmlns:a16="http://schemas.microsoft.com/office/drawing/2014/main" id="{1B7D649D-9559-4E1D-937A-351948350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5">
              <a:extLst>
                <a:ext uri="{FF2B5EF4-FFF2-40B4-BE49-F238E27FC236}">
                  <a16:creationId xmlns:a16="http://schemas.microsoft.com/office/drawing/2014/main" id="{45AA5D21-8C7B-4C77-815C-C3A8EA0A5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6">
              <a:extLst>
                <a:ext uri="{FF2B5EF4-FFF2-40B4-BE49-F238E27FC236}">
                  <a16:creationId xmlns:a16="http://schemas.microsoft.com/office/drawing/2014/main" id="{D7A46675-AA96-41DB-B9DB-CAA471A207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7">
              <a:extLst>
                <a:ext uri="{FF2B5EF4-FFF2-40B4-BE49-F238E27FC236}">
                  <a16:creationId xmlns:a16="http://schemas.microsoft.com/office/drawing/2014/main" id="{82090F8A-ECF2-423C-98D0-8EF2262203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8">
              <a:extLst>
                <a:ext uri="{FF2B5EF4-FFF2-40B4-BE49-F238E27FC236}">
                  <a16:creationId xmlns:a16="http://schemas.microsoft.com/office/drawing/2014/main" id="{EA5DE46B-A4BE-407F-835A-693D3E979E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9">
              <a:extLst>
                <a:ext uri="{FF2B5EF4-FFF2-40B4-BE49-F238E27FC236}">
                  <a16:creationId xmlns:a16="http://schemas.microsoft.com/office/drawing/2014/main" id="{429E4297-5489-465D-A6D7-03BD468E05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0">
              <a:extLst>
                <a:ext uri="{FF2B5EF4-FFF2-40B4-BE49-F238E27FC236}">
                  <a16:creationId xmlns:a16="http://schemas.microsoft.com/office/drawing/2014/main" id="{69A4CFA1-B603-453B-AC53-49E8A8DF7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1">
              <a:extLst>
                <a:ext uri="{FF2B5EF4-FFF2-40B4-BE49-F238E27FC236}">
                  <a16:creationId xmlns:a16="http://schemas.microsoft.com/office/drawing/2014/main" id="{7A997EDF-8927-490B-AD5F-046317B8B2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2">
              <a:extLst>
                <a:ext uri="{FF2B5EF4-FFF2-40B4-BE49-F238E27FC236}">
                  <a16:creationId xmlns:a16="http://schemas.microsoft.com/office/drawing/2014/main" id="{3C91BE84-B1A4-4592-A942-2C72C86DD8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3">
              <a:extLst>
                <a:ext uri="{FF2B5EF4-FFF2-40B4-BE49-F238E27FC236}">
                  <a16:creationId xmlns:a16="http://schemas.microsoft.com/office/drawing/2014/main" id="{A0AAA5CD-6E44-429A-91FA-D650BAF9EE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CBA09399-6E1B-44DA-A27F-D85771279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0663" y="1455611"/>
            <a:ext cx="3849624" cy="2312521"/>
          </a:xfrm>
        </p:spPr>
        <p:txBody>
          <a:bodyPr vert="horz" lIns="228600" tIns="228600" rIns="228600" bIns="0" rtlCol="0" anchor="b">
            <a:normAutofit/>
          </a:bodyPr>
          <a:lstStyle/>
          <a:p>
            <a:pPr algn="l">
              <a:lnSpc>
                <a:spcPct val="80000"/>
              </a:lnSpc>
            </a:pPr>
            <a:r>
              <a:rPr lang="en-US">
                <a:solidFill>
                  <a:schemeClr val="tx2"/>
                </a:solidFill>
              </a:rPr>
              <a:t>Feedback van klasgenoten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8CA0C52-5ACA-4F17-AA4A-312E0E110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7720" y="795527"/>
            <a:ext cx="5970638" cy="5248847"/>
          </a:xfrm>
          <a:prstGeom prst="rect">
            <a:avLst/>
          </a:prstGeom>
          <a:solidFill>
            <a:schemeClr val="bg1"/>
          </a:solidFill>
          <a:ln w="19050">
            <a:solidFill>
              <a:srgbClr val="CB9C5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CD5F637F-558C-4F30-9A1D-AB108B7465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907" y="960214"/>
            <a:ext cx="4046264" cy="4919472"/>
          </a:xfrm>
          <a:prstGeom prst="rect">
            <a:avLst/>
          </a:prstGeom>
          <a:ln w="12700">
            <a:noFill/>
          </a:ln>
        </p:spPr>
      </p:pic>
      <p:sp>
        <p:nvSpPr>
          <p:cNvPr id="61" name="Isosceles Triangle 39">
            <a:extLst>
              <a:ext uri="{FF2B5EF4-FFF2-40B4-BE49-F238E27FC236}">
                <a16:creationId xmlns:a16="http://schemas.microsoft.com/office/drawing/2014/main" id="{4F37E7FB-7372-47E3-914E-7CF7E94B1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750273" y="3291386"/>
            <a:ext cx="407233" cy="35106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982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8CAE4AE-A9DF-45AF-9A9C-1712BC634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C272060-BC98-4C91-A58F-4DFEC566C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8BA2DCB9-0DC0-4109-B2A2-56896E35E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64A33555-1142-4AD7-8084-1A99422A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C6E4081-1A88-453E-8CCF-B97B0CE20D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5B7E0935-6EE8-4C61-AED5-09B9A2A99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EB962BD6-C878-48FF-A75E-DCC7BDA3C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CABF3786-BDE1-4FE5-9967-F6B6131A2C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4969707A-C75E-4F7F-A5C2-2991C6547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0E293989-8389-48CD-85D3-CAEFD5E963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DCF1E8B-9247-45E2-8641-90DA9F7D52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48DF418F-91AD-4E55-AF3B-F28FF4596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EDBF35BD-D1DA-49B1-AE30-289189DACD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69198BEC-A3B6-4562-AB0F-3E7760026C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9AB30D45-77AB-4323-83A2-1A637D07D5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D1AD137E-7B63-434C-9D0D-5A64BB496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8B32BE2D-36DC-4BD0-952E-8FE32A70DB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930295E0-AD01-4DB0-9829-AD91BED608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29807E74-6BFD-4EA7-B3F3-92C0728A7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C9EDBF49-4B87-4B6F-BEE6-DDC4A63CE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7738C468-1405-4ED9-8392-F93FA995E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F16402CF-F511-450A-8584-8C8A5B7E9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85E5B49A-CFC2-4019-9BA6-528095F788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6DEFEDC2-E008-407F-B08A-3BCD38D47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686" y="795527"/>
            <a:ext cx="4123738" cy="1433323"/>
          </a:xfrm>
        </p:spPr>
        <p:txBody>
          <a:bodyPr>
            <a:normAutofit/>
          </a:bodyPr>
          <a:lstStyle/>
          <a:p>
            <a:pPr algn="l"/>
            <a:r>
              <a:rPr lang="nl-NL" sz="2500">
                <a:solidFill>
                  <a:schemeClr val="tx2"/>
                </a:solidFill>
              </a:rPr>
              <a:t>Opslag en beheer van mijn bestanden</a:t>
            </a:r>
            <a:br>
              <a:rPr lang="nl-NL" sz="2500">
                <a:solidFill>
                  <a:schemeClr val="tx2"/>
                </a:solidFill>
              </a:rPr>
            </a:br>
            <a:endParaRPr lang="nl-NL" sz="2500">
              <a:solidFill>
                <a:schemeClr val="tx2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972DE0D-2E53-4159-ABD3-C60152426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7720" y="795527"/>
            <a:ext cx="5970638" cy="5248847"/>
          </a:xfrm>
          <a:prstGeom prst="rect">
            <a:avLst/>
          </a:prstGeom>
          <a:solidFill>
            <a:schemeClr val="bg1"/>
          </a:solidFill>
          <a:ln w="19050">
            <a:solidFill>
              <a:srgbClr val="FFB62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Afbeelding 4" descr="Afbeelding met tekst&#10;&#10;Automatisch gegenereerde beschrijving">
            <a:extLst>
              <a:ext uri="{FF2B5EF4-FFF2-40B4-BE49-F238E27FC236}">
                <a16:creationId xmlns:a16="http://schemas.microsoft.com/office/drawing/2014/main" id="{CB4A79CC-33CD-49E4-AFA1-D81AFA1A30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310" y="960214"/>
            <a:ext cx="2885458" cy="4919472"/>
          </a:xfrm>
          <a:prstGeom prst="rect">
            <a:avLst/>
          </a:prstGeom>
          <a:ln w="12700">
            <a:noFill/>
          </a:ln>
        </p:spPr>
      </p:pic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252FC80-82FC-4C1F-886E-8CCAD3C03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3817" y="2338388"/>
            <a:ext cx="4099607" cy="3678237"/>
          </a:xfrm>
        </p:spPr>
        <p:txBody>
          <a:bodyPr>
            <a:normAutofit/>
          </a:bodyPr>
          <a:lstStyle/>
          <a:p>
            <a:pPr>
              <a:buClr>
                <a:srgbClr val="FFB625"/>
              </a:buClr>
            </a:pPr>
            <a:r>
              <a:rPr lang="nl-NL" dirty="0" err="1"/>
              <a:t>One</a:t>
            </a:r>
            <a:r>
              <a:rPr lang="nl-NL" dirty="0"/>
              <a:t> drive</a:t>
            </a:r>
          </a:p>
          <a:p>
            <a:pPr>
              <a:buClr>
                <a:srgbClr val="FFB625"/>
              </a:buClr>
            </a:pPr>
            <a:r>
              <a:rPr lang="nl-NL" dirty="0" err="1"/>
              <a:t>Github</a:t>
            </a:r>
            <a:endParaRPr lang="nl-NL" dirty="0"/>
          </a:p>
          <a:p>
            <a:pPr>
              <a:buClr>
                <a:srgbClr val="FFB625"/>
              </a:buClr>
            </a:pPr>
            <a:r>
              <a:rPr lang="nl-NL" dirty="0"/>
              <a:t>Mijn computer</a:t>
            </a:r>
          </a:p>
        </p:txBody>
      </p:sp>
    </p:spTree>
    <p:extLst>
      <p:ext uri="{BB962C8B-B14F-4D97-AF65-F5344CB8AC3E}">
        <p14:creationId xmlns:p14="http://schemas.microsoft.com/office/powerpoint/2010/main" val="3269257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E18370-A8C8-4323-905A-1446824E7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Einde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FD27EB8-9B8E-4668-B474-8EDB2FBE9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Bedankt voor het luisteren</a:t>
            </a:r>
          </a:p>
        </p:txBody>
      </p:sp>
    </p:spTree>
    <p:extLst>
      <p:ext uri="{BB962C8B-B14F-4D97-AF65-F5344CB8AC3E}">
        <p14:creationId xmlns:p14="http://schemas.microsoft.com/office/powerpoint/2010/main" val="1931045189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12</TotalTime>
  <Words>130</Words>
  <Application>Microsoft Office PowerPoint</Application>
  <PresentationFormat>Breedbeeld</PresentationFormat>
  <Paragraphs>24</Paragraphs>
  <Slides>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Rockwell</vt:lpstr>
      <vt:lpstr>Wingdings</vt:lpstr>
      <vt:lpstr>Atlas</vt:lpstr>
      <vt:lpstr>Digitale vaardigheden mijn app design</vt:lpstr>
      <vt:lpstr>inhoudsopgave</vt:lpstr>
      <vt:lpstr>Mijn zoekstrategie</vt:lpstr>
      <vt:lpstr>Mijn ontwerp</vt:lpstr>
      <vt:lpstr>Feedback van klasgenoten</vt:lpstr>
      <vt:lpstr>Opslag en beheer van mijn bestanden </vt:lpstr>
      <vt:lpstr>Einde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Digitale vaardigheden mijn app design</dc:title>
  <dc:creator>Timo Dokter</dc:creator>
  <cp:lastModifiedBy>Timo Dokter</cp:lastModifiedBy>
  <cp:revision>1</cp:revision>
  <dcterms:created xsi:type="dcterms:W3CDTF">2021-06-17T06:55:22Z</dcterms:created>
  <dcterms:modified xsi:type="dcterms:W3CDTF">2021-06-17T07:07:59Z</dcterms:modified>
</cp:coreProperties>
</file>