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5fb95cd7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5fb95cd7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a5fb95cd7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7acd824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7acd824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a7acd824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acd8246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acd8246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a7acd8246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761f316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761f316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b761f316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fd15b96a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fd15b96a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afd15b96a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fd15b96af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fd15b96af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afd15b96af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fd15b96a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fd15b96a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afd15b96a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761f3161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761f3161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b761f3161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fb95cd7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fb95cd7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a5fb95cd7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2caebdd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2caebdd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a2caebdd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faf48d470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faf48d470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9faf48d470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5fb95cd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5fb95cd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a5fb95cd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icepage.com/ru/c/meditsina-i-nauka-shablony-veb-saytov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10. </a:t>
            </a:r>
            <a:br>
              <a:rPr lang="ru-RU" sz="4400"/>
            </a:br>
            <a:r>
              <a:rPr lang="ru-RU" sz="4400"/>
              <a:t>Подбор элементов оформления сайта по заданному дизайну (Создание  и подключение библиотеки стилей css 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Индивидуальное проектное задание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Статья на слое Container поверх картинки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75" y="1825623"/>
            <a:ext cx="650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Колористика подбор цвета с помощью пипетки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25" y="1690825"/>
            <a:ext cx="7944023" cy="4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3416700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6007900" y="4677150"/>
            <a:ext cx="704700" cy="33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6988175" y="2305400"/>
            <a:ext cx="201300" cy="335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288" y="4677138"/>
            <a:ext cx="6791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7518225" y="1287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93475" y="5200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слое  с полями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30795" l="36606" r="7446" t="11360"/>
          <a:stretch/>
        </p:blipFill>
        <p:spPr>
          <a:xfrm>
            <a:off x="4591300" y="2017725"/>
            <a:ext cx="6317774" cy="396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757825" y="2611125"/>
            <a:ext cx="30000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text-decoration-line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56px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.box_1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rgb(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84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127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287725" y="1950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"box_1"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"image/легкие.jpg"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"snow"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28%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"left"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05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-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"right"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Пневмония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-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00" y="178450"/>
            <a:ext cx="8526499" cy="44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150" y="4194632"/>
            <a:ext cx="10515600" cy="304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61938"/>
            <a:ext cx="10934700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анимации на сайте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38200" y="17920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https://nicepage.com/ru/html-templates/preview/my-pomogaem-brendam-sozdavat-zapominayushchiesya-veb-sayty-2909040?device=desktop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Другие примеры отступов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596550" y="23476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https://www.mousedc.ru/learning/22-otstupy-margin-padding-css/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10:</a:t>
            </a:r>
            <a:br>
              <a:rPr lang="ru-RU" sz="4000"/>
            </a:br>
            <a:endParaRPr sz="40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Выбрать  образец оформления для выполнения индивидуального проектного задания(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Сделайте скриншот оформления сайта сохраните в свою папку (Вставить в paint, сохранить).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Сохраните файл картинки в облачном хранилище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html_12.html переименовать в файл html_25.html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Проанализируйте элементы образца оформления сайта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Выделите слои: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Боковые панели &lt;aside&gt;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Основного контента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стилей s5.css переименовать в файл s25.css(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 s5.css переопределите стили в соответствии с требуемым оформлением: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&lt;body&gt;: фон, поля, отступы, цвет текста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&lt;aside&gt;: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фон, поля, отступы, цвет текста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расположение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0" i="0" lang="ru-RU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расположение текста, фон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 текст&lt; p&gt;: выравнивание,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цвет,</a:t>
            </a:r>
            <a:r>
              <a:rPr lang="ru-RU"/>
              <a:t> красная строка. 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&lt;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h2&gt;, &lt;h3&gt;, &lt;h4&gt;: </a:t>
            </a:r>
            <a:r>
              <a:rPr lang="ru-RU"/>
              <a:t>выравнивание текста заголовков, </a:t>
            </a:r>
            <a:r>
              <a:rPr b="0" i="0" lang="ru-RU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Поправьте подключаемый файл со стилями s25.css в html_25.html, тег &lt;link&gt;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sz="2800"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 шаблона оформления для выполнения индивидуального проектного задания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29025" y="1599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https://nicepage.com/ru/c/meditsina-i-nauka-shablony-veb-saytov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69" y="2387779"/>
            <a:ext cx="5623367" cy="447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0559" y="2252842"/>
            <a:ext cx="6371441" cy="44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10724606" y="2481943"/>
            <a:ext cx="629194" cy="144997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10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&lt;aside&gt; &lt;/aside&gt;</a:t>
            </a: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называемый «сайдбар» или «боковая панель».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определяет блок сбоку от контента для размещения рубрик, ссылок на архив, меток и другой информации.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http://htmlbook.ru/html/aside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588" y="4306576"/>
            <a:ext cx="4545925" cy="2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8884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Геометрические фигуры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https://habr.com/ru/post/126207/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102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 и картинка сбоку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0" y="4421696"/>
            <a:ext cx="7501401" cy="1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372" y="1064585"/>
            <a:ext cx="4943426" cy="3492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0"/>
          <p:cNvCxnSpPr/>
          <p:nvPr/>
        </p:nvCxnSpPr>
        <p:spPr>
          <a:xfrm flipH="1" rot="10800000">
            <a:off x="2029225" y="3851775"/>
            <a:ext cx="4547100" cy="15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 rot="10800000">
            <a:off x="5373675" y="2837025"/>
            <a:ext cx="3476100" cy="17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1484350" y="5533675"/>
            <a:ext cx="4115100" cy="40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Выравнивание за счет атрибута  height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365125"/>
            <a:ext cx="5512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5725625" y="552825"/>
            <a:ext cx="48288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.container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relative;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text-align: center;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color: white;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.top-left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.bottom-right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.centered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50%;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transform: translate(-50%, -50%);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</p:txBody>
      </p:sp>
      <p:sp>
        <p:nvSpPr>
          <p:cNvPr id="154" name="Google Shape;154;p21"/>
          <p:cNvSpPr txBox="1"/>
          <p:nvPr/>
        </p:nvSpPr>
        <p:spPr>
          <a:xfrm>
            <a:off x="1108575" y="1597050"/>
            <a:ext cx="434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&lt;div class="container"&gt;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&lt;img src="img_snow_wide.jpg" alt="Snow" style="width:100%;"&gt;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class="bottom-left"&gt;Bottom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class="top-left"&gt;Top Left&lt;/div&gt;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class="top-right"&gt;Top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class="bottom-right"&gt;Bottom Right&lt;/div&gt;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class="centered"&gt;Centered&lt;/div&gt;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&lt;/div&gt;</a:t>
            </a:r>
            <a:endParaRPr sz="12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38" y="3530175"/>
            <a:ext cx="4223875" cy="29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/>
          <p:nvPr/>
        </p:nvCxnSpPr>
        <p:spPr>
          <a:xfrm flipH="1" rot="10800000">
            <a:off x="1991650" y="1747425"/>
            <a:ext cx="4584600" cy="4208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8098075" y="1578275"/>
            <a:ext cx="2066700" cy="6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помещает текст в определенную позицию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