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84" r:id="rId6"/>
    <p:sldId id="266" r:id="rId7"/>
    <p:sldId id="279" r:id="rId8"/>
    <p:sldId id="280" r:id="rId9"/>
    <p:sldId id="281" r:id="rId10"/>
    <p:sldId id="282" r:id="rId11"/>
    <p:sldId id="263" r:id="rId12"/>
    <p:sldId id="272" r:id="rId13"/>
    <p:sldId id="273" r:id="rId14"/>
    <p:sldId id="274" r:id="rId15"/>
    <p:sldId id="276" r:id="rId16"/>
    <p:sldId id="277" r:id="rId17"/>
    <p:sldId id="283" r:id="rId18"/>
    <p:sldId id="278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62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0C5AC-15DB-4AE4-B7EF-C83E90A1DB4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721A0-02FA-4E75-BAD1-81A1A6821DF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095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A3278-0058-FB16-967D-41A9574DCC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31CA6C-6663-D650-8667-FE17F5EA0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7912F9-5443-4D37-F623-E33D6F7F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021ADD-097B-0E73-C44A-D2AEA248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923E7D-87CA-4129-B470-3DE1E0007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445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C5BB5-B3E0-49EB-D3C4-1639A65D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0CF941-7379-A1E6-5217-0E99DDF9B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BD303F-6456-6627-6D2C-6218195A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E7DF5-FF76-2E2C-4CE0-CFC1D1B7E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F37D4-9B1F-4E3A-67DA-010F5D48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975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31D200-94AF-705B-E4F0-068508872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9E8C85-FEFF-9720-F7A0-7791C645A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8ACACE-7FBF-EB2B-AE4F-364F2CF3A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1A853E-1AE7-8272-3D80-2A34C870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BFF55-E849-86E0-467E-C734C557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9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857CE3-D939-054C-E985-E88FB2EC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5DB610-7FEC-9ED4-66D2-03CEF734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51F949-0B8E-0A99-BC03-CF8A9DB2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78A681-2027-8BB6-124A-CAAF3786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889F0F-2A18-08D6-AEBF-619E22C1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634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C6AED-A216-9273-5A21-3DC040FE4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8D4D18-5833-0076-C98C-F832D8220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8C3DB3-19F1-7892-89A7-78E3BF639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A56DEE-95AE-1F19-3EBF-6D5D52899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43115F-0C70-5C2E-666C-F8C2F9D7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01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04AE95-3AA2-C95F-030F-0D78046BF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54BBB9-49FD-27AC-3D60-A6D974191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A188A9-A2E4-63CE-79FA-F8C5355847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E103A7-4817-CB95-48EC-354EFE334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F77093-1CBA-3E09-AFEE-26D6053A7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35E9FC-8875-7EAB-0071-130F884E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346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F8C87-443D-ED88-353B-6261E8EF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DDAA5D-3102-5627-8297-11C6D2EDC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5479BFE-B95D-3264-BA86-43100396C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7F70EF-A78A-B969-5CBC-4454A9AE5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7D8099D-FD6A-75F6-33DE-9DE8B5C43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D80F482-6ABA-DA77-AD95-972CE5DF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E5ECC1-853F-4017-F871-A406AEC8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48F8434-45D2-4726-7FD6-B7352D45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6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56CAAB-7C7B-EEC1-45E4-1FFDCD38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3557404-CA89-5615-1CEA-E48B336B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AA99849-C0F0-5C2F-7925-31E89085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2A079A-5958-F9D5-F58E-7C7F5695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93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33873DF-5608-F0E5-890E-C6976A35B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9AEF7B-C10F-E628-4796-29A38F592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2D26A6-C5EE-493A-B14A-5629D95A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1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24263D-41C4-DEEF-19EB-DDB5610A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BB5FC-8F9F-0342-7C22-D4AF95B2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28C1077-3A46-8805-7340-FB53024CE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72F575-A5BC-3687-0D2B-34AEDED7D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1BA85F-689F-C5CE-D226-035C28EB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6133C20-45E1-6DC8-9FD7-637CC3CC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59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605EF-D27C-773C-F56A-CF9D5BB1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703AD-A3A6-EAD2-71A0-C480034D0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A229149-AA2F-CD48-FCBD-C99E1255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467407C-9419-F6A2-F24B-83F2F84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9C1DC-7C02-813F-2A8B-CA95965B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7E6546-B62B-87B5-D337-ADE0E16C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9125F-8D70-3D90-EC86-09A8658FF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9C8D9-87B9-D1F6-093B-105688D06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168545-B52E-3A6D-D3A3-F60051A3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FC6CC-C599-4294-AFB9-229FC903CD3A}" type="datetimeFigureOut">
              <a:rPr lang="ru-RU" smtClean="0"/>
              <a:t>03.06.2024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B12009-7E04-BA4C-51D0-683EED25D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C1E6E-2727-D4F1-F5CC-96A9253C2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120404-D2B2-4BDD-A590-832A51B602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3796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ABF8D821-138E-607D-1C0F-345A7AF893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97" r="2" b="718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1" name="Freeform: Shape 206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63" name="Freeform: Shape 206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791488-6927-64D5-1016-76B4B5603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/>
              <a:t>Доставка пиццы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00445A-4863-DBFE-3EED-073BCBA73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ru-RU" sz="1700" dirty="0"/>
              <a:t>Выполнил</a:t>
            </a:r>
            <a:r>
              <a:rPr lang="en-US" sz="1700" dirty="0"/>
              <a:t>: </a:t>
            </a:r>
            <a:r>
              <a:rPr lang="ru-RU" sz="1700" dirty="0"/>
              <a:t>Студент группы ЭВМ 3-1 </a:t>
            </a:r>
          </a:p>
          <a:p>
            <a:pPr algn="l"/>
            <a:r>
              <a:rPr lang="ru-RU" sz="1700" dirty="0"/>
              <a:t>Попов Т.А.</a:t>
            </a:r>
          </a:p>
          <a:p>
            <a:pPr algn="l"/>
            <a:r>
              <a:rPr lang="ru-RU" sz="1700" dirty="0"/>
              <a:t>Руководитель</a:t>
            </a:r>
            <a:r>
              <a:rPr lang="en-US" sz="1700" dirty="0"/>
              <a:t>:</a:t>
            </a:r>
            <a:r>
              <a:rPr lang="ru-RU" sz="1700" dirty="0"/>
              <a:t>Егорова А.А.</a:t>
            </a: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5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43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620B1DD-7428-F392-97F4-30585E4D4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Вкладка с готовыми запросами</a:t>
            </a:r>
          </a:p>
        </p:txBody>
      </p:sp>
      <p:pic>
        <p:nvPicPr>
          <p:cNvPr id="5" name="Объект 3" descr="Изображение выглядит как текст, электроника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767EE4B-7512-B9FA-AA88-AFB62BAE9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3467" y="640080"/>
            <a:ext cx="4616469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80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6CAED0A-2A45-4C9C-BCDD-21A8A092C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3B2C5-D8EF-ED0E-B508-CE0A8CFA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ru-RU" sz="4800"/>
              <a:t>запросы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20F268-8F60-594C-2C4A-2D94E887C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4160725" cy="3598989"/>
          </a:xfrm>
        </p:spPr>
        <p:txBody>
          <a:bodyPr anchor="ctr">
            <a:normAutofit/>
          </a:bodyPr>
          <a:lstStyle/>
          <a:p>
            <a:r>
              <a:rPr lang="ru-RU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заказы за 21 марта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(рис. 1).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Вывести адрес и сумму доставки доставщика с именем Михаил.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(рис. 2).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90A2F65F-C88C-E5F5-7DE6-FC7B7522A4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781" b="4"/>
          <a:stretch/>
        </p:blipFill>
        <p:spPr>
          <a:xfrm>
            <a:off x="8123345" y="2389218"/>
            <a:ext cx="2741805" cy="3639451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веб-страница&#10;&#10;Автоматически созданное описание">
            <a:extLst>
              <a:ext uri="{FF2B5EF4-FFF2-40B4-BE49-F238E27FC236}">
                <a16:creationId xmlns:a16="http://schemas.microsoft.com/office/drawing/2014/main" id="{F5EA2178-8432-7E02-D6DB-663EFB6757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5" r="12558" b="4"/>
          <a:stretch/>
        </p:blipFill>
        <p:spPr>
          <a:xfrm>
            <a:off x="5167055" y="2389217"/>
            <a:ext cx="2743620" cy="36394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8A9B0-F45C-7F46-20F0-0EAD65A84BB8}"/>
              </a:ext>
            </a:extLst>
          </p:cNvPr>
          <p:cNvSpPr txBox="1"/>
          <p:nvPr/>
        </p:nvSpPr>
        <p:spPr>
          <a:xfrm>
            <a:off x="9093255" y="6030142"/>
            <a:ext cx="616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(рис.1)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72DED-4ED8-6B34-ABCE-0D2C10E5AD86}"/>
              </a:ext>
            </a:extLst>
          </p:cNvPr>
          <p:cNvSpPr txBox="1"/>
          <p:nvPr/>
        </p:nvSpPr>
        <p:spPr>
          <a:xfrm>
            <a:off x="6019982" y="6065202"/>
            <a:ext cx="7706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(рис.2)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01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A8CC9-BEC3-5020-EC04-11DD68FF2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4000" dirty="0">
                <a:solidFill>
                  <a:srgbClr val="FFFFFF"/>
                </a:solidFill>
              </a:rPr>
              <a:t>Выходной документ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Рисунок 4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496CA2CB-277D-9049-FFB6-DA0A3219E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88" y="2226857"/>
            <a:ext cx="6303075" cy="3293356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программное обеспечение, число">
            <a:extLst>
              <a:ext uri="{FF2B5EF4-FFF2-40B4-BE49-F238E27FC236}">
                <a16:creationId xmlns:a16="http://schemas.microsoft.com/office/drawing/2014/main" id="{0013D7AF-4C38-F717-E1A0-D18ABC20E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340838"/>
            <a:ext cx="5888923" cy="329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585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103BB-5A23-3266-5948-10C9ECC90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Интерфейс пользователя</a:t>
            </a:r>
          </a:p>
        </p:txBody>
      </p:sp>
      <p:pic>
        <p:nvPicPr>
          <p:cNvPr id="4" name="Объект 3" descr="Изображение выглядит как текст, снимок экрана, веб-страница, Веб-сайт&#10;&#10;Автоматически созданное описание">
            <a:extLst>
              <a:ext uri="{FF2B5EF4-FFF2-40B4-BE49-F238E27FC236}">
                <a16:creationId xmlns:a16="http://schemas.microsoft.com/office/drawing/2014/main" id="{D8A396A8-8A3D-9F82-4689-A007A47E7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43" y="1966293"/>
            <a:ext cx="84401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8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Быстрое питание, еда, текст, Легкая закуска">
            <a:extLst>
              <a:ext uri="{FF2B5EF4-FFF2-40B4-BE49-F238E27FC236}">
                <a16:creationId xmlns:a16="http://schemas.microsoft.com/office/drawing/2014/main" id="{96934C2F-6E1B-E675-D7F8-36D7294E47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92" b="1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8EF5D9-E1E6-81EF-9082-4333EC08B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Каталог пицц</a:t>
            </a:r>
          </a:p>
        </p:txBody>
      </p:sp>
    </p:spTree>
    <p:extLst>
      <p:ext uri="{BB962C8B-B14F-4D97-AF65-F5344CB8AC3E}">
        <p14:creationId xmlns:p14="http://schemas.microsoft.com/office/powerpoint/2010/main" val="3958469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3043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E006A-8734-7EF4-14A8-BAF0C5399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532214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Корзина</a:t>
            </a:r>
          </a:p>
        </p:txBody>
      </p:sp>
      <p:pic>
        <p:nvPicPr>
          <p:cNvPr id="4" name="Объект 3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44663CF0-5566-2A99-4979-984DBC93D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414" y="364587"/>
            <a:ext cx="887717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3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3DC06-2743-0370-7BD9-39FE8F5B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Заказ</a:t>
            </a:r>
          </a:p>
        </p:txBody>
      </p:sp>
      <p:pic>
        <p:nvPicPr>
          <p:cNvPr id="4" name="Объект 3" descr="Изображение выглядит как текст, программное обеспечение, число, Шрифт">
            <a:extLst>
              <a:ext uri="{FF2B5EF4-FFF2-40B4-BE49-F238E27FC236}">
                <a16:creationId xmlns:a16="http://schemas.microsoft.com/office/drawing/2014/main" id="{C112C380-B6FC-F701-3960-F26F966FF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8164" y="1966293"/>
            <a:ext cx="104756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454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476A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5D2202-3286-7AA8-B7A5-F4782D6A2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API-Функция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703A7D8-7F23-0DF6-9651-FA21BA8DA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87565" y="327592"/>
            <a:ext cx="5306787" cy="589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293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52A0423B-8928-339E-E217-C49FD519CE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Rectangle 4102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3EF3F7-E923-6A0B-349F-4E516CC2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за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внимание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!!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020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6F4C42-7D40-D529-F25A-760FD81A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ru-RU" sz="3600" dirty="0"/>
              <a:t>Используемые программы</a:t>
            </a:r>
          </a:p>
        </p:txBody>
      </p:sp>
      <p:sp>
        <p:nvSpPr>
          <p:cNvPr id="3102" name="Oval 3101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6DEB34D-3A56-BCD0-3DBA-95FD8E96B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0" r="17862" b="4"/>
          <a:stretch/>
        </p:blipFill>
        <p:spPr bwMode="auto"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4" name="Freeform: Shape 310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06" name="Oval 3105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6" name="Picture 14">
            <a:extLst>
              <a:ext uri="{FF2B5EF4-FFF2-40B4-BE49-F238E27FC236}">
                <a16:creationId xmlns:a16="http://schemas.microsoft.com/office/drawing/2014/main" id="{25DAC79B-816F-CD28-2080-746BE32FE0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6"/>
          <a:stretch/>
        </p:blipFill>
        <p:spPr bwMode="auto">
          <a:xfrm>
            <a:off x="5886020" y="2739140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5638785-68F0-0E57-EC11-BBC0AAB607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0" r="10069" b="-4"/>
          <a:stretch/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8" name="Freeform: Shape 3107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D19BEB58-8DEF-25F2-AEB7-F1D45713EF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66" r="5" b="5"/>
          <a:stretch/>
        </p:blipFill>
        <p:spPr bwMode="auto"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10" name="Freeform: Shape 3109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26E96D97-BB45-CF78-D9DE-F8173079A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41" r="39792" b="2"/>
          <a:stretch/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AFF7910-61F2-A8FE-7897-8009BAA9DBB1}"/>
              </a:ext>
            </a:extLst>
          </p:cNvPr>
          <p:cNvSpPr txBox="1"/>
          <p:nvPr/>
        </p:nvSpPr>
        <p:spPr>
          <a:xfrm>
            <a:off x="384504" y="1829992"/>
            <a:ext cx="333135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CSS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JavaScript</a:t>
            </a:r>
          </a:p>
          <a:p>
            <a:r>
              <a:rPr lang="en-US" dirty="0"/>
              <a:t>phpMyAdmin</a:t>
            </a:r>
          </a:p>
          <a:p>
            <a:r>
              <a:rPr lang="en-US" dirty="0"/>
              <a:t>PHP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1216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5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17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DEC631-5A37-4473-5BB0-50B6F78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104" y="5936889"/>
            <a:ext cx="9681882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Интеллект-карта</a:t>
            </a:r>
            <a:r>
              <a:rPr lang="en-US" sz="36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системы</a:t>
            </a:r>
            <a:endParaRPr lang="en-US" sz="3600" kern="12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рисунок, зарисовка, Штриховая график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A3E5F9E-5D5D-611D-E38A-C69341B7F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931" y="0"/>
            <a:ext cx="10749996" cy="59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5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CB3925-19B9-7A29-EE31-F5C1EF2D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9" y="461393"/>
            <a:ext cx="5561244" cy="76932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Логическая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структура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БД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49037326-71CA-DC72-A1DA-FF1544973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329" y="1230715"/>
            <a:ext cx="10948607" cy="536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95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 descr="Изображение выглядит как текст, снимок экрана">
            <a:extLst>
              <a:ext uri="{FF2B5EF4-FFF2-40B4-BE49-F238E27FC236}">
                <a16:creationId xmlns:a16="http://schemas.microsoft.com/office/drawing/2014/main" id="{F37818C7-C08E-E713-7652-F95F05C658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11" r="1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C14BD-A9D3-DDAE-986F-BD4D2685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Авторизация на сайте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9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F71A4-99F6-64D2-7CCE-4E9220B6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Страница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администратора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дизайн">
            <a:extLst>
              <a:ext uri="{FF2B5EF4-FFF2-40B4-BE49-F238E27FC236}">
                <a16:creationId xmlns:a16="http://schemas.microsoft.com/office/drawing/2014/main" id="{5A74A31D-3FD2-21A2-0F53-2442207A8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66" y="1574310"/>
            <a:ext cx="10088864" cy="528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0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91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39C1-CD54-5F55-78FE-7ED90682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Вкладка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с </a:t>
            </a:r>
            <a:r>
              <a:rPr lang="en-US" sz="27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таблицей</a:t>
            </a:r>
            <a: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“pizza’</a:t>
            </a: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2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7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36D93E8-74BA-E41D-50C5-19DE9AEDD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802744"/>
            <a:ext cx="7347537" cy="525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45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67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09BBCA6-A562-2952-33AF-2A1268770D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Вкладка с просмотром таблиц</a:t>
            </a:r>
          </a:p>
        </p:txBody>
      </p:sp>
      <p:pic>
        <p:nvPicPr>
          <p:cNvPr id="5" name="Объект 3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291896DA-CF56-3748-D416-D4D4EC518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931325"/>
            <a:ext cx="7347537" cy="499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91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E84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69345C8-1C13-5AE6-0D16-719FC77570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Вкладка для написания запросов</a:t>
            </a:r>
          </a:p>
        </p:txBody>
      </p:sp>
      <p:pic>
        <p:nvPicPr>
          <p:cNvPr id="5" name="Объект 3" descr="Изображение выглядит как текст, снимок экрана, число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BA0A7383-B762-C5C9-A36C-74953A238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7933" y="720084"/>
            <a:ext cx="7347537" cy="541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354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105</Words>
  <Application>Microsoft Office PowerPoint</Application>
  <PresentationFormat>Широкоэкранный</PresentationFormat>
  <Paragraphs>30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Times New Roman</vt:lpstr>
      <vt:lpstr>Тема Office</vt:lpstr>
      <vt:lpstr>Доставка пиццы</vt:lpstr>
      <vt:lpstr>Используемые программы</vt:lpstr>
      <vt:lpstr>Интеллект-карта системы</vt:lpstr>
      <vt:lpstr>Логическая структура БД</vt:lpstr>
      <vt:lpstr>Авторизация на сайте</vt:lpstr>
      <vt:lpstr>Страница администратора</vt:lpstr>
      <vt:lpstr>Вкладка с таблицей “pizza’  </vt:lpstr>
      <vt:lpstr>Вкладка с просмотром таблиц</vt:lpstr>
      <vt:lpstr>Вкладка для написания запросов</vt:lpstr>
      <vt:lpstr>Вкладка с готовыми запросами</vt:lpstr>
      <vt:lpstr>запросы</vt:lpstr>
      <vt:lpstr>Выходной документ</vt:lpstr>
      <vt:lpstr>Интерфейс пользователя</vt:lpstr>
      <vt:lpstr>Каталог пицц</vt:lpstr>
      <vt:lpstr>Корзина</vt:lpstr>
      <vt:lpstr>Заказ</vt:lpstr>
      <vt:lpstr>API-Функция</vt:lpstr>
      <vt:lpstr>Спасибо за внимание!!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Доставка пиццы</dc:title>
  <dc:creator>Тимофей Попов</dc:creator>
  <cp:lastModifiedBy>Тимофей Попов</cp:lastModifiedBy>
  <cp:revision>6</cp:revision>
  <dcterms:created xsi:type="dcterms:W3CDTF">2024-06-03T02:10:29Z</dcterms:created>
  <dcterms:modified xsi:type="dcterms:W3CDTF">2024-06-03T10:12:27Z</dcterms:modified>
</cp:coreProperties>
</file>