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7.xml"/><Relationship Id="rId22" Type="http://schemas.openxmlformats.org/officeDocument/2006/relationships/font" Target="fonts/Nunito-italic.fntdata"/><Relationship Id="rId10" Type="http://schemas.openxmlformats.org/officeDocument/2006/relationships/slide" Target="slides/slide6.xml"/><Relationship Id="rId21" Type="http://schemas.openxmlformats.org/officeDocument/2006/relationships/font" Target="fonts/Nuni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8000">
                <a:solidFill>
                  <a:srgbClr val="FF8D3E"/>
                </a:solidFill>
              </a:rPr>
              <a:t>Names Reader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51450" y="3106350"/>
            <a:ext cx="7841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Timofte Tudor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600">
                <a:latin typeface="Roboto"/>
                <a:ea typeface="Roboto"/>
                <a:cs typeface="Roboto"/>
                <a:sym typeface="Roboto"/>
              </a:rPr>
              <a:t>Coordonator: </a:t>
            </a:r>
            <a:r>
              <a:rPr lang="ro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Lector dr. Anca Ignat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Posibile imbunatatiri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Introducerea unui număr mai mare de date de antrenament, mărind posibilitățile aplicației ( suport pentru diverse alfabete sau simboluri 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Optimizarea timpului de execuție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Eliminearea standardelor introduse pentru interpretarea cu succes a caracterelor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Nu sunt identificate interpretarile greșite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Retrospectiva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Erori?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Ioana - Clara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Timofte - Timotei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Timofte - Timofei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În 90% din cazuri, algoritmul are un comportament corect și returnează rezultate favorabile.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19150" y="1634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Introducere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Procesarea imaginii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Identificarea caracterelor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Interpretarea caracterelor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Scurt demo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Optimizarea algoritmului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Posibile imbunătățiri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Retrospectivă</a:t>
            </a:r>
            <a:endParaRPr sz="1800"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Scopul Lucrării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62175" y="2631400"/>
            <a:ext cx="2818800" cy="16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o" sz="1800"/>
              <a:t>Lucrarea are ca scop interpretarea foilor de prezență.</a:t>
            </a:r>
            <a:endParaRPr sz="18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675" y="722000"/>
            <a:ext cx="3843949" cy="35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75" y="845600"/>
            <a:ext cx="3843949" cy="33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5" y="845600"/>
            <a:ext cx="3571875" cy="33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Procesarea imaginii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990725"/>
            <a:ext cx="2806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ro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Pagina prezintă diverse standarde ce trebuie respectate.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ro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Acestea au un rol bine definit.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774" y="845600"/>
            <a:ext cx="3042076" cy="30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775" y="1800200"/>
            <a:ext cx="2926650" cy="292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19150" y="599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Identificarea caracterelor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501" y="1365675"/>
            <a:ext cx="3977350" cy="32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365675"/>
            <a:ext cx="3243200" cy="32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Metodologia de lucru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19150" y="1990725"/>
            <a:ext cx="374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•Cum utilizez datele de    antrenamet.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•Ce presupune căutarea unui caracter.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•Algoritmul de similaritate.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25" y="845600"/>
            <a:ext cx="3593126" cy="359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Demo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00" y="1920325"/>
            <a:ext cx="7859677" cy="25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Optimizarea algoritmului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19150" y="2227575"/>
            <a:ext cx="7505700" cy="22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Identificarea pe un număr mai mic de date de antrenament a trei caractere ce au posibilitatea de a reprezenta litera căutată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Evaluarea tuturor valorilor existente în datele de antrenament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Compararea datelor obținute cu date reale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