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1066" y="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EFF77-259B-4088-8474-ADBA08F4471D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D8E762-C190-4981-9DDA-3B52AFE4F446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EFF77-259B-4088-8474-ADBA08F4471D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D8E762-C190-4981-9DDA-3B52AFE4F446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EFF77-259B-4088-8474-ADBA08F4471D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D8E762-C190-4981-9DDA-3B52AFE4F446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EFF77-259B-4088-8474-ADBA08F4471D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D8E762-C190-4981-9DDA-3B52AFE4F446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EFF77-259B-4088-8474-ADBA08F4471D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D8E762-C190-4981-9DDA-3B52AFE4F446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EFF77-259B-4088-8474-ADBA08F4471D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D8E762-C190-4981-9DDA-3B52AFE4F446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EFF77-259B-4088-8474-ADBA08F4471D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D8E762-C190-4981-9DDA-3B52AFE4F446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EFF77-259B-4088-8474-ADBA08F4471D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D8E762-C190-4981-9DDA-3B52AFE4F446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EFF77-259B-4088-8474-ADBA08F4471D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D8E762-C190-4981-9DDA-3B52AFE4F446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EFF77-259B-4088-8474-ADBA08F4471D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D8E762-C190-4981-9DDA-3B52AFE4F446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EFF77-259B-4088-8474-ADBA08F4471D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D8E762-C190-4981-9DDA-3B52AFE4F446}" type="slidenum">
              <a:rPr lang="ro-RO" smtClean="0"/>
              <a:t>‹#›</a:t>
            </a:fld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11EFF77-259B-4088-8474-ADBA08F4471D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2D8E762-C190-4981-9DDA-3B52AFE4F44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990600"/>
          </a:xfrm>
        </p:spPr>
        <p:txBody>
          <a:bodyPr>
            <a:normAutofit fontScale="90000"/>
          </a:bodyPr>
          <a:lstStyle/>
          <a:p>
            <a:r>
              <a:rPr lang="en-US" sz="8900" dirty="0" smtClean="0">
                <a:latin typeface="Times New Roman" pitchFamily="18" charset="0"/>
                <a:cs typeface="Times New Roman" pitchFamily="18" charset="0"/>
              </a:rPr>
              <a:t>Names Reader</a:t>
            </a:r>
            <a:r>
              <a:rPr lang="en-US" dirty="0" smtClean="0"/>
              <a:t/>
            </a:r>
            <a:br>
              <a:rPr lang="en-US" dirty="0" smtClean="0"/>
            </a:b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077072"/>
            <a:ext cx="7772400" cy="183220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Timofte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Tudor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1214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Agend</a:t>
            </a:r>
            <a:r>
              <a:rPr lang="ro-RO" dirty="0" smtClean="0"/>
              <a:t>ă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200" dirty="0" err="1" smtClean="0"/>
              <a:t>Scopul</a:t>
            </a:r>
            <a:r>
              <a:rPr lang="en-US" sz="2200" dirty="0" smtClean="0"/>
              <a:t> </a:t>
            </a:r>
            <a:r>
              <a:rPr lang="en-US" sz="2200" dirty="0" err="1" smtClean="0"/>
              <a:t>lucr</a:t>
            </a:r>
            <a:r>
              <a:rPr lang="ro-RO" sz="2200" dirty="0" smtClean="0"/>
              <a:t>ă</a:t>
            </a:r>
            <a:r>
              <a:rPr lang="en-US" sz="2200" dirty="0" err="1" smtClean="0"/>
              <a:t>rii</a:t>
            </a:r>
            <a:endParaRPr lang="en-US" sz="2200" dirty="0" smtClean="0"/>
          </a:p>
          <a:p>
            <a:r>
              <a:rPr lang="en-US" sz="2200" dirty="0" err="1" smtClean="0"/>
              <a:t>Procesarea</a:t>
            </a:r>
            <a:r>
              <a:rPr lang="en-US" sz="2200" dirty="0" smtClean="0"/>
              <a:t> </a:t>
            </a:r>
            <a:r>
              <a:rPr lang="en-US" sz="2200" dirty="0" err="1" smtClean="0"/>
              <a:t>imaginii</a:t>
            </a:r>
            <a:endParaRPr lang="en-US" sz="2200" dirty="0" smtClean="0"/>
          </a:p>
          <a:p>
            <a:r>
              <a:rPr lang="en-US" sz="2200" dirty="0" err="1" smtClean="0"/>
              <a:t>Identificarea</a:t>
            </a:r>
            <a:r>
              <a:rPr lang="en-US" sz="2200" dirty="0" smtClean="0"/>
              <a:t> </a:t>
            </a:r>
            <a:r>
              <a:rPr lang="en-US" sz="2200" dirty="0" err="1" smtClean="0"/>
              <a:t>caracterelor</a:t>
            </a:r>
            <a:r>
              <a:rPr lang="en-US" sz="2200" dirty="0" smtClean="0"/>
              <a:t> </a:t>
            </a:r>
            <a:r>
              <a:rPr lang="ro-RO" sz="2200" dirty="0" smtClean="0"/>
              <a:t>î</a:t>
            </a:r>
            <a:r>
              <a:rPr lang="en-US" sz="2200" dirty="0" smtClean="0"/>
              <a:t>n </a:t>
            </a:r>
            <a:r>
              <a:rPr lang="en-US" sz="2200" dirty="0" err="1" smtClean="0"/>
              <a:t>pagin</a:t>
            </a:r>
            <a:r>
              <a:rPr lang="ro-RO" sz="2200" dirty="0" smtClean="0"/>
              <a:t>ă</a:t>
            </a:r>
            <a:endParaRPr lang="en-US" sz="2200" dirty="0" smtClean="0"/>
          </a:p>
          <a:p>
            <a:r>
              <a:rPr lang="en-US" sz="2200" dirty="0" err="1" smtClean="0"/>
              <a:t>Interpretarea</a:t>
            </a:r>
            <a:r>
              <a:rPr lang="en-US" sz="2200" dirty="0" smtClean="0"/>
              <a:t> </a:t>
            </a:r>
            <a:r>
              <a:rPr lang="en-US" sz="2200" dirty="0" err="1" smtClean="0"/>
              <a:t>caracterelor</a:t>
            </a:r>
            <a:r>
              <a:rPr lang="en-US" sz="2200" dirty="0" smtClean="0"/>
              <a:t> </a:t>
            </a:r>
            <a:r>
              <a:rPr lang="ro-RO" sz="2200" dirty="0" smtClean="0"/>
              <a:t>ș</a:t>
            </a:r>
            <a:r>
              <a:rPr lang="en-US" sz="2200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 err="1" smtClean="0"/>
              <a:t>metodologia</a:t>
            </a:r>
            <a:r>
              <a:rPr lang="en-US" sz="2200" dirty="0" smtClean="0"/>
              <a:t> de </a:t>
            </a:r>
            <a:r>
              <a:rPr lang="en-US" sz="2200" dirty="0" err="1" smtClean="0"/>
              <a:t>lucru</a:t>
            </a:r>
            <a:endParaRPr lang="en-US" sz="2200" dirty="0" smtClean="0"/>
          </a:p>
          <a:p>
            <a:r>
              <a:rPr lang="en-US" sz="2200" dirty="0" err="1" smtClean="0"/>
              <a:t>Rezultatele</a:t>
            </a:r>
            <a:r>
              <a:rPr lang="en-US" sz="2200" dirty="0" smtClean="0"/>
              <a:t> </a:t>
            </a:r>
            <a:r>
              <a:rPr lang="en-US" sz="2200" dirty="0" err="1" smtClean="0"/>
              <a:t>ob</a:t>
            </a:r>
            <a:r>
              <a:rPr lang="ro-RO" sz="2200" dirty="0" smtClean="0"/>
              <a:t>ț</a:t>
            </a:r>
            <a:r>
              <a:rPr lang="en-US" sz="2200" dirty="0" err="1" smtClean="0"/>
              <a:t>inute</a:t>
            </a:r>
            <a:endParaRPr lang="en-US" sz="2200" dirty="0" smtClean="0"/>
          </a:p>
          <a:p>
            <a:r>
              <a:rPr lang="en-US" sz="2200" dirty="0" err="1" smtClean="0"/>
              <a:t>Optimizarea</a:t>
            </a:r>
            <a:r>
              <a:rPr lang="en-US" sz="2200" dirty="0" smtClean="0"/>
              <a:t> </a:t>
            </a:r>
            <a:r>
              <a:rPr lang="en-US" sz="2200" dirty="0" err="1" smtClean="0"/>
              <a:t>algoritmului</a:t>
            </a:r>
            <a:endParaRPr lang="en-US" sz="2200" dirty="0" smtClean="0"/>
          </a:p>
          <a:p>
            <a:endParaRPr lang="en-US" sz="22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78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9552" y="548680"/>
            <a:ext cx="8039864" cy="105156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Scopul</a:t>
            </a:r>
            <a:r>
              <a:rPr lang="en-US" dirty="0" smtClean="0"/>
              <a:t> </a:t>
            </a:r>
            <a:r>
              <a:rPr lang="en-US" dirty="0" err="1" smtClean="0"/>
              <a:t>lucr</a:t>
            </a:r>
            <a:r>
              <a:rPr lang="ro-RO" dirty="0" smtClean="0"/>
              <a:t>ă</a:t>
            </a:r>
            <a:r>
              <a:rPr lang="en-US" dirty="0" err="1" smtClean="0"/>
              <a:t>rii</a:t>
            </a:r>
            <a:r>
              <a:rPr lang="en-US" dirty="0" smtClean="0"/>
              <a:t>:</a:t>
            </a:r>
            <a:br>
              <a:rPr lang="en-US" dirty="0" smtClean="0"/>
            </a:b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3024336" cy="4050451"/>
          </a:xfr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004" y="1412812"/>
            <a:ext cx="4474428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95936" y="4653136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Interpretarea</a:t>
            </a:r>
            <a:r>
              <a:rPr lang="en-US" dirty="0" smtClean="0"/>
              <a:t> </a:t>
            </a:r>
            <a:r>
              <a:rPr lang="en-US" dirty="0" err="1" smtClean="0"/>
              <a:t>foii</a:t>
            </a:r>
            <a:r>
              <a:rPr lang="en-US" dirty="0" smtClean="0"/>
              <a:t> de </a:t>
            </a:r>
            <a:r>
              <a:rPr lang="en-US" dirty="0" err="1" smtClean="0"/>
              <a:t>prezen</a:t>
            </a:r>
            <a:r>
              <a:rPr lang="ro-RO" dirty="0" smtClean="0"/>
              <a:t>ță</a:t>
            </a:r>
            <a:r>
              <a:rPr lang="en-US" dirty="0" smtClean="0"/>
              <a:t> </a:t>
            </a:r>
            <a:r>
              <a:rPr lang="ro-RO" dirty="0" smtClean="0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salvarea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smtClean="0"/>
              <a:t>format electronic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68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Procesarea</a:t>
            </a:r>
            <a:r>
              <a:rPr lang="en-US" dirty="0"/>
              <a:t> </a:t>
            </a:r>
            <a:r>
              <a:rPr lang="en-US" dirty="0" err="1" smtClean="0"/>
              <a:t>imaginii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ro-RO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1425575"/>
            <a:ext cx="3932237" cy="3932237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716016" y="1412776"/>
            <a:ext cx="393192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Pagina</a:t>
            </a:r>
            <a:r>
              <a:rPr lang="en-US" dirty="0" smtClean="0"/>
              <a:t> </a:t>
            </a:r>
            <a:r>
              <a:rPr lang="en-US" dirty="0" err="1" smtClean="0"/>
              <a:t>prezint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smtClean="0"/>
              <a:t>diverse </a:t>
            </a:r>
            <a:r>
              <a:rPr lang="en-US" dirty="0" err="1" smtClean="0"/>
              <a:t>standarde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respectate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 smtClean="0"/>
              <a:t>Acestea</a:t>
            </a:r>
            <a:r>
              <a:rPr lang="en-US" dirty="0" smtClean="0"/>
              <a:t> au un </a:t>
            </a:r>
            <a:r>
              <a:rPr lang="en-US" dirty="0" err="1" smtClean="0"/>
              <a:t>rol</a:t>
            </a:r>
            <a:r>
              <a:rPr lang="en-US" dirty="0" smtClean="0"/>
              <a:t> bine </a:t>
            </a:r>
            <a:r>
              <a:rPr lang="en-US" dirty="0" err="1" smtClean="0"/>
              <a:t>definit</a:t>
            </a:r>
            <a:r>
              <a:rPr lang="ro-RO" dirty="0" smtClean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9301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052736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caracterelor</a:t>
            </a:r>
            <a:r>
              <a:rPr lang="en-US" dirty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pagin</a:t>
            </a:r>
            <a:r>
              <a:rPr lang="ro-RO" dirty="0" smtClean="0"/>
              <a:t>ă</a:t>
            </a:r>
            <a:r>
              <a:rPr lang="en-US" dirty="0"/>
              <a:t/>
            </a:r>
            <a:br>
              <a:rPr lang="en-US" dirty="0"/>
            </a:br>
            <a:endParaRPr lang="ro-RO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3" y="2276872"/>
            <a:ext cx="2971739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76872"/>
            <a:ext cx="3932238" cy="295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06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576" y="836712"/>
            <a:ext cx="4680520" cy="914400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Metodologia</a:t>
            </a:r>
            <a:r>
              <a:rPr lang="en-US" sz="4000" dirty="0" smtClean="0"/>
              <a:t>:</a:t>
            </a:r>
            <a:br>
              <a:rPr lang="en-US" sz="4000" dirty="0" smtClean="0"/>
            </a:br>
            <a:endParaRPr lang="ro-RO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611560" y="1340768"/>
            <a:ext cx="2971800" cy="4206112"/>
          </a:xfrm>
        </p:spPr>
        <p:txBody>
          <a:bodyPr>
            <a:normAutofit/>
          </a:bodyPr>
          <a:lstStyle/>
          <a:p>
            <a:pPr marL="304038" indent="-285750">
              <a:buFont typeface="Arial" pitchFamily="34" charset="0"/>
              <a:buChar char="•"/>
            </a:pPr>
            <a:r>
              <a:rPr lang="en-US" sz="2800" dirty="0" smtClean="0"/>
              <a:t>Cum </a:t>
            </a:r>
            <a:r>
              <a:rPr lang="en-US" sz="2800" dirty="0" err="1" smtClean="0"/>
              <a:t>utilizez</a:t>
            </a:r>
            <a:r>
              <a:rPr lang="en-US" sz="2800" dirty="0" smtClean="0"/>
              <a:t> </a:t>
            </a:r>
            <a:r>
              <a:rPr lang="en-US" sz="2800" dirty="0" err="1" smtClean="0"/>
              <a:t>datele</a:t>
            </a:r>
            <a:r>
              <a:rPr lang="en-US" sz="2800" dirty="0" smtClean="0"/>
              <a:t> de </a:t>
            </a:r>
            <a:r>
              <a:rPr lang="en-US" sz="2800" dirty="0" err="1" smtClean="0"/>
              <a:t>antrenamet</a:t>
            </a:r>
            <a:r>
              <a:rPr lang="ro-RO" sz="2800" dirty="0" smtClean="0"/>
              <a:t>.</a:t>
            </a:r>
            <a:endParaRPr lang="en-US" sz="2800" dirty="0" smtClean="0"/>
          </a:p>
          <a:p>
            <a:pPr marL="304038" indent="-285750">
              <a:buFont typeface="Arial" pitchFamily="34" charset="0"/>
              <a:buChar char="•"/>
            </a:pPr>
            <a:r>
              <a:rPr lang="en-US" sz="2800" dirty="0" smtClean="0"/>
              <a:t>Ce </a:t>
            </a:r>
            <a:r>
              <a:rPr lang="en-US" sz="2800" dirty="0" err="1" smtClean="0"/>
              <a:t>presupune</a:t>
            </a:r>
            <a:r>
              <a:rPr lang="en-US" sz="2800" dirty="0" smtClean="0"/>
              <a:t> </a:t>
            </a:r>
            <a:r>
              <a:rPr lang="en-US" sz="2800" dirty="0" smtClean="0"/>
              <a:t>c</a:t>
            </a:r>
            <a:r>
              <a:rPr lang="ro-RO" sz="2800" dirty="0" smtClean="0"/>
              <a:t>ă</a:t>
            </a:r>
            <a:r>
              <a:rPr lang="en-US" sz="2800" dirty="0" err="1" smtClean="0"/>
              <a:t>utarea</a:t>
            </a:r>
            <a:r>
              <a:rPr lang="en-US" sz="2800" dirty="0" smtClean="0"/>
              <a:t> </a:t>
            </a:r>
            <a:r>
              <a:rPr lang="en-US" sz="2800" dirty="0" err="1" smtClean="0"/>
              <a:t>unui</a:t>
            </a:r>
            <a:r>
              <a:rPr lang="en-US" sz="2800" dirty="0" smtClean="0"/>
              <a:t> </a:t>
            </a:r>
            <a:r>
              <a:rPr lang="en-US" sz="2800" dirty="0" err="1" smtClean="0"/>
              <a:t>caracter</a:t>
            </a:r>
            <a:r>
              <a:rPr lang="ro-RO" sz="2800" dirty="0" smtClean="0"/>
              <a:t>.</a:t>
            </a:r>
            <a:endParaRPr lang="en-US" sz="2800" dirty="0" smtClean="0"/>
          </a:p>
          <a:p>
            <a:pPr marL="304038" indent="-285750">
              <a:buFont typeface="Arial" pitchFamily="34" charset="0"/>
              <a:buChar char="•"/>
            </a:pPr>
            <a:r>
              <a:rPr lang="en-US" sz="2800" dirty="0" err="1" smtClean="0"/>
              <a:t>Algoritm</a:t>
            </a:r>
            <a:r>
              <a:rPr lang="en-US" sz="2800" dirty="0" smtClean="0"/>
              <a:t> de </a:t>
            </a:r>
            <a:r>
              <a:rPr lang="en-US" sz="2800" dirty="0" err="1" smtClean="0"/>
              <a:t>similaritate</a:t>
            </a:r>
            <a:r>
              <a:rPr lang="ro-RO" sz="2800" dirty="0" smtClean="0"/>
              <a:t>.</a:t>
            </a:r>
            <a:endParaRPr lang="en-US" sz="2800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124744"/>
            <a:ext cx="4625975" cy="4625975"/>
          </a:xfrm>
        </p:spPr>
      </p:pic>
    </p:spTree>
    <p:extLst>
      <p:ext uri="{BB962C8B-B14F-4D97-AF65-F5344CB8AC3E}">
        <p14:creationId xmlns:p14="http://schemas.microsoft.com/office/powerpoint/2010/main" val="10793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548680"/>
            <a:ext cx="5616624" cy="914400"/>
          </a:xfrm>
        </p:spPr>
        <p:txBody>
          <a:bodyPr>
            <a:noAutofit/>
          </a:bodyPr>
          <a:lstStyle/>
          <a:p>
            <a:r>
              <a:rPr lang="en-US" sz="3200" dirty="0" err="1"/>
              <a:t>Rezultatele</a:t>
            </a:r>
            <a:r>
              <a:rPr lang="en-US" sz="3200" dirty="0"/>
              <a:t> </a:t>
            </a:r>
            <a:r>
              <a:rPr lang="en-US" sz="3200" dirty="0" err="1" smtClean="0"/>
              <a:t>ob</a:t>
            </a:r>
            <a:r>
              <a:rPr lang="ro-RO" sz="3200" dirty="0" smtClean="0"/>
              <a:t>ț</a:t>
            </a:r>
            <a:r>
              <a:rPr lang="en-US" sz="3200" dirty="0" err="1" smtClean="0"/>
              <a:t>inute</a:t>
            </a:r>
            <a:r>
              <a:rPr lang="en-US" sz="3200" dirty="0" smtClean="0"/>
              <a:t>:</a:t>
            </a:r>
            <a:r>
              <a:rPr lang="en-US" sz="3200" dirty="0"/>
              <a:t/>
            </a:r>
            <a:br>
              <a:rPr lang="en-US" sz="3200" dirty="0"/>
            </a:br>
            <a:endParaRPr lang="ro-RO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611560" y="1196752"/>
            <a:ext cx="3240360" cy="4494144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995936" y="980728"/>
            <a:ext cx="4626159" cy="4724402"/>
          </a:xfrm>
        </p:spPr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946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Optimizarea</a:t>
            </a:r>
            <a:r>
              <a:rPr lang="en-US" sz="3200" dirty="0"/>
              <a:t> </a:t>
            </a:r>
            <a:r>
              <a:rPr lang="en-US" sz="3200" dirty="0" err="1" smtClean="0"/>
              <a:t>algoritmului</a:t>
            </a:r>
            <a:r>
              <a:rPr lang="en-US" sz="3200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ro-RO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400" dirty="0"/>
              <a:t>Î</a:t>
            </a:r>
            <a:r>
              <a:rPr lang="en-US" sz="2400" dirty="0" err="1" smtClean="0"/>
              <a:t>mbu</a:t>
            </a:r>
            <a:r>
              <a:rPr lang="ro-RO" sz="2400" dirty="0" smtClean="0"/>
              <a:t>nă</a:t>
            </a:r>
            <a:r>
              <a:rPr lang="en-US" sz="2400" dirty="0" smtClean="0"/>
              <a:t>t</a:t>
            </a:r>
            <a:r>
              <a:rPr lang="ro-RO" sz="2400" dirty="0" smtClean="0"/>
              <a:t>ăț</a:t>
            </a:r>
            <a:r>
              <a:rPr lang="en-US" sz="2400" dirty="0" err="1" smtClean="0"/>
              <a:t>irea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algoritmului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ro-RO" sz="2400" dirty="0" smtClean="0"/>
              <a:t>ț</a:t>
            </a:r>
            <a:r>
              <a:rPr lang="en-US" sz="2400" dirty="0" err="1" smtClean="0"/>
              <a:t>ial</a:t>
            </a:r>
            <a:r>
              <a:rPr lang="en-US" sz="2400" dirty="0" smtClean="0"/>
              <a:t> </a:t>
            </a:r>
            <a:r>
              <a:rPr lang="en-US" sz="2400" dirty="0" smtClean="0"/>
              <a:t>a </a:t>
            </a:r>
            <a:r>
              <a:rPr lang="en-US" sz="2400" dirty="0" err="1" smtClean="0"/>
              <a:t>presupus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Mic</a:t>
            </a:r>
            <a:r>
              <a:rPr lang="ro-RO" sz="2400" dirty="0" smtClean="0"/>
              <a:t>ș</a:t>
            </a:r>
            <a:r>
              <a:rPr lang="en-US" sz="2400" dirty="0" err="1" smtClean="0"/>
              <a:t>orarea</a:t>
            </a:r>
            <a:r>
              <a:rPr lang="en-US" sz="2400" dirty="0" smtClean="0"/>
              <a:t> </a:t>
            </a:r>
            <a:r>
              <a:rPr lang="en-US" sz="2400" dirty="0" err="1" smtClean="0"/>
              <a:t>timpilor</a:t>
            </a:r>
            <a:r>
              <a:rPr lang="en-US" sz="2400" dirty="0" smtClean="0"/>
              <a:t> de </a:t>
            </a:r>
            <a:r>
              <a:rPr lang="en-US" sz="2400" dirty="0" err="1" smtClean="0"/>
              <a:t>execu</a:t>
            </a:r>
            <a:r>
              <a:rPr lang="ro-RO" sz="2400" dirty="0" smtClean="0"/>
              <a:t>ț</a:t>
            </a:r>
            <a:r>
              <a:rPr lang="en-US" sz="2400" dirty="0" err="1" smtClean="0"/>
              <a:t>ie</a:t>
            </a:r>
            <a:r>
              <a:rPr lang="ro-RO" sz="2400" dirty="0" smtClean="0"/>
              <a:t>.</a:t>
            </a:r>
            <a:endParaRPr lang="en-US" sz="2400" dirty="0" smtClean="0"/>
          </a:p>
          <a:p>
            <a:r>
              <a:rPr lang="en-US" sz="2400" dirty="0" err="1" smtClean="0"/>
              <a:t>Introducerea</a:t>
            </a:r>
            <a:r>
              <a:rPr lang="en-US" sz="2400" dirty="0" smtClean="0"/>
              <a:t> </a:t>
            </a:r>
            <a:r>
              <a:rPr lang="en-US" sz="2400" dirty="0" err="1" smtClean="0"/>
              <a:t>unui</a:t>
            </a:r>
            <a:r>
              <a:rPr lang="en-US" sz="2400" dirty="0" smtClean="0"/>
              <a:t> </a:t>
            </a:r>
            <a:r>
              <a:rPr lang="en-US" sz="2400" dirty="0" err="1" smtClean="0"/>
              <a:t>nou</a:t>
            </a:r>
            <a:r>
              <a:rPr lang="en-US" sz="2400" dirty="0" smtClean="0"/>
              <a:t> pas </a:t>
            </a:r>
            <a:r>
              <a:rPr lang="ro-R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identificarea</a:t>
            </a:r>
            <a:r>
              <a:rPr lang="en-US" sz="2400" dirty="0" smtClean="0"/>
              <a:t> cu </a:t>
            </a:r>
            <a:r>
              <a:rPr lang="en-US" sz="2400" dirty="0" err="1" smtClean="0"/>
              <a:t>succes</a:t>
            </a:r>
            <a:r>
              <a:rPr lang="en-US" sz="2400" dirty="0" smtClean="0"/>
              <a:t> a </a:t>
            </a:r>
            <a:r>
              <a:rPr lang="en-US" sz="2400" dirty="0" err="1" smtClean="0"/>
              <a:t>cuvintelor</a:t>
            </a:r>
            <a:r>
              <a:rPr lang="ro-RO" sz="2400" dirty="0" smtClean="0"/>
              <a:t>.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Ce </a:t>
            </a:r>
            <a:r>
              <a:rPr lang="ro-RO" sz="2400" dirty="0"/>
              <a:t>î</a:t>
            </a:r>
            <a:r>
              <a:rPr lang="en-US" sz="2400" dirty="0" err="1" smtClean="0"/>
              <a:t>mbun</a:t>
            </a:r>
            <a:r>
              <a:rPr lang="ro-RO" sz="2400" dirty="0" smtClean="0"/>
              <a:t>ă</a:t>
            </a:r>
            <a:r>
              <a:rPr lang="en-US" sz="2400" dirty="0" smtClean="0"/>
              <a:t>t</a:t>
            </a:r>
            <a:r>
              <a:rPr lang="ro-RO" sz="2400" dirty="0" smtClean="0"/>
              <a:t>ăț</a:t>
            </a:r>
            <a:r>
              <a:rPr lang="en-US" sz="2400" dirty="0" err="1" smtClean="0"/>
              <a:t>iri</a:t>
            </a:r>
            <a:r>
              <a:rPr lang="en-US" sz="2400" dirty="0" smtClean="0"/>
              <a:t> </a:t>
            </a:r>
            <a:r>
              <a:rPr lang="en-US" sz="2400" dirty="0" smtClean="0"/>
              <a:t>pot fi </a:t>
            </a:r>
            <a:r>
              <a:rPr lang="en-US" sz="2400" dirty="0" err="1" smtClean="0"/>
              <a:t>aduse</a:t>
            </a:r>
            <a:r>
              <a:rPr lang="en-US" sz="2400" dirty="0"/>
              <a:t> </a:t>
            </a:r>
            <a:r>
              <a:rPr lang="en-US" sz="2400" dirty="0" err="1" smtClean="0"/>
              <a:t>algoritmului</a:t>
            </a:r>
            <a:r>
              <a:rPr lang="en-US" sz="24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8245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64</TotalTime>
  <Words>149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Aspect</vt:lpstr>
      <vt:lpstr>Names Reader </vt:lpstr>
      <vt:lpstr>PowerPoint Presentation</vt:lpstr>
      <vt:lpstr>Scopul lucrării: </vt:lpstr>
      <vt:lpstr>Procesarea imaginii: </vt:lpstr>
      <vt:lpstr>Identificarea caracterelor în pagină </vt:lpstr>
      <vt:lpstr>Metodologia: </vt:lpstr>
      <vt:lpstr>Rezultatele obținute: </vt:lpstr>
      <vt:lpstr>Optimizarea algoritmului: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Names Reader</dc:title>
  <dc:creator>Timofte Tudor</dc:creator>
  <cp:lastModifiedBy>Ioana</cp:lastModifiedBy>
  <cp:revision>9</cp:revision>
  <dcterms:created xsi:type="dcterms:W3CDTF">2018-06-28T21:02:22Z</dcterms:created>
  <dcterms:modified xsi:type="dcterms:W3CDTF">2018-06-28T22:40:35Z</dcterms:modified>
</cp:coreProperties>
</file>