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files/ECMA-ST/Ecma-26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 в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91" y="313850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Level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537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Объявление переменных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2339" y="155596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Массив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Массив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 };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Функция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85555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Присваивание с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операцией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59" y="1902801"/>
            <a:ext cx="5267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69958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равенства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идентичности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57" y="2159976"/>
            <a:ext cx="7281712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74211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программирования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1360609"/>
            <a:ext cx="1905000" cy="2571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3745" y="1492322"/>
            <a:ext cx="92524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прототипно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-ориентированный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скриптовый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стандартом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ECMA-262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официально называется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ECMAScript.</a:t>
            </a: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Sun Microsystems, JavaScript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Netscape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кроме не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схожести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синтаксису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способности предоставлять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исполняемое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веб-браузеров,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собой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ничего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связывает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276" y="4193078"/>
            <a:ext cx="11306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синтаксису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напоминает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C++, C#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программными конструкциями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циклы,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условные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конструкции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операторы.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подобие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ограничивается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синтаксической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схожестью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875" y="5828357"/>
            <a:ext cx="989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http://www.ecma-international.org/publications/files/ECMA-ST/Ecma-262.pdf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28119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Брендан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" y="1377827"/>
            <a:ext cx="1600200" cy="2009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07223" y="1309862"/>
            <a:ext cx="9586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Брендан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родился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1961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Питтсбурге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(Пенсильвания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карьеру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SiliconGraphics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проработал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семь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проработал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MicroUnity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апреле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1995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работу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Netscape,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изначально названный «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Mocha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затем переименован в «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LiveScript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»)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браузера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Netscape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170" y="3618186"/>
            <a:ext cx="11277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1998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участвовал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mozilla.org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главного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архитектора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июле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2003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AOL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закрыла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подразделение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Netscape,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Айк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перешёл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Mozilla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Foundation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августе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2005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проработав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технологом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членом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совета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директоров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Mozilla Foundation,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Брендан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стал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техническим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директором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Mozilla Corporation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47248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Клиентский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4" y="1635736"/>
            <a:ext cx="7134225" cy="1933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10608" y="4042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Интерпретатор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которым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оснащены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браузеры,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позволяет выполнять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сценарии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загруженные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вместе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разметкой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6042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клиентского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249" y="1237429"/>
            <a:ext cx="109757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Пользовательский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визуальных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эффектов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(анимация)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сложных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вычислений.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введенных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пользователем.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Манипуляция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данными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введенными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пользователем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данным,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встроенным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загружаемую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страницу.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Сохранение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cookies, Local Storage.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Динамическое изменение содержимого страницы 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DHTML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Прямое взаимодействие с сервером без перезагрузки всей страницы 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AJAX).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65603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клиентского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249" y="1099890"/>
            <a:ext cx="116976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=edge"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vari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082" y="3354814"/>
            <a:ext cx="5423990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50497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Лексические структуры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7" y="1725359"/>
            <a:ext cx="7775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Лексическая структура языка программирования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набор элементарных правил, определяющих, как пишутся программы на языке.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Лексическая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Чувствителен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регистру.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должны заканчиваться точкой с запятой или начинаться с новой строки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Игнорирует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пробелы и табуляции.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47660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переменных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172" y="5222521"/>
            <a:ext cx="11063655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динамически типизированный, а не строго типизированный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программирования.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47937"/>
            <a:ext cx="6134100" cy="1762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422" y="1655775"/>
            <a:ext cx="11063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Переменная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символ или слово, обозначающее некоторое значение.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2932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данных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5092" y="14131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Элементарные типы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 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Тривиальные типы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неопределенное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Составные типы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9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566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175</cp:revision>
  <dcterms:created xsi:type="dcterms:W3CDTF">2017-04-09T05:13:59Z</dcterms:created>
  <dcterms:modified xsi:type="dcterms:W3CDTF">2018-11-06T09:17:53Z</dcterms:modified>
</cp:coreProperties>
</file>