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3C67"/>
    <a:srgbClr val="C0D9B4"/>
    <a:srgbClr val="FFFFFF"/>
    <a:srgbClr val="8EC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6" autoAdjust="0"/>
    <p:restoredTop sz="94660"/>
  </p:normalViewPr>
  <p:slideViewPr>
    <p:cSldViewPr snapToGrid="0">
      <p:cViewPr varScale="1">
        <p:scale>
          <a:sx n="98" d="100"/>
          <a:sy n="98" d="100"/>
        </p:scale>
        <p:origin x="5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55D79-F9FC-41AF-A5F7-74CC5FA9C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5C81B3F-3E73-4BAE-98FC-73FA05D20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CC86E5-F80F-4811-ADAB-463041C3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820A-5BB3-442D-992E-513C85DC092E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034E117-6924-421E-9F90-51B018E87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53FFCD-4B90-4C36-81B3-B684F752A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E232-733B-4BFE-ADB5-AE7CF40809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3995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0FA703-E46C-47C6-AF3A-A206E6154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FBF9E1-7417-47ED-BA52-7315FEAF1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65C017-EB28-4990-8ACC-6943EB0D7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820A-5BB3-442D-992E-513C85DC092E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496AC8-5116-4E03-907A-6304ADAF2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570539-913A-4DD5-AB75-ACA4DD7C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E232-733B-4BFE-ADB5-AE7CF40809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8894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7C758BD-C63B-48B8-873A-129FAB0D9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14B5EC-C5F1-49BB-BB98-1D9D5651D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7324CE-BFF2-4C21-B6AE-D03F5A1F5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820A-5BB3-442D-992E-513C85DC092E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AEBA7D-4F90-4964-A8C8-6F6405F20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C781F2-E460-4B14-A424-CEF0D0EB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E232-733B-4BFE-ADB5-AE7CF40809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874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D1F69B-964A-4C7F-B518-E0064B60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F9F746-0653-4B34-B9E8-F23768DDB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BB5236-E856-4623-94DB-37B6069EA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820A-5BB3-442D-992E-513C85DC092E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CB04E3-0190-4406-9CF2-B2AD7F7F2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A81F77-5461-43CB-809F-4AD556566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E232-733B-4BFE-ADB5-AE7CF40809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962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382A4A-6BC3-4D58-BD9E-8EF66234F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36B52A1-00CE-4ED0-B879-9A8A69340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A9C26B-8CF2-4EF3-BAAF-5410C686C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820A-5BB3-442D-992E-513C85DC092E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9CCF56A-F81B-4562-91E0-5AFD9EB2E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96F2E8-B206-4D9A-BFE0-D9F4A5D41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E232-733B-4BFE-ADB5-AE7CF40809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866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DB3375-414E-4B39-B255-2647D992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460FF4-8630-4B4B-9068-5ADB508B0F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44C84D2-FB55-43C8-9105-50645106A3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9D85A5-AFDA-4A0F-B925-64133DF75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820A-5BB3-442D-992E-513C85DC092E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354FD1-5A21-4C35-9834-1E4DE7D6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9E211AF-C9AB-474A-A08F-557DB98A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E232-733B-4BFE-ADB5-AE7CF40809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087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182415-2F7B-4C17-9225-6410DCFAC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5870F73-C479-4DFD-B7A7-1A3EC9D27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AD65EF-00D8-494F-A023-51A0DE85F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2AA8D06-06E5-4F1D-976D-6E36F93498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D7ADCC6-BC63-482C-82A7-65C1D312D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4168AB3-4691-4CF7-9169-119ECACA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820A-5BB3-442D-992E-513C85DC092E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4EBA8C7-0F9C-4015-9889-70273C688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70ACE08-1028-4E31-98DE-41B3D75E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E232-733B-4BFE-ADB5-AE7CF40809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6932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F1B84A-DA67-474E-9353-1FFC7A50B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0CD0BB7-F9E5-4D1A-98D3-CDE4E043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820A-5BB3-442D-992E-513C85DC092E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97138F-A80D-48AA-B5A6-D09FD1365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9092B1C-9636-4CC0-A327-24CA7AA5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E232-733B-4BFE-ADB5-AE7CF40809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58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6061D8-6056-41F2-9162-5F8941037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820A-5BB3-442D-992E-513C85DC092E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A2FA46B-885E-40B9-8DEA-B41D637B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AC6F6E-2717-4C14-A371-D374CB6B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E232-733B-4BFE-ADB5-AE7CF40809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981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6F2926-84E4-41CE-BD08-F912E35DC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BDC8AE-6738-4971-9D23-4E2A42B3E3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04EF50-F1C3-4401-A98F-EF07E2930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0EB0B5-D63E-4760-9D88-DFB70189E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820A-5BB3-442D-992E-513C85DC092E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B8B8642-2EC9-4F84-829A-676119E05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9279CA-A9A1-4546-A826-E338DBC4C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E232-733B-4BFE-ADB5-AE7CF40809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387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1A1660-47E1-46A5-A057-8B807716C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D2AE28B-548D-487E-A147-5C75936253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88640CD-9455-44DB-8CD0-2971EF995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D004AA-F27F-447C-A1E4-B001ADA54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B820A-5BB3-442D-992E-513C85DC092E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78CC9F-1599-42A2-8E49-A57FE028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45869E1-5A50-4B2A-B385-B92418C9C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9E232-733B-4BFE-ADB5-AE7CF40809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35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565134F-D0C1-42AE-BB95-ADE6F99E8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F64A1A-8249-4F69-8948-D28D8F4EF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2FDBCD-2F1F-4705-84EF-64638C2B9D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B820A-5BB3-442D-992E-513C85DC092E}" type="datetimeFigureOut">
              <a:rPr lang="de-DE" smtClean="0"/>
              <a:t>25.02.2021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BC30BC-0652-4A35-838F-5BB47582C5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96E4E6-F5CA-420D-9547-796C3C4A6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9E232-733B-4BFE-ADB5-AE7CF40809F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811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25C4198C-2849-4B2F-A1AA-29C69F0C624B}"/>
              </a:ext>
            </a:extLst>
          </p:cNvPr>
          <p:cNvGrpSpPr/>
          <p:nvPr/>
        </p:nvGrpSpPr>
        <p:grpSpPr>
          <a:xfrm>
            <a:off x="1727970" y="2075972"/>
            <a:ext cx="7827632" cy="2215991"/>
            <a:chOff x="2068626" y="2031500"/>
            <a:chExt cx="7827632" cy="2215991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23601058-ED9A-4728-A7B8-B9E6B3BFD869}"/>
                </a:ext>
              </a:extLst>
            </p:cNvPr>
            <p:cNvGrpSpPr/>
            <p:nvPr/>
          </p:nvGrpSpPr>
          <p:grpSpPr>
            <a:xfrm rot="8016821">
              <a:off x="2070568" y="2403462"/>
              <a:ext cx="1468182" cy="1472066"/>
              <a:chOff x="8041120" y="1080690"/>
              <a:chExt cx="1855796" cy="1860705"/>
            </a:xfrm>
          </p:grpSpPr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5F6DBAC2-BDA4-40BE-92E4-46AE9DDE1328}"/>
                  </a:ext>
                </a:extLst>
              </p:cNvPr>
              <p:cNvSpPr/>
              <p:nvPr/>
            </p:nvSpPr>
            <p:spPr>
              <a:xfrm>
                <a:off x="8041120" y="1080690"/>
                <a:ext cx="900000" cy="900000"/>
              </a:xfrm>
              <a:prstGeom prst="rect">
                <a:avLst/>
              </a:prstGeom>
              <a:solidFill>
                <a:srgbClr val="8ECB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560EC823-B704-497D-A21A-A07BE1C9BA08}"/>
                  </a:ext>
                </a:extLst>
              </p:cNvPr>
              <p:cNvSpPr/>
              <p:nvPr/>
            </p:nvSpPr>
            <p:spPr>
              <a:xfrm>
                <a:off x="8614708" y="1296690"/>
                <a:ext cx="468000" cy="46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D030063B-C1F6-4067-8A3A-E0EBCCF9ED99}"/>
                  </a:ext>
                </a:extLst>
              </p:cNvPr>
              <p:cNvSpPr/>
              <p:nvPr/>
            </p:nvSpPr>
            <p:spPr>
              <a:xfrm>
                <a:off x="8996916" y="1080690"/>
                <a:ext cx="900000" cy="900000"/>
              </a:xfrm>
              <a:prstGeom prst="rect">
                <a:avLst/>
              </a:prstGeom>
              <a:solidFill>
                <a:srgbClr val="C0D9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5BFB3C40-8A36-4740-A324-8ED64613012C}"/>
                  </a:ext>
                </a:extLst>
              </p:cNvPr>
              <p:cNvSpPr/>
              <p:nvPr/>
            </p:nvSpPr>
            <p:spPr>
              <a:xfrm>
                <a:off x="8668708" y="1350690"/>
                <a:ext cx="360000" cy="360000"/>
              </a:xfrm>
              <a:prstGeom prst="ellipse">
                <a:avLst/>
              </a:prstGeom>
              <a:solidFill>
                <a:srgbClr val="C0D9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F74DA6F4-8684-4638-A2C3-F952C922DD66}"/>
                  </a:ext>
                </a:extLst>
              </p:cNvPr>
              <p:cNvSpPr/>
              <p:nvPr/>
            </p:nvSpPr>
            <p:spPr>
              <a:xfrm>
                <a:off x="8041120" y="2041395"/>
                <a:ext cx="900000" cy="900000"/>
              </a:xfrm>
              <a:prstGeom prst="rect">
                <a:avLst/>
              </a:prstGeom>
              <a:solidFill>
                <a:srgbClr val="093C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DB52331A-2F47-40DA-BD41-97B2F63AB508}"/>
                </a:ext>
              </a:extLst>
            </p:cNvPr>
            <p:cNvSpPr txBox="1"/>
            <p:nvPr/>
          </p:nvSpPr>
          <p:spPr>
            <a:xfrm>
              <a:off x="4303060" y="2031500"/>
              <a:ext cx="5593198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3800">
                  <a:latin typeface="Lato Black" panose="020F0A02020204030203" pitchFamily="34" charset="0"/>
                  <a:ea typeface="Dotum" panose="020B0600000101010101" pitchFamily="34" charset="-127"/>
                </a:rPr>
                <a:t>ambre</a:t>
              </a:r>
            </a:p>
          </p:txBody>
        </p:sp>
      </p:grpSp>
      <p:sp>
        <p:nvSpPr>
          <p:cNvPr id="29" name="Textfeld 28">
            <a:extLst>
              <a:ext uri="{FF2B5EF4-FFF2-40B4-BE49-F238E27FC236}">
                <a16:creationId xmlns:a16="http://schemas.microsoft.com/office/drawing/2014/main" id="{05156E49-4C1D-4D59-85EE-41FEAAA5FB4A}"/>
              </a:ext>
            </a:extLst>
          </p:cNvPr>
          <p:cNvSpPr txBox="1"/>
          <p:nvPr/>
        </p:nvSpPr>
        <p:spPr>
          <a:xfrm>
            <a:off x="10130118" y="5880847"/>
            <a:ext cx="1667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Logo and Text</a:t>
            </a:r>
          </a:p>
          <a:p>
            <a:r>
              <a:rPr lang="de-DE"/>
              <a:t>Font: Lato Black</a:t>
            </a:r>
          </a:p>
        </p:txBody>
      </p:sp>
    </p:spTree>
    <p:extLst>
      <p:ext uri="{BB962C8B-B14F-4D97-AF65-F5344CB8AC3E}">
        <p14:creationId xmlns:p14="http://schemas.microsoft.com/office/powerpoint/2010/main" val="13974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25C4198C-2849-4B2F-A1AA-29C69F0C624B}"/>
              </a:ext>
            </a:extLst>
          </p:cNvPr>
          <p:cNvGrpSpPr/>
          <p:nvPr/>
        </p:nvGrpSpPr>
        <p:grpSpPr>
          <a:xfrm>
            <a:off x="1727970" y="2075972"/>
            <a:ext cx="7827632" cy="2215991"/>
            <a:chOff x="2068626" y="2031500"/>
            <a:chExt cx="7827632" cy="2215991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23601058-ED9A-4728-A7B8-B9E6B3BFD869}"/>
                </a:ext>
              </a:extLst>
            </p:cNvPr>
            <p:cNvGrpSpPr/>
            <p:nvPr/>
          </p:nvGrpSpPr>
          <p:grpSpPr>
            <a:xfrm rot="8016821">
              <a:off x="2070568" y="2403462"/>
              <a:ext cx="1468182" cy="1472066"/>
              <a:chOff x="8041120" y="1080690"/>
              <a:chExt cx="1855796" cy="1860705"/>
            </a:xfrm>
          </p:grpSpPr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5F6DBAC2-BDA4-40BE-92E4-46AE9DDE1328}"/>
                  </a:ext>
                </a:extLst>
              </p:cNvPr>
              <p:cNvSpPr/>
              <p:nvPr/>
            </p:nvSpPr>
            <p:spPr>
              <a:xfrm>
                <a:off x="8041120" y="1080690"/>
                <a:ext cx="900000" cy="900000"/>
              </a:xfrm>
              <a:prstGeom prst="rect">
                <a:avLst/>
              </a:prstGeom>
              <a:solidFill>
                <a:srgbClr val="8ECB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560EC823-B704-497D-A21A-A07BE1C9BA08}"/>
                  </a:ext>
                </a:extLst>
              </p:cNvPr>
              <p:cNvSpPr/>
              <p:nvPr/>
            </p:nvSpPr>
            <p:spPr>
              <a:xfrm>
                <a:off x="8614708" y="1296690"/>
                <a:ext cx="468000" cy="46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D030063B-C1F6-4067-8A3A-E0EBCCF9ED99}"/>
                  </a:ext>
                </a:extLst>
              </p:cNvPr>
              <p:cNvSpPr/>
              <p:nvPr/>
            </p:nvSpPr>
            <p:spPr>
              <a:xfrm>
                <a:off x="8996916" y="1080690"/>
                <a:ext cx="900000" cy="900000"/>
              </a:xfrm>
              <a:prstGeom prst="rect">
                <a:avLst/>
              </a:prstGeom>
              <a:solidFill>
                <a:srgbClr val="C0D9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5BFB3C40-8A36-4740-A324-8ED64613012C}"/>
                  </a:ext>
                </a:extLst>
              </p:cNvPr>
              <p:cNvSpPr/>
              <p:nvPr/>
            </p:nvSpPr>
            <p:spPr>
              <a:xfrm>
                <a:off x="8668708" y="1350690"/>
                <a:ext cx="360000" cy="360000"/>
              </a:xfrm>
              <a:prstGeom prst="ellipse">
                <a:avLst/>
              </a:prstGeom>
              <a:solidFill>
                <a:srgbClr val="C0D9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F74DA6F4-8684-4638-A2C3-F952C922DD66}"/>
                  </a:ext>
                </a:extLst>
              </p:cNvPr>
              <p:cNvSpPr/>
              <p:nvPr/>
            </p:nvSpPr>
            <p:spPr>
              <a:xfrm>
                <a:off x="8041120" y="2041395"/>
                <a:ext cx="900000" cy="900000"/>
              </a:xfrm>
              <a:prstGeom prst="rect">
                <a:avLst/>
              </a:prstGeom>
              <a:solidFill>
                <a:srgbClr val="093C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DB52331A-2F47-40DA-BD41-97B2F63AB508}"/>
                </a:ext>
              </a:extLst>
            </p:cNvPr>
            <p:cNvSpPr txBox="1"/>
            <p:nvPr/>
          </p:nvSpPr>
          <p:spPr>
            <a:xfrm>
              <a:off x="4303060" y="2031500"/>
              <a:ext cx="5593198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3800">
                  <a:solidFill>
                    <a:schemeClr val="bg1"/>
                  </a:solidFill>
                  <a:latin typeface="Lato Black" panose="020F0A02020204030203" pitchFamily="34" charset="0"/>
                  <a:ea typeface="Dotum" panose="020B0600000101010101" pitchFamily="34" charset="-127"/>
                </a:rPr>
                <a:t>ambre</a:t>
              </a:r>
            </a:p>
          </p:txBody>
        </p:sp>
      </p:grpSp>
      <p:sp>
        <p:nvSpPr>
          <p:cNvPr id="29" name="Textfeld 28">
            <a:extLst>
              <a:ext uri="{FF2B5EF4-FFF2-40B4-BE49-F238E27FC236}">
                <a16:creationId xmlns:a16="http://schemas.microsoft.com/office/drawing/2014/main" id="{05156E49-4C1D-4D59-85EE-41FEAAA5FB4A}"/>
              </a:ext>
            </a:extLst>
          </p:cNvPr>
          <p:cNvSpPr txBox="1"/>
          <p:nvPr/>
        </p:nvSpPr>
        <p:spPr>
          <a:xfrm>
            <a:off x="10130118" y="5880847"/>
            <a:ext cx="1667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Logo and Text</a:t>
            </a:r>
          </a:p>
          <a:p>
            <a:r>
              <a:rPr lang="de-DE">
                <a:solidFill>
                  <a:schemeClr val="bg1"/>
                </a:solidFill>
              </a:rPr>
              <a:t>Font: Lato Black</a:t>
            </a:r>
          </a:p>
        </p:txBody>
      </p:sp>
    </p:spTree>
    <p:extLst>
      <p:ext uri="{BB962C8B-B14F-4D97-AF65-F5344CB8AC3E}">
        <p14:creationId xmlns:p14="http://schemas.microsoft.com/office/powerpoint/2010/main" val="3530711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25C4198C-2849-4B2F-A1AA-29C69F0C624B}"/>
              </a:ext>
            </a:extLst>
          </p:cNvPr>
          <p:cNvGrpSpPr/>
          <p:nvPr/>
        </p:nvGrpSpPr>
        <p:grpSpPr>
          <a:xfrm>
            <a:off x="2058710" y="1489602"/>
            <a:ext cx="7827632" cy="2215991"/>
            <a:chOff x="2068626" y="2031500"/>
            <a:chExt cx="7827632" cy="2215991"/>
          </a:xfrm>
        </p:grpSpPr>
        <p:grpSp>
          <p:nvGrpSpPr>
            <p:cNvPr id="26" name="Gruppieren 25">
              <a:extLst>
                <a:ext uri="{FF2B5EF4-FFF2-40B4-BE49-F238E27FC236}">
                  <a16:creationId xmlns:a16="http://schemas.microsoft.com/office/drawing/2014/main" id="{23601058-ED9A-4728-A7B8-B9E6B3BFD869}"/>
                </a:ext>
              </a:extLst>
            </p:cNvPr>
            <p:cNvGrpSpPr/>
            <p:nvPr/>
          </p:nvGrpSpPr>
          <p:grpSpPr>
            <a:xfrm rot="8016821">
              <a:off x="2070568" y="2403462"/>
              <a:ext cx="1468182" cy="1472066"/>
              <a:chOff x="8041120" y="1080690"/>
              <a:chExt cx="1855796" cy="1860705"/>
            </a:xfrm>
          </p:grpSpPr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5F6DBAC2-BDA4-40BE-92E4-46AE9DDE1328}"/>
                  </a:ext>
                </a:extLst>
              </p:cNvPr>
              <p:cNvSpPr/>
              <p:nvPr/>
            </p:nvSpPr>
            <p:spPr>
              <a:xfrm>
                <a:off x="8041120" y="1080690"/>
                <a:ext cx="900000" cy="900000"/>
              </a:xfrm>
              <a:prstGeom prst="rect">
                <a:avLst/>
              </a:prstGeom>
              <a:solidFill>
                <a:srgbClr val="8ECB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560EC823-B704-497D-A21A-A07BE1C9BA08}"/>
                  </a:ext>
                </a:extLst>
              </p:cNvPr>
              <p:cNvSpPr/>
              <p:nvPr/>
            </p:nvSpPr>
            <p:spPr>
              <a:xfrm>
                <a:off x="8614708" y="1296690"/>
                <a:ext cx="468000" cy="468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D030063B-C1F6-4067-8A3A-E0EBCCF9ED99}"/>
                  </a:ext>
                </a:extLst>
              </p:cNvPr>
              <p:cNvSpPr/>
              <p:nvPr/>
            </p:nvSpPr>
            <p:spPr>
              <a:xfrm>
                <a:off x="8996916" y="1080690"/>
                <a:ext cx="900000" cy="900000"/>
              </a:xfrm>
              <a:prstGeom prst="rect">
                <a:avLst/>
              </a:prstGeom>
              <a:solidFill>
                <a:srgbClr val="C0D9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5BFB3C40-8A36-4740-A324-8ED64613012C}"/>
                  </a:ext>
                </a:extLst>
              </p:cNvPr>
              <p:cNvSpPr/>
              <p:nvPr/>
            </p:nvSpPr>
            <p:spPr>
              <a:xfrm>
                <a:off x="8668708" y="1350690"/>
                <a:ext cx="360000" cy="360000"/>
              </a:xfrm>
              <a:prstGeom prst="ellipse">
                <a:avLst/>
              </a:prstGeom>
              <a:solidFill>
                <a:srgbClr val="C0D9B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F74DA6F4-8684-4638-A2C3-F952C922DD66}"/>
                  </a:ext>
                </a:extLst>
              </p:cNvPr>
              <p:cNvSpPr/>
              <p:nvPr/>
            </p:nvSpPr>
            <p:spPr>
              <a:xfrm>
                <a:off x="8041120" y="2041395"/>
                <a:ext cx="900000" cy="900000"/>
              </a:xfrm>
              <a:prstGeom prst="rect">
                <a:avLst/>
              </a:prstGeom>
              <a:solidFill>
                <a:srgbClr val="093C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DB52331A-2F47-40DA-BD41-97B2F63AB508}"/>
                </a:ext>
              </a:extLst>
            </p:cNvPr>
            <p:cNvSpPr txBox="1"/>
            <p:nvPr/>
          </p:nvSpPr>
          <p:spPr>
            <a:xfrm>
              <a:off x="4303060" y="2031500"/>
              <a:ext cx="5593198" cy="22159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3800">
                  <a:solidFill>
                    <a:schemeClr val="bg1"/>
                  </a:solidFill>
                  <a:latin typeface="Lato Black" panose="020F0A02020204030203" pitchFamily="34" charset="0"/>
                  <a:ea typeface="Dotum" panose="020B0600000101010101" pitchFamily="34" charset="-127"/>
                </a:rPr>
                <a:t>ambre</a:t>
              </a:r>
            </a:p>
          </p:txBody>
        </p:sp>
      </p:grpSp>
      <p:sp>
        <p:nvSpPr>
          <p:cNvPr id="29" name="Textfeld 28">
            <a:extLst>
              <a:ext uri="{FF2B5EF4-FFF2-40B4-BE49-F238E27FC236}">
                <a16:creationId xmlns:a16="http://schemas.microsoft.com/office/drawing/2014/main" id="{05156E49-4C1D-4D59-85EE-41FEAAA5FB4A}"/>
              </a:ext>
            </a:extLst>
          </p:cNvPr>
          <p:cNvSpPr txBox="1"/>
          <p:nvPr/>
        </p:nvSpPr>
        <p:spPr>
          <a:xfrm>
            <a:off x="10130118" y="5880847"/>
            <a:ext cx="1667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>
                <a:solidFill>
                  <a:schemeClr val="bg1"/>
                </a:solidFill>
              </a:rPr>
              <a:t>Logo and Text</a:t>
            </a:r>
          </a:p>
          <a:p>
            <a:r>
              <a:rPr lang="de-DE">
                <a:solidFill>
                  <a:schemeClr val="bg1"/>
                </a:solidFill>
              </a:rPr>
              <a:t>Font: Lato Black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099FC2F-870A-45D4-8AA3-F9582715CF7A}"/>
              </a:ext>
            </a:extLst>
          </p:cNvPr>
          <p:cNvSpPr txBox="1"/>
          <p:nvPr/>
        </p:nvSpPr>
        <p:spPr>
          <a:xfrm>
            <a:off x="4393261" y="3429000"/>
            <a:ext cx="30386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>
                <a:solidFill>
                  <a:schemeClr val="bg1"/>
                </a:solidFill>
              </a:rPr>
              <a:t>Find out why.</a:t>
            </a:r>
          </a:p>
        </p:txBody>
      </p:sp>
    </p:spTree>
    <p:extLst>
      <p:ext uri="{BB962C8B-B14F-4D97-AF65-F5344CB8AC3E}">
        <p14:creationId xmlns:p14="http://schemas.microsoft.com/office/powerpoint/2010/main" val="858695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50E50F76-02C0-4CF5-8B7E-C5AE198A7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119" y="1581752"/>
            <a:ext cx="8321761" cy="3694496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6DAB817-0FE0-47F0-ABF7-A4209C348CA9}"/>
              </a:ext>
            </a:extLst>
          </p:cNvPr>
          <p:cNvSpPr txBox="1"/>
          <p:nvPr/>
        </p:nvSpPr>
        <p:spPr>
          <a:xfrm>
            <a:off x="10936942" y="616174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Bitmap</a:t>
            </a:r>
          </a:p>
        </p:txBody>
      </p:sp>
    </p:spTree>
    <p:extLst>
      <p:ext uri="{BB962C8B-B14F-4D97-AF65-F5344CB8AC3E}">
        <p14:creationId xmlns:p14="http://schemas.microsoft.com/office/powerpoint/2010/main" val="2627990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96DAB817-0FE0-47F0-ABF7-A4209C348CA9}"/>
              </a:ext>
            </a:extLst>
          </p:cNvPr>
          <p:cNvSpPr txBox="1"/>
          <p:nvPr/>
        </p:nvSpPr>
        <p:spPr>
          <a:xfrm>
            <a:off x="10829366" y="627529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/>
              <a:t>Logos</a:t>
            </a:r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DFA145AD-7060-4980-8A24-620BD1E5C9EE}"/>
              </a:ext>
            </a:extLst>
          </p:cNvPr>
          <p:cNvGrpSpPr/>
          <p:nvPr/>
        </p:nvGrpSpPr>
        <p:grpSpPr>
          <a:xfrm rot="8016821">
            <a:off x="806008" y="1299751"/>
            <a:ext cx="3877701" cy="3887959"/>
            <a:chOff x="8041120" y="1080690"/>
            <a:chExt cx="1855796" cy="1860705"/>
          </a:xfrm>
        </p:grpSpPr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89D0929A-D141-4624-9E60-822A55F01995}"/>
                </a:ext>
              </a:extLst>
            </p:cNvPr>
            <p:cNvSpPr/>
            <p:nvPr/>
          </p:nvSpPr>
          <p:spPr>
            <a:xfrm>
              <a:off x="8041120" y="1080690"/>
              <a:ext cx="900000" cy="900000"/>
            </a:xfrm>
            <a:prstGeom prst="rect">
              <a:avLst/>
            </a:prstGeom>
            <a:solidFill>
              <a:srgbClr val="8EC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50E4B7B9-EE53-434C-A6D5-DAC482D113BE}"/>
                </a:ext>
              </a:extLst>
            </p:cNvPr>
            <p:cNvSpPr/>
            <p:nvPr/>
          </p:nvSpPr>
          <p:spPr>
            <a:xfrm>
              <a:off x="8614708" y="1296690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AECB999D-C48E-4B55-BAA8-BFD3DCB57860}"/>
                </a:ext>
              </a:extLst>
            </p:cNvPr>
            <p:cNvSpPr/>
            <p:nvPr/>
          </p:nvSpPr>
          <p:spPr>
            <a:xfrm>
              <a:off x="8996916" y="1080690"/>
              <a:ext cx="900000" cy="900000"/>
            </a:xfrm>
            <a:prstGeom prst="rect">
              <a:avLst/>
            </a:prstGeom>
            <a:solidFill>
              <a:srgbClr val="C0D9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50B5B214-97C0-4EC7-9C65-2A706B152D9B}"/>
                </a:ext>
              </a:extLst>
            </p:cNvPr>
            <p:cNvSpPr/>
            <p:nvPr/>
          </p:nvSpPr>
          <p:spPr>
            <a:xfrm>
              <a:off x="8668708" y="1350690"/>
              <a:ext cx="360000" cy="360000"/>
            </a:xfrm>
            <a:prstGeom prst="ellipse">
              <a:avLst/>
            </a:prstGeom>
            <a:solidFill>
              <a:srgbClr val="C0D9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848440B2-6211-4D3D-848A-B01887FD75E7}"/>
                </a:ext>
              </a:extLst>
            </p:cNvPr>
            <p:cNvSpPr/>
            <p:nvPr/>
          </p:nvSpPr>
          <p:spPr>
            <a:xfrm>
              <a:off x="8041120" y="2041395"/>
              <a:ext cx="900000" cy="900000"/>
            </a:xfrm>
            <a:prstGeom prst="rect">
              <a:avLst/>
            </a:prstGeom>
            <a:solidFill>
              <a:srgbClr val="093C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0FB4A5FD-C8A7-46D6-83A1-B0A9FF90885C}"/>
              </a:ext>
            </a:extLst>
          </p:cNvPr>
          <p:cNvGrpSpPr/>
          <p:nvPr/>
        </p:nvGrpSpPr>
        <p:grpSpPr>
          <a:xfrm rot="8016821">
            <a:off x="5947949" y="2522717"/>
            <a:ext cx="1395518" cy="1399210"/>
            <a:chOff x="8041120" y="1080690"/>
            <a:chExt cx="1855796" cy="1860705"/>
          </a:xfrm>
        </p:grpSpPr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F69CF1BB-FCA5-4CAB-999F-18EDBC8AD037}"/>
                </a:ext>
              </a:extLst>
            </p:cNvPr>
            <p:cNvSpPr/>
            <p:nvPr/>
          </p:nvSpPr>
          <p:spPr>
            <a:xfrm>
              <a:off x="8041120" y="1080690"/>
              <a:ext cx="900000" cy="900000"/>
            </a:xfrm>
            <a:prstGeom prst="rect">
              <a:avLst/>
            </a:prstGeom>
            <a:solidFill>
              <a:srgbClr val="8EC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04C55C83-4BDF-4689-938F-8A80560E2FCE}"/>
                </a:ext>
              </a:extLst>
            </p:cNvPr>
            <p:cNvSpPr/>
            <p:nvPr/>
          </p:nvSpPr>
          <p:spPr>
            <a:xfrm>
              <a:off x="8614708" y="1296690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C8408511-8CA3-4E4D-A658-E563DD259A54}"/>
                </a:ext>
              </a:extLst>
            </p:cNvPr>
            <p:cNvSpPr/>
            <p:nvPr/>
          </p:nvSpPr>
          <p:spPr>
            <a:xfrm>
              <a:off x="8996916" y="1080690"/>
              <a:ext cx="900000" cy="900000"/>
            </a:xfrm>
            <a:prstGeom prst="rect">
              <a:avLst/>
            </a:prstGeom>
            <a:solidFill>
              <a:srgbClr val="C0D9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585C43D6-C9B7-4922-B7CE-871D5E968867}"/>
                </a:ext>
              </a:extLst>
            </p:cNvPr>
            <p:cNvSpPr/>
            <p:nvPr/>
          </p:nvSpPr>
          <p:spPr>
            <a:xfrm>
              <a:off x="8668708" y="1350690"/>
              <a:ext cx="360000" cy="360000"/>
            </a:xfrm>
            <a:prstGeom prst="ellipse">
              <a:avLst/>
            </a:prstGeom>
            <a:solidFill>
              <a:srgbClr val="C0D9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EECD374E-333E-4E89-8FB1-3ACA11F7681C}"/>
                </a:ext>
              </a:extLst>
            </p:cNvPr>
            <p:cNvSpPr/>
            <p:nvPr/>
          </p:nvSpPr>
          <p:spPr>
            <a:xfrm>
              <a:off x="8041120" y="2041395"/>
              <a:ext cx="900000" cy="900000"/>
            </a:xfrm>
            <a:prstGeom prst="rect">
              <a:avLst/>
            </a:prstGeom>
            <a:solidFill>
              <a:srgbClr val="093C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427DFCF0-9E89-4198-BE83-2B44B22348B8}"/>
              </a:ext>
            </a:extLst>
          </p:cNvPr>
          <p:cNvGrpSpPr/>
          <p:nvPr/>
        </p:nvGrpSpPr>
        <p:grpSpPr>
          <a:xfrm rot="8016821">
            <a:off x="10183154" y="2975948"/>
            <a:ext cx="402885" cy="403951"/>
            <a:chOff x="8041120" y="1080690"/>
            <a:chExt cx="1855796" cy="1860705"/>
          </a:xfrm>
        </p:grpSpPr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22064046-9999-40D6-8F75-1DC3EA544475}"/>
                </a:ext>
              </a:extLst>
            </p:cNvPr>
            <p:cNvSpPr/>
            <p:nvPr/>
          </p:nvSpPr>
          <p:spPr>
            <a:xfrm>
              <a:off x="8041120" y="1080690"/>
              <a:ext cx="900000" cy="900000"/>
            </a:xfrm>
            <a:prstGeom prst="rect">
              <a:avLst/>
            </a:prstGeom>
            <a:solidFill>
              <a:srgbClr val="8EC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A9405764-89A2-4BB1-8DE8-32EAEABA4CE4}"/>
                </a:ext>
              </a:extLst>
            </p:cNvPr>
            <p:cNvSpPr/>
            <p:nvPr/>
          </p:nvSpPr>
          <p:spPr>
            <a:xfrm>
              <a:off x="8614708" y="1296690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DE81862F-6155-4A60-ACFB-2ABF40106800}"/>
                </a:ext>
              </a:extLst>
            </p:cNvPr>
            <p:cNvSpPr/>
            <p:nvPr/>
          </p:nvSpPr>
          <p:spPr>
            <a:xfrm>
              <a:off x="8996916" y="1080690"/>
              <a:ext cx="900000" cy="900000"/>
            </a:xfrm>
            <a:prstGeom prst="rect">
              <a:avLst/>
            </a:prstGeom>
            <a:solidFill>
              <a:srgbClr val="C0D9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ED065559-2E11-4F4A-8281-2BE18C38DA97}"/>
                </a:ext>
              </a:extLst>
            </p:cNvPr>
            <p:cNvSpPr/>
            <p:nvPr/>
          </p:nvSpPr>
          <p:spPr>
            <a:xfrm>
              <a:off x="8668708" y="1350690"/>
              <a:ext cx="360000" cy="360000"/>
            </a:xfrm>
            <a:prstGeom prst="ellipse">
              <a:avLst/>
            </a:prstGeom>
            <a:solidFill>
              <a:srgbClr val="C0D9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D47FA081-BA97-45C4-A55E-AEAE93C8EFB3}"/>
                </a:ext>
              </a:extLst>
            </p:cNvPr>
            <p:cNvSpPr/>
            <p:nvPr/>
          </p:nvSpPr>
          <p:spPr>
            <a:xfrm>
              <a:off x="8041120" y="2041395"/>
              <a:ext cx="900000" cy="900000"/>
            </a:xfrm>
            <a:prstGeom prst="rect">
              <a:avLst/>
            </a:prstGeom>
            <a:solidFill>
              <a:srgbClr val="093C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261EA8BB-DF54-427E-AB0F-35B0FBF66109}"/>
              </a:ext>
            </a:extLst>
          </p:cNvPr>
          <p:cNvGrpSpPr/>
          <p:nvPr/>
        </p:nvGrpSpPr>
        <p:grpSpPr>
          <a:xfrm rot="8016821">
            <a:off x="8522444" y="2890196"/>
            <a:ext cx="695932" cy="697773"/>
            <a:chOff x="8041120" y="1080690"/>
            <a:chExt cx="1855796" cy="1860705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9279AE6B-4FD6-4AAA-A2A2-8C67E029686F}"/>
                </a:ext>
              </a:extLst>
            </p:cNvPr>
            <p:cNvSpPr/>
            <p:nvPr/>
          </p:nvSpPr>
          <p:spPr>
            <a:xfrm>
              <a:off x="8041120" y="1080690"/>
              <a:ext cx="900000" cy="900000"/>
            </a:xfrm>
            <a:prstGeom prst="rect">
              <a:avLst/>
            </a:prstGeom>
            <a:solidFill>
              <a:srgbClr val="8ECB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B1B38148-B53F-43D0-B99D-35C6D302AFFE}"/>
                </a:ext>
              </a:extLst>
            </p:cNvPr>
            <p:cNvSpPr/>
            <p:nvPr/>
          </p:nvSpPr>
          <p:spPr>
            <a:xfrm>
              <a:off x="8614708" y="1296690"/>
              <a:ext cx="468000" cy="46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55AD4EAE-7E33-4C25-B9D9-2DCEB83F0ED8}"/>
                </a:ext>
              </a:extLst>
            </p:cNvPr>
            <p:cNvSpPr/>
            <p:nvPr/>
          </p:nvSpPr>
          <p:spPr>
            <a:xfrm>
              <a:off x="8996916" y="1080690"/>
              <a:ext cx="900000" cy="900000"/>
            </a:xfrm>
            <a:prstGeom prst="rect">
              <a:avLst/>
            </a:prstGeom>
            <a:solidFill>
              <a:srgbClr val="C0D9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240BCFAC-B15E-40F6-9599-09DC7BCB269F}"/>
                </a:ext>
              </a:extLst>
            </p:cNvPr>
            <p:cNvSpPr/>
            <p:nvPr/>
          </p:nvSpPr>
          <p:spPr>
            <a:xfrm>
              <a:off x="8668708" y="1350690"/>
              <a:ext cx="360000" cy="360000"/>
            </a:xfrm>
            <a:prstGeom prst="ellipse">
              <a:avLst/>
            </a:prstGeom>
            <a:solidFill>
              <a:srgbClr val="C0D9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7191DEE2-2AA2-4627-9029-36073D4D730D}"/>
                </a:ext>
              </a:extLst>
            </p:cNvPr>
            <p:cNvSpPr/>
            <p:nvPr/>
          </p:nvSpPr>
          <p:spPr>
            <a:xfrm>
              <a:off x="8041120" y="2041395"/>
              <a:ext cx="900000" cy="900000"/>
            </a:xfrm>
            <a:prstGeom prst="rect">
              <a:avLst/>
            </a:prstGeom>
            <a:solidFill>
              <a:srgbClr val="093C6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4305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Breitbild</PresentationFormat>
  <Paragraphs>12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Lato Black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Timo Klimmer</dc:creator>
  <cp:lastModifiedBy>Timo Klimmer</cp:lastModifiedBy>
  <cp:revision>2</cp:revision>
  <dcterms:created xsi:type="dcterms:W3CDTF">2021-02-25T17:44:00Z</dcterms:created>
  <dcterms:modified xsi:type="dcterms:W3CDTF">2021-02-25T18:45:34Z</dcterms:modified>
</cp:coreProperties>
</file>