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C67"/>
    <a:srgbClr val="C0D9B4"/>
    <a:srgbClr val="FFFFFF"/>
    <a:srgbClr val="8E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84" d="100"/>
          <a:sy n="84" d="100"/>
        </p:scale>
        <p:origin x="48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Klimmer" userId="ca0e168519d3fe9b" providerId="LiveId" clId="{FC63949D-A93D-463D-8C32-C6C07A682DEE}"/>
    <pc:docChg chg="undo custSel modSld">
      <pc:chgData name="Timo Klimmer" userId="ca0e168519d3fe9b" providerId="LiveId" clId="{FC63949D-A93D-463D-8C32-C6C07A682DEE}" dt="2022-09-03T13:40:51.051" v="30" actId="14100"/>
      <pc:docMkLst>
        <pc:docMk/>
      </pc:docMkLst>
      <pc:sldChg chg="modSp mod">
        <pc:chgData name="Timo Klimmer" userId="ca0e168519d3fe9b" providerId="LiveId" clId="{FC63949D-A93D-463D-8C32-C6C07A682DEE}" dt="2022-09-03T13:40:51.051" v="30" actId="14100"/>
        <pc:sldMkLst>
          <pc:docMk/>
          <pc:sldMk cId="858695996" sldId="260"/>
        </pc:sldMkLst>
        <pc:spChg chg="mod">
          <ac:chgData name="Timo Klimmer" userId="ca0e168519d3fe9b" providerId="LiveId" clId="{FC63949D-A93D-463D-8C32-C6C07A682DEE}" dt="2022-09-03T13:40:51.051" v="30" actId="14100"/>
          <ac:spMkLst>
            <pc:docMk/>
            <pc:sldMk cId="858695996" sldId="260"/>
            <ac:spMk id="2" creationId="{2099FC2F-870A-45D4-8AA3-F9582715CF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55D79-F9FC-41AF-A5F7-74CC5FA9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C81B3F-3E73-4BAE-98FC-73FA05D20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C86E5-F80F-4811-ADAB-463041C3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4E117-6924-421E-9F90-51B018E8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3FFCD-4B90-4C36-81B3-B684F752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9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FA703-E46C-47C6-AF3A-A206E615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FBF9E1-7417-47ED-BA52-7315FEAF1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5C017-EB28-4990-8ACC-6943EB0D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96AC8-5116-4E03-907A-6304ADAF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70539-913A-4DD5-AB75-ACA4DD7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89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C758BD-C63B-48B8-873A-129FAB0D9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4B5EC-C5F1-49BB-BB98-1D9D5651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324CE-BFF2-4C21-B6AE-D03F5A1F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EBA7D-4F90-4964-A8C8-6F6405F2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C781F2-E460-4B14-A424-CEF0D0EB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74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1F69B-964A-4C7F-B518-E0064B60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F9F746-0653-4B34-B9E8-F23768DD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B5236-E856-4623-94DB-37B6069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CB04E3-0190-4406-9CF2-B2AD7F7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81F77-5461-43CB-809F-4AD55656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96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82A4A-6BC3-4D58-BD9E-8EF66234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B52A1-00CE-4ED0-B879-9A8A6934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9C26B-8CF2-4EF3-BAAF-5410C686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CF56A-F81B-4562-91E0-5AFD9EB2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6F2E8-B206-4D9A-BFE0-D9F4A5D4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86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B3375-414E-4B39-B255-2647D992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460FF4-8630-4B4B-9068-5ADB508B0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4C84D2-FB55-43C8-9105-50645106A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85A5-AFDA-4A0F-B925-64133DF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54FD1-5A21-4C35-9834-1E4DE7D6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E211AF-C9AB-474A-A08F-557DB98A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8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82415-2F7B-4C17-9225-6410DCFA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870F73-C479-4DFD-B7A7-1A3EC9D27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AD65EF-00D8-494F-A023-51A0DE85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AA8D06-06E5-4F1D-976D-6E36F9349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7ADCC6-BC63-482C-82A7-65C1D312D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168AB3-4691-4CF7-9169-119ECAC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EBA8C7-0F9C-4015-9889-70273C68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0ACE08-1028-4E31-98DE-41B3D75E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93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1B84A-DA67-474E-9353-1FFC7A50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CD0BB7-F9E5-4D1A-98D3-CDE4E04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7138F-A80D-48AA-B5A6-D09FD136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092B1C-9636-4CC0-A327-24CA7AA5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6061D8-6056-41F2-9162-5F894103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2FA46B-885E-40B9-8DEA-B41D637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AC6F6E-2717-4C14-A371-D374CB6B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1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F2926-84E4-41CE-BD08-F912E35D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DC8AE-6738-4971-9D23-4E2A42B3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04EF50-F1C3-4401-A98F-EF07E29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0EB0B5-D63E-4760-9D88-DFB70189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8B8642-2EC9-4F84-829A-676119E0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279CA-A9A1-4546-A826-E338DBC4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8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A1660-47E1-46A5-A057-8B807716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2AE28B-548D-487E-A147-5C759362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8640CD-9455-44DB-8CD0-2971EF99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D004AA-F27F-447C-A1E4-B001ADA5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78CC9F-1599-42A2-8E49-A57FE028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5869E1-5A50-4B2A-B385-B92418C9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3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65134F-D0C1-42AE-BB95-ADE6F99E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F64A1A-8249-4F69-8948-D28D8F4E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FDBCD-2F1F-4705-84EF-64638C2B9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820A-5BB3-442D-992E-513C85DC092E}" type="datetimeFigureOut">
              <a:rPr lang="de-DE" smtClean="0"/>
              <a:t>03.09.2022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C30BC-0652-4A35-838F-5BB47582C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6E4E6-F5CA-420D-9547-796C3C4A6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1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5C4198C-2849-4B2F-A1AA-29C69F0C624B}"/>
              </a:ext>
            </a:extLst>
          </p:cNvPr>
          <p:cNvGrpSpPr/>
          <p:nvPr/>
        </p:nvGrpSpPr>
        <p:grpSpPr>
          <a:xfrm>
            <a:off x="1727970" y="2075972"/>
            <a:ext cx="7827632" cy="2215991"/>
            <a:chOff x="2068626" y="2031500"/>
            <a:chExt cx="7827632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2070568" y="2403462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4303060" y="2031500"/>
              <a:ext cx="559319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Logo and Text</a:t>
            </a:r>
          </a:p>
          <a:p>
            <a:r>
              <a:rPr lang="de-DE"/>
              <a:t>Font: Lato Black</a:t>
            </a:r>
          </a:p>
        </p:txBody>
      </p:sp>
    </p:spTree>
    <p:extLst>
      <p:ext uri="{BB962C8B-B14F-4D97-AF65-F5344CB8AC3E}">
        <p14:creationId xmlns:p14="http://schemas.microsoft.com/office/powerpoint/2010/main" val="13974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5C4198C-2849-4B2F-A1AA-29C69F0C624B}"/>
              </a:ext>
            </a:extLst>
          </p:cNvPr>
          <p:cNvGrpSpPr/>
          <p:nvPr/>
        </p:nvGrpSpPr>
        <p:grpSpPr>
          <a:xfrm>
            <a:off x="1727970" y="2075972"/>
            <a:ext cx="7827632" cy="2215991"/>
            <a:chOff x="2068626" y="2031500"/>
            <a:chExt cx="7827632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2070568" y="2403462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4303060" y="2031500"/>
              <a:ext cx="559319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>
                  <a:solidFill>
                    <a:schemeClr val="bg1"/>
                  </a:solidFill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Logo and Text</a:t>
            </a:r>
          </a:p>
          <a:p>
            <a:r>
              <a:rPr lang="de-DE">
                <a:solidFill>
                  <a:schemeClr val="bg1"/>
                </a:solidFill>
              </a:rPr>
              <a:t>Font: Lato Black</a:t>
            </a:r>
          </a:p>
        </p:txBody>
      </p:sp>
    </p:spTree>
    <p:extLst>
      <p:ext uri="{BB962C8B-B14F-4D97-AF65-F5344CB8AC3E}">
        <p14:creationId xmlns:p14="http://schemas.microsoft.com/office/powerpoint/2010/main" val="353071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5C4198C-2849-4B2F-A1AA-29C69F0C624B}"/>
              </a:ext>
            </a:extLst>
          </p:cNvPr>
          <p:cNvGrpSpPr/>
          <p:nvPr/>
        </p:nvGrpSpPr>
        <p:grpSpPr>
          <a:xfrm>
            <a:off x="2058710" y="1489602"/>
            <a:ext cx="7827632" cy="2215991"/>
            <a:chOff x="2068626" y="2031500"/>
            <a:chExt cx="7827632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2070568" y="2403462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4303060" y="2031500"/>
              <a:ext cx="559319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>
                  <a:solidFill>
                    <a:schemeClr val="bg1"/>
                  </a:solidFill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Logo and Text</a:t>
            </a:r>
          </a:p>
          <a:p>
            <a:r>
              <a:rPr lang="de-DE">
                <a:solidFill>
                  <a:schemeClr val="bg1"/>
                </a:solidFill>
              </a:rPr>
              <a:t>Font: Lato Black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99FC2F-870A-45D4-8AA3-F9582715CF7A}"/>
              </a:ext>
            </a:extLst>
          </p:cNvPr>
          <p:cNvSpPr txBox="1"/>
          <p:nvPr/>
        </p:nvSpPr>
        <p:spPr>
          <a:xfrm>
            <a:off x="4393261" y="3429000"/>
            <a:ext cx="6772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1"/>
                </a:solidFill>
              </a:rPr>
              <a:t>Find </a:t>
            </a:r>
            <a:r>
              <a:rPr lang="de-DE" sz="4000" dirty="0" err="1">
                <a:solidFill>
                  <a:schemeClr val="bg1"/>
                </a:solidFill>
              </a:rPr>
              <a:t>the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4000" dirty="0" err="1">
                <a:solidFill>
                  <a:schemeClr val="bg1"/>
                </a:solidFill>
              </a:rPr>
              <a:t>needle</a:t>
            </a:r>
            <a:r>
              <a:rPr lang="de-DE" sz="4000" dirty="0">
                <a:solidFill>
                  <a:schemeClr val="bg1"/>
                </a:solidFill>
              </a:rPr>
              <a:t> in </a:t>
            </a:r>
            <a:r>
              <a:rPr lang="de-DE" sz="4000" dirty="0" err="1">
                <a:solidFill>
                  <a:schemeClr val="bg1"/>
                </a:solidFill>
              </a:rPr>
              <a:t>the</a:t>
            </a:r>
            <a:r>
              <a:rPr lang="de-DE" sz="4000" dirty="0">
                <a:solidFill>
                  <a:schemeClr val="bg1"/>
                </a:solidFill>
              </a:rPr>
              <a:t> </a:t>
            </a:r>
            <a:r>
              <a:rPr lang="de-DE" sz="4000" dirty="0" err="1">
                <a:solidFill>
                  <a:schemeClr val="bg1"/>
                </a:solidFill>
              </a:rPr>
              <a:t>haystack</a:t>
            </a:r>
            <a:r>
              <a:rPr lang="de-DE" sz="4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869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0E50F76-02C0-4CF5-8B7E-C5AE198A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9" y="1581752"/>
            <a:ext cx="8321761" cy="369449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6DAB817-0FE0-47F0-ABF7-A4209C348CA9}"/>
              </a:ext>
            </a:extLst>
          </p:cNvPr>
          <p:cNvSpPr txBox="1"/>
          <p:nvPr/>
        </p:nvSpPr>
        <p:spPr>
          <a:xfrm>
            <a:off x="10936942" y="6161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Bitmap</a:t>
            </a:r>
          </a:p>
        </p:txBody>
      </p:sp>
    </p:spTree>
    <p:extLst>
      <p:ext uri="{BB962C8B-B14F-4D97-AF65-F5344CB8AC3E}">
        <p14:creationId xmlns:p14="http://schemas.microsoft.com/office/powerpoint/2010/main" val="262799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6DAB817-0FE0-47F0-ABF7-A4209C348CA9}"/>
              </a:ext>
            </a:extLst>
          </p:cNvPr>
          <p:cNvSpPr txBox="1"/>
          <p:nvPr/>
        </p:nvSpPr>
        <p:spPr>
          <a:xfrm>
            <a:off x="10829366" y="62752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Logos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A145AD-7060-4980-8A24-620BD1E5C9EE}"/>
              </a:ext>
            </a:extLst>
          </p:cNvPr>
          <p:cNvGrpSpPr/>
          <p:nvPr/>
        </p:nvGrpSpPr>
        <p:grpSpPr>
          <a:xfrm rot="8016821">
            <a:off x="806008" y="1299751"/>
            <a:ext cx="3877701" cy="3887959"/>
            <a:chOff x="8041120" y="1080690"/>
            <a:chExt cx="1855796" cy="186070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9D0929A-D141-4624-9E60-822A55F01995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0E4B7B9-EE53-434C-A6D5-DAC482D113BE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ECB999D-C48E-4B55-BAA8-BFD3DCB57860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0B5B214-97C0-4EC7-9C65-2A706B152D9B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48440B2-6211-4D3D-848A-B01887FD75E7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FB4A5FD-C8A7-46D6-83A1-B0A9FF90885C}"/>
              </a:ext>
            </a:extLst>
          </p:cNvPr>
          <p:cNvGrpSpPr/>
          <p:nvPr/>
        </p:nvGrpSpPr>
        <p:grpSpPr>
          <a:xfrm rot="8016821">
            <a:off x="5947949" y="2522717"/>
            <a:ext cx="1395518" cy="1399210"/>
            <a:chOff x="8041120" y="1080690"/>
            <a:chExt cx="1855796" cy="1860705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69CF1BB-FCA5-4CAB-999F-18EDBC8AD037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4C55C83-4BDF-4689-938F-8A80560E2FCE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8408511-8CA3-4E4D-A658-E563DD259A54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85C43D6-C9B7-4922-B7CE-871D5E968867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ECD374E-333E-4E89-8FB1-3ACA11F7681C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27DFCF0-9E89-4198-BE83-2B44B22348B8}"/>
              </a:ext>
            </a:extLst>
          </p:cNvPr>
          <p:cNvGrpSpPr/>
          <p:nvPr/>
        </p:nvGrpSpPr>
        <p:grpSpPr>
          <a:xfrm rot="8016821">
            <a:off x="10183154" y="2975948"/>
            <a:ext cx="402885" cy="403951"/>
            <a:chOff x="8041120" y="1080690"/>
            <a:chExt cx="1855796" cy="186070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2064046-9999-40D6-8F75-1DC3EA544475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9405764-89A2-4BB1-8DE8-32EAEABA4CE4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E81862F-6155-4A60-ACFB-2ABF40106800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D065559-2E11-4F4A-8281-2BE18C38DA97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47FA081-BA97-45C4-A55E-AEAE93C8EFB3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61EA8BB-DF54-427E-AB0F-35B0FBF66109}"/>
              </a:ext>
            </a:extLst>
          </p:cNvPr>
          <p:cNvGrpSpPr/>
          <p:nvPr/>
        </p:nvGrpSpPr>
        <p:grpSpPr>
          <a:xfrm rot="8016821">
            <a:off x="8522444" y="2890196"/>
            <a:ext cx="695932" cy="697773"/>
            <a:chOff x="8041120" y="1080690"/>
            <a:chExt cx="1855796" cy="1860705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279AE6B-4FD6-4AAA-A2A2-8C67E029686F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1B38148-B53F-43D0-B99D-35C6D302AFFE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5AD4EAE-7E33-4C25-B9D9-2DCEB83F0ED8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40BCFAC-B15E-40F6-9599-09DC7BCB269F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191DEE2-2AA2-4627-9029-36073D4D730D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430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Klimmer</dc:creator>
  <cp:lastModifiedBy>Timo Klimmer</cp:lastModifiedBy>
  <cp:revision>2</cp:revision>
  <dcterms:created xsi:type="dcterms:W3CDTF">2021-02-25T17:44:00Z</dcterms:created>
  <dcterms:modified xsi:type="dcterms:W3CDTF">2022-09-03T13:40:52Z</dcterms:modified>
</cp:coreProperties>
</file>