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7" r:id="rId8"/>
    <p:sldId id="273" r:id="rId9"/>
    <p:sldId id="268" r:id="rId10"/>
    <p:sldId id="269" r:id="rId11"/>
    <p:sldId id="266" r:id="rId12"/>
    <p:sldId id="261" r:id="rId13"/>
    <p:sldId id="270" r:id="rId14"/>
    <p:sldId id="263" r:id="rId15"/>
    <p:sldId id="271" r:id="rId16"/>
    <p:sldId id="274" r:id="rId17"/>
    <p:sldId id="265" r:id="rId18"/>
    <p:sldId id="262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HANDYCAT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872025"/>
            <a:ext cx="9228201" cy="1645920"/>
          </a:xfrm>
        </p:spPr>
        <p:txBody>
          <a:bodyPr/>
          <a:lstStyle/>
          <a:p>
            <a:r>
              <a:rPr lang="en-PH" dirty="0" smtClean="0"/>
              <a:t>For </a:t>
            </a:r>
            <a:r>
              <a:rPr lang="en-PH" dirty="0" err="1" smtClean="0"/>
              <a:t>Teknoys</a:t>
            </a:r>
            <a:r>
              <a:rPr lang="en-PH" dirty="0" smtClean="0"/>
              <a:t> yay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801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774542"/>
            <a:ext cx="10772775" cy="1658198"/>
          </a:xfrm>
        </p:spPr>
        <p:txBody>
          <a:bodyPr/>
          <a:lstStyle/>
          <a:p>
            <a:r>
              <a:rPr lang="en-PH" dirty="0" smtClean="0"/>
              <a:t>VIRTUAL TOUR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2860940"/>
            <a:ext cx="543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chemeClr val="accent1"/>
                </a:solidFill>
              </a:rPr>
              <a:t>Tutorials Section</a:t>
            </a:r>
            <a:endParaRPr lang="en-PH" sz="28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63" y="374925"/>
            <a:ext cx="3285388" cy="58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774542"/>
            <a:ext cx="10772775" cy="1658198"/>
          </a:xfrm>
        </p:spPr>
        <p:txBody>
          <a:bodyPr/>
          <a:lstStyle/>
          <a:p>
            <a:r>
              <a:rPr lang="en-PH" dirty="0" smtClean="0"/>
              <a:t>VIRTUAL TOUR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2860940"/>
            <a:ext cx="543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chemeClr val="accent1"/>
                </a:solidFill>
              </a:rPr>
              <a:t>Setting up your Profile</a:t>
            </a:r>
            <a:endParaRPr lang="en-PH" sz="28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08" y="381874"/>
            <a:ext cx="3377572" cy="60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774542"/>
            <a:ext cx="10772775" cy="1658198"/>
          </a:xfrm>
        </p:spPr>
        <p:txBody>
          <a:bodyPr/>
          <a:lstStyle/>
          <a:p>
            <a:r>
              <a:rPr lang="en-PH" dirty="0" smtClean="0"/>
              <a:t>VIRTUAL TOUR</a:t>
            </a:r>
            <a:endParaRPr lang="en-PH" dirty="0"/>
          </a:p>
        </p:txBody>
      </p:sp>
      <p:pic>
        <p:nvPicPr>
          <p:cNvPr id="2050" name="Picture 2" descr="https://scontent.fceb2-1.fna.fbcdn.net/v/t34.0-12/22386465_10210269577158016_1069565148_n.png?oh=41896d8551bf5b986bb2c0e1e2d2a431&amp;oe=59DFA75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08" y="336131"/>
            <a:ext cx="3458463" cy="614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7224" y="2860940"/>
            <a:ext cx="543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chemeClr val="accent1"/>
                </a:solidFill>
              </a:rPr>
              <a:t>Newsfeed</a:t>
            </a:r>
            <a:endParaRPr lang="en-PH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774542"/>
            <a:ext cx="10772775" cy="1658198"/>
          </a:xfrm>
        </p:spPr>
        <p:txBody>
          <a:bodyPr/>
          <a:lstStyle/>
          <a:p>
            <a:r>
              <a:rPr lang="en-PH" dirty="0" smtClean="0"/>
              <a:t>VIRTUAL TOUR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2860940"/>
            <a:ext cx="543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chemeClr val="accent1"/>
                </a:solidFill>
              </a:rPr>
              <a:t>Side Drawer</a:t>
            </a:r>
            <a:endParaRPr lang="en-PH" sz="28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08" y="401115"/>
            <a:ext cx="3410578" cy="606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774542"/>
            <a:ext cx="10772775" cy="1658198"/>
          </a:xfrm>
        </p:spPr>
        <p:txBody>
          <a:bodyPr/>
          <a:lstStyle/>
          <a:p>
            <a:r>
              <a:rPr lang="en-PH" dirty="0" smtClean="0"/>
              <a:t>VIRTUAL TOUR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2860940"/>
            <a:ext cx="543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chemeClr val="accent1"/>
                </a:solidFill>
              </a:rPr>
              <a:t>User Profile and Stats</a:t>
            </a:r>
            <a:endParaRPr lang="en-PH" sz="2800" dirty="0">
              <a:solidFill>
                <a:schemeClr val="accent1"/>
              </a:solidFill>
            </a:endParaRPr>
          </a:p>
        </p:txBody>
      </p:sp>
      <p:pic>
        <p:nvPicPr>
          <p:cNvPr id="6146" name="Picture 2" descr="https://scontent.fceb2-1.fna.fbcdn.net/v/t34.0-12/22407824_10210269583718180_882579185_n.png?oh=85c7a4249b9b6b0e9fece20187319c4c&amp;oe=59DF89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1" y="279018"/>
            <a:ext cx="3493284" cy="621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774542"/>
            <a:ext cx="10772775" cy="1658198"/>
          </a:xfrm>
        </p:spPr>
        <p:txBody>
          <a:bodyPr/>
          <a:lstStyle/>
          <a:p>
            <a:r>
              <a:rPr lang="en-PH" dirty="0" smtClean="0"/>
              <a:t>VIRTUAL TOUR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2860940"/>
            <a:ext cx="543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chemeClr val="accent1"/>
                </a:solidFill>
              </a:rPr>
              <a:t>User Profile and Info</a:t>
            </a:r>
            <a:endParaRPr lang="en-PH" sz="28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38" y="334851"/>
            <a:ext cx="3477296" cy="61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774542"/>
            <a:ext cx="10772775" cy="1658198"/>
          </a:xfrm>
        </p:spPr>
        <p:txBody>
          <a:bodyPr/>
          <a:lstStyle/>
          <a:p>
            <a:r>
              <a:rPr lang="en-PH" dirty="0" smtClean="0"/>
              <a:t>VIRTUAL TOUR</a:t>
            </a:r>
            <a:endParaRPr lang="en-PH" dirty="0"/>
          </a:p>
        </p:txBody>
      </p:sp>
      <p:pic>
        <p:nvPicPr>
          <p:cNvPr id="2050" name="Picture 2" descr="https://scontent.fceb2-1.fna.fbcdn.net/v/t34.0-12/22386465_10210269577158016_1069565148_n.png?oh=41896d8551bf5b986bb2c0e1e2d2a431&amp;oe=59DFA75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08" y="336131"/>
            <a:ext cx="3458463" cy="614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7224" y="2860940"/>
            <a:ext cx="543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chemeClr val="accent1"/>
                </a:solidFill>
              </a:rPr>
              <a:t>Newsfeed </a:t>
            </a:r>
            <a:endParaRPr lang="en-PH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774542"/>
            <a:ext cx="10772775" cy="1658198"/>
          </a:xfrm>
        </p:spPr>
        <p:txBody>
          <a:bodyPr/>
          <a:lstStyle/>
          <a:p>
            <a:r>
              <a:rPr lang="en-PH" dirty="0" smtClean="0"/>
              <a:t>VIRTUAL TOUR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2860940"/>
            <a:ext cx="543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chemeClr val="accent1"/>
                </a:solidFill>
              </a:rPr>
              <a:t>Make a New Transaction</a:t>
            </a:r>
            <a:endParaRPr lang="en-PH" sz="2800" dirty="0">
              <a:solidFill>
                <a:schemeClr val="accent1"/>
              </a:solidFill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08" y="312652"/>
            <a:ext cx="3455445" cy="6143015"/>
          </a:xfrm>
        </p:spPr>
      </p:pic>
    </p:spTree>
    <p:extLst>
      <p:ext uri="{BB962C8B-B14F-4D97-AF65-F5344CB8AC3E}">
        <p14:creationId xmlns:p14="http://schemas.microsoft.com/office/powerpoint/2010/main" val="25474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774542"/>
            <a:ext cx="10772775" cy="1658198"/>
          </a:xfrm>
        </p:spPr>
        <p:txBody>
          <a:bodyPr/>
          <a:lstStyle/>
          <a:p>
            <a:r>
              <a:rPr lang="en-PH" dirty="0" smtClean="0"/>
              <a:t>VIRTUAL TOUR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2860940"/>
            <a:ext cx="543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chemeClr val="accent1"/>
                </a:solidFill>
              </a:rPr>
              <a:t>Transactions</a:t>
            </a:r>
            <a:endParaRPr lang="en-PH" sz="2800" dirty="0">
              <a:solidFill>
                <a:schemeClr val="accent1"/>
              </a:solidFill>
            </a:endParaRPr>
          </a:p>
        </p:txBody>
      </p:sp>
      <p:pic>
        <p:nvPicPr>
          <p:cNvPr id="7170" name="Picture 2" descr="https://scontent.fceb2-1.fna.fbcdn.net/v/t34.0-12/22407682_10210269577278019_70498358_n.png?oh=3ad47266cfb945fc2b49329c79684938&amp;oe=59E07A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583" y="352722"/>
            <a:ext cx="3465020" cy="616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7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PH" dirty="0" smtClean="0"/>
              <a:t>DEMO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151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8000" dirty="0" smtClean="0"/>
              <a:t>WHAT IS HANDYCAT? </a:t>
            </a:r>
            <a:endParaRPr lang="en-PH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4400" dirty="0" err="1" smtClean="0"/>
              <a:t>Handycat</a:t>
            </a:r>
            <a:r>
              <a:rPr lang="en-PH" sz="4400" dirty="0" smtClean="0"/>
              <a:t> is an app created to address the problem of most </a:t>
            </a:r>
            <a:r>
              <a:rPr lang="en-PH" sz="4400" dirty="0" err="1" smtClean="0"/>
              <a:t>Technologians</a:t>
            </a:r>
            <a:r>
              <a:rPr lang="en-PH" sz="4400" dirty="0" smtClean="0"/>
              <a:t> regarding their difficulty in looking for affordable learning materials for school. 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34946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8000" dirty="0" smtClean="0"/>
              <a:t>PERSONA</a:t>
            </a:r>
            <a:endParaRPr lang="en-PH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4000" dirty="0" smtClean="0"/>
              <a:t>Timmy is a senior high school student who is having a hard time looking for the book that their teacher requires for class next week. How can we help Timmy?</a:t>
            </a:r>
            <a:r>
              <a:rPr lang="en-PH" dirty="0" smtClean="0"/>
              <a:t>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085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PH" dirty="0" smtClean="0"/>
              <a:t>SOLUTION!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14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4557651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PH" sz="7200" dirty="0" smtClean="0"/>
              <a:t>HANDYCAT</a:t>
            </a:r>
            <a:endParaRPr lang="en-PH" sz="7200" dirty="0"/>
          </a:p>
        </p:txBody>
      </p:sp>
      <p:pic>
        <p:nvPicPr>
          <p:cNvPr id="1026" name="Picture 2" descr="https://scontent.fceb2-1.fna.fbcdn.net/v/t34.0-12/22386305_10210269560757606_27837133_n.png?oh=2561236d28b5af543b7474f1ac6a7c49&amp;oe=59E08E1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02" y="971494"/>
            <a:ext cx="3709182" cy="370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749961" y="627589"/>
            <a:ext cx="1497070" cy="2244215"/>
            <a:chOff x="7749961" y="627589"/>
            <a:chExt cx="1497070" cy="2244215"/>
          </a:xfrm>
        </p:grpSpPr>
        <p:sp>
          <p:nvSpPr>
            <p:cNvPr id="4" name="Rectangle 3"/>
            <p:cNvSpPr/>
            <p:nvPr/>
          </p:nvSpPr>
          <p:spPr>
            <a:xfrm>
              <a:off x="8203842" y="2826085"/>
              <a:ext cx="1043189" cy="4571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Rectangle 5"/>
            <p:cNvSpPr/>
            <p:nvPr/>
          </p:nvSpPr>
          <p:spPr>
            <a:xfrm rot="19983663">
              <a:off x="8008512" y="1754992"/>
              <a:ext cx="1043189" cy="4571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Rectangle 6"/>
            <p:cNvSpPr/>
            <p:nvPr/>
          </p:nvSpPr>
          <p:spPr>
            <a:xfrm rot="18526058" flipV="1">
              <a:off x="7332591" y="1044959"/>
              <a:ext cx="880459" cy="4571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" name="Group 8"/>
          <p:cNvGrpSpPr/>
          <p:nvPr/>
        </p:nvGrpSpPr>
        <p:grpSpPr>
          <a:xfrm rot="11700000">
            <a:off x="2550374" y="2420865"/>
            <a:ext cx="1497070" cy="2244215"/>
            <a:chOff x="7749961" y="627589"/>
            <a:chExt cx="1497070" cy="2244215"/>
          </a:xfrm>
        </p:grpSpPr>
        <p:sp>
          <p:nvSpPr>
            <p:cNvPr id="10" name="Rectangle 9"/>
            <p:cNvSpPr/>
            <p:nvPr/>
          </p:nvSpPr>
          <p:spPr>
            <a:xfrm>
              <a:off x="8203842" y="2826085"/>
              <a:ext cx="1043189" cy="4571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Rectangle 10"/>
            <p:cNvSpPr/>
            <p:nvPr/>
          </p:nvSpPr>
          <p:spPr>
            <a:xfrm rot="19983663">
              <a:off x="8008512" y="1754992"/>
              <a:ext cx="1043189" cy="4571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Rectangle 11"/>
            <p:cNvSpPr/>
            <p:nvPr/>
          </p:nvSpPr>
          <p:spPr>
            <a:xfrm rot="18526058" flipV="1">
              <a:off x="7332591" y="1044959"/>
              <a:ext cx="880459" cy="4571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39539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774542"/>
            <a:ext cx="10772775" cy="1658198"/>
          </a:xfrm>
        </p:spPr>
        <p:txBody>
          <a:bodyPr/>
          <a:lstStyle/>
          <a:p>
            <a:r>
              <a:rPr lang="en-PH" dirty="0" smtClean="0"/>
              <a:t>VIRTUAL TOUR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2860940"/>
            <a:ext cx="543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chemeClr val="accent1"/>
                </a:solidFill>
              </a:rPr>
              <a:t>Hey, </a:t>
            </a:r>
            <a:r>
              <a:rPr lang="en-PH" sz="2800" dirty="0" err="1" smtClean="0">
                <a:solidFill>
                  <a:schemeClr val="accent1"/>
                </a:solidFill>
              </a:rPr>
              <a:t>Handycat</a:t>
            </a:r>
            <a:r>
              <a:rPr lang="en-PH" sz="2800" dirty="0" smtClean="0">
                <a:solidFill>
                  <a:schemeClr val="accent1"/>
                </a:solidFill>
              </a:rPr>
              <a:t>!</a:t>
            </a:r>
            <a:endParaRPr lang="en-PH" sz="2800" dirty="0">
              <a:solidFill>
                <a:schemeClr val="accent1"/>
              </a:solidFill>
            </a:endParaRPr>
          </a:p>
        </p:txBody>
      </p:sp>
      <p:pic>
        <p:nvPicPr>
          <p:cNvPr id="5122" name="Picture 2" descr="https://scontent.fceb2-1.fna.fbcdn.net/v/t34.0-12/22414693_10210269578038038_457242557_n.png?oh=5049a1b8230340ba8b5c3377be28c7b8&amp;oe=59DFBC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08" y="456147"/>
            <a:ext cx="3348666" cy="595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80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774542"/>
            <a:ext cx="10772775" cy="1658198"/>
          </a:xfrm>
        </p:spPr>
        <p:txBody>
          <a:bodyPr/>
          <a:lstStyle/>
          <a:p>
            <a:r>
              <a:rPr lang="en-PH" dirty="0" smtClean="0"/>
              <a:t>VIRTUAL TOUR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2860940"/>
            <a:ext cx="543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chemeClr val="accent1"/>
                </a:solidFill>
              </a:rPr>
              <a:t>Landing Screen</a:t>
            </a:r>
            <a:endParaRPr lang="en-PH" sz="28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2" y="457436"/>
            <a:ext cx="3292565" cy="585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774542"/>
            <a:ext cx="10772775" cy="1658198"/>
          </a:xfrm>
        </p:spPr>
        <p:txBody>
          <a:bodyPr/>
          <a:lstStyle/>
          <a:p>
            <a:r>
              <a:rPr lang="en-PH" dirty="0" smtClean="0"/>
              <a:t>VIRTUAL TOUR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2860940"/>
            <a:ext cx="543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chemeClr val="accent1"/>
                </a:solidFill>
              </a:rPr>
              <a:t>Login Screen</a:t>
            </a:r>
            <a:endParaRPr lang="en-PH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794" y="396545"/>
            <a:ext cx="3415719" cy="60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774542"/>
            <a:ext cx="10772775" cy="1658198"/>
          </a:xfrm>
        </p:spPr>
        <p:txBody>
          <a:bodyPr/>
          <a:lstStyle/>
          <a:p>
            <a:r>
              <a:rPr lang="en-PH" dirty="0" smtClean="0"/>
              <a:t>VIRTUAL TOUR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2860940"/>
            <a:ext cx="543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chemeClr val="accent1"/>
                </a:solidFill>
              </a:rPr>
              <a:t>Registration Screen</a:t>
            </a:r>
            <a:endParaRPr lang="en-PH" sz="28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42" y="329230"/>
            <a:ext cx="3491448" cy="620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170</TotalTime>
  <Words>128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 Light</vt:lpstr>
      <vt:lpstr>Metropolitan</vt:lpstr>
      <vt:lpstr>HANDYCAT</vt:lpstr>
      <vt:lpstr>WHAT IS HANDYCAT? </vt:lpstr>
      <vt:lpstr>PERSONA</vt:lpstr>
      <vt:lpstr>SOLUTION!</vt:lpstr>
      <vt:lpstr>HANDYCAT</vt:lpstr>
      <vt:lpstr>VIRTUAL TOUR</vt:lpstr>
      <vt:lpstr>VIRTUAL TOUR</vt:lpstr>
      <vt:lpstr>VIRTUAL TOUR</vt:lpstr>
      <vt:lpstr>VIRTUAL TOUR</vt:lpstr>
      <vt:lpstr>VIRTUAL TOUR</vt:lpstr>
      <vt:lpstr>VIRTUAL TOUR</vt:lpstr>
      <vt:lpstr>VIRTUAL TOUR</vt:lpstr>
      <vt:lpstr>VIRTUAL TOUR</vt:lpstr>
      <vt:lpstr>VIRTUAL TOUR</vt:lpstr>
      <vt:lpstr>VIRTUAL TOUR</vt:lpstr>
      <vt:lpstr>VIRTUAL TOUR</vt:lpstr>
      <vt:lpstr>VIRTUAL TOUR</vt:lpstr>
      <vt:lpstr>VIRTUAL TOUR</vt:lpstr>
      <vt:lpstr>DEMO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HANDYCAT</dc:title>
  <dc:creator>Matugas LKJ</dc:creator>
  <cp:lastModifiedBy>Matugas LKJ</cp:lastModifiedBy>
  <cp:revision>7</cp:revision>
  <dcterms:created xsi:type="dcterms:W3CDTF">2017-10-11T04:40:03Z</dcterms:created>
  <dcterms:modified xsi:type="dcterms:W3CDTF">2017-10-11T07:30:45Z</dcterms:modified>
</cp:coreProperties>
</file>