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1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5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5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1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1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D3AB-0F13-4A5E-852D-579731011AA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F007-79CE-4B38-94AC-4DE0C42F2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7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dilation - visual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12311" cy="4351338"/>
          </a:xfrm>
        </p:spPr>
        <p:txBody>
          <a:bodyPr/>
          <a:lstStyle/>
          <a:p>
            <a:r>
              <a:rPr lang="en-US" altLang="zh-CN" dirty="0" smtClean="0"/>
              <a:t>The duration of looming stimulus is fixed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11" y="1941128"/>
            <a:ext cx="5493775" cy="41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0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dilation - auditory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26869" cy="4351338"/>
          </a:xfrm>
        </p:spPr>
        <p:txBody>
          <a:bodyPr/>
          <a:lstStyle/>
          <a:p>
            <a:r>
              <a:rPr lang="en-US" altLang="zh-CN" dirty="0" smtClean="0"/>
              <a:t>The duration of “filled” stimulus is fixed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493600" cy="41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dilation - </a:t>
            </a:r>
            <a:r>
              <a:rPr lang="en-US" altLang="zh-CN" dirty="0" err="1" smtClean="0"/>
              <a:t>crossmodal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91138" cy="4351338"/>
          </a:xfrm>
        </p:spPr>
        <p:txBody>
          <a:bodyPr/>
          <a:lstStyle/>
          <a:p>
            <a:r>
              <a:rPr lang="en-US" altLang="zh-CN" dirty="0" smtClean="0"/>
              <a:t>The duration of auditory stimulus is fixed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50" y="1825625"/>
            <a:ext cx="5493600" cy="41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Brightness illusion - </a:t>
            </a:r>
            <a:r>
              <a:rPr lang="en-US" altLang="zh-CN" dirty="0" err="1" smtClean="0"/>
              <a:t>Kanizsa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90881" cy="4351338"/>
          </a:xfrm>
        </p:spPr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/>
              <a:t>K</a:t>
            </a:r>
            <a:r>
              <a:rPr lang="en-US" altLang="zh-CN" dirty="0" err="1" smtClean="0"/>
              <a:t>anizsa</a:t>
            </a:r>
            <a:r>
              <a:rPr lang="en-US" altLang="zh-CN" dirty="0" smtClean="0"/>
              <a:t> condition, the luminance of the </a:t>
            </a:r>
            <a:r>
              <a:rPr lang="en-US" altLang="zh-CN" dirty="0" err="1"/>
              <a:t>K</a:t>
            </a:r>
            <a:r>
              <a:rPr lang="en-US" altLang="zh-CN" dirty="0" err="1" smtClean="0"/>
              <a:t>anizsa</a:t>
            </a:r>
            <a:r>
              <a:rPr lang="en-US" altLang="zh-CN" dirty="0" smtClean="0"/>
              <a:t> stimulus is fixed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081" y="1941194"/>
            <a:ext cx="5493600" cy="41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9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Sound induced flash illusion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56" y="1825625"/>
            <a:ext cx="5493600" cy="41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Time dilation - visual</vt:lpstr>
      <vt:lpstr>Time dilation - auditory</vt:lpstr>
      <vt:lpstr>Time dilation - crossmodal</vt:lpstr>
      <vt:lpstr>Brightness illusion - Kanizsa</vt:lpstr>
      <vt:lpstr>Sound induced flash illusion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Chen</dc:creator>
  <cp:lastModifiedBy>Hao Chen</cp:lastModifiedBy>
  <cp:revision>2</cp:revision>
  <dcterms:created xsi:type="dcterms:W3CDTF">2023-01-10T10:26:03Z</dcterms:created>
  <dcterms:modified xsi:type="dcterms:W3CDTF">2023-01-10T10:39:29Z</dcterms:modified>
</cp:coreProperties>
</file>