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1036-C3EA-4E38-932B-919BE73FF7D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8C63-0988-437B-B897-E1B26544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07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3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00B4-E832-446B-9A8B-B4E19F778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E64F0-1B79-48CB-90A7-68AAB9294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8C92-4D88-42D1-A57D-667C29B8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3D08-FB28-45A4-8738-D6AD3F88869F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C1B3-D64C-4B4A-8E77-8C535190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37D6-1FB0-4A03-A0EB-7F09ABF1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0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6243-4C4D-4E00-8060-BEB4575B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74341-7E75-467D-BCEE-CA5CC215A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7D6A-A70E-44F1-8744-296319CA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7D05-447A-4005-824C-C93BFBE97880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F6B6-B934-4B90-B80F-88CB52C5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B921-DB6C-4EB5-9D70-5D106F55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67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EE3B8-0146-4F68-8C12-0EE6BBEC6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B0589-14DD-460A-B950-8CF05ADE4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CA0E-9913-42E0-A0ED-9FE18A2F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3AF3-9DFD-48C1-B4E9-9526D5774190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DDFA-7A9D-4AE5-B4AD-54B9834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27F8-30BB-43E3-8566-F65B42E1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1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CFB5-5AD6-4CA3-950B-8AC8F4DB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6C41-3E7F-43F7-823F-E2CBD5EB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340D8-9BC7-45C7-ABD5-6621CFEE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08A-7662-4AF9-8B65-6F01C3651BB1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4E58-10B5-48EF-BB15-035F30FC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A33D-2A6A-46C5-BE36-0E89EE97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4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E86A-C785-4CFE-811F-2678EF8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CB834-2123-47A3-A56A-630AF286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4074-C810-4C3F-90D3-9D52521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1147-7031-4EBB-9956-08A9B0E64355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668C-A655-49E0-A932-42B131F5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3846-7A5E-4593-9036-D9FAEF8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1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8A86-72E2-4147-A080-3F4B92C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BEAC-B4F4-4450-A1D5-1EF980BA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ADFDE-056E-4697-BE10-98E73AEC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4039D-7314-430E-BB2A-D28E6F85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E2F9-347A-4980-9476-6AB3D2DDEE25}" type="datetime1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25693-0C6C-4D72-87B0-ABC15CDA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0A764-90B0-4CFB-9C3F-69F5ED49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7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C774-CAA1-4FC7-AA30-06C0537E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0788-DFC7-4E74-ABB0-3A072031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3B2DC-5240-4ECA-B836-14484AB5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F4CC6-B28E-4504-AC71-E8796C027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6595C-781B-4FA0-B456-AAD1EF4F4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16BEA-48F6-4496-8B8C-B4CC4AA0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9ED3-25BC-44EF-9CF1-05117D1925C8}" type="datetime1">
              <a:rPr lang="fr-FR" smtClean="0"/>
              <a:t>11/01/2018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8EA8E-CEA3-4FEA-95B6-57A42C95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6DC7E-E834-408B-AEF6-3173907F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5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0D27-5A72-404E-9B3E-AC67EDCC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D9B48-82F3-4C1A-965E-1EE64FD2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B3F0-D993-4AC6-9FDA-E5E4549C0CD2}" type="datetime1">
              <a:rPr lang="fr-FR" smtClean="0"/>
              <a:t>11/01/2018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B0467-59C3-4585-AA70-9DCE6104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5C2FE-6646-4A4E-BCF7-C29ADAA2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3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2E2F4-FFFF-4F17-B038-10C50963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0703-F09C-4632-BC1D-56D6CA60F33E}" type="datetime1">
              <a:rPr lang="fr-FR" smtClean="0"/>
              <a:t>11/01/2018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393FC-4D14-488B-BA61-268579BA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F4414-1D14-41DD-A746-A3A87DD5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E184-D520-4EA3-9730-0C30BB73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7638-8EDA-47B3-97F5-3CAF1421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53BDA-482C-4705-8230-342F4579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4339B-3F21-4352-97A5-E73A88A6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E3A-2DA7-4A7B-B3A6-42759E3DCEB2}" type="datetime1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CD241-CBB1-4CE1-BEF0-B23B33F5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DE461-718E-4FEB-A43A-24878E4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44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7304-AAAD-438B-A0B7-E541CFF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3F590-1F3C-4F7F-8FF4-596162272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FDF8B-2EA8-4EF2-AB9F-A4E6C591D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4C9D-F394-49B7-860E-82A87546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A45-3AF9-431F-9B32-8886A5C2AF90}" type="datetime1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8C1D8-FF93-4FAF-863B-F31CC9A5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85113-522C-457E-B406-35AC2968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43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9F789-E687-4D39-BAE5-90DDBFAF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D0E74-67B2-49BD-AC3D-AE294D2B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0C8F-03FA-4999-B22D-E4DFCDA2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9D4B-6E73-41D8-8559-081FA3E272E2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A79D-EF3F-4E13-8B5F-86B63834B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0D00-A6DC-4E1D-9239-F27E40D45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C:\Users\TiMo\Downloads\fst.png">
            <a:extLst>
              <a:ext uri="{FF2B5EF4-FFF2-40B4-BE49-F238E27FC236}">
                <a16:creationId xmlns:a16="http://schemas.microsoft.com/office/drawing/2014/main" id="{108CD27B-8F43-4F6F-8A3E-D32C55EA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5"/>
          <a:stretch>
            <a:fillRect/>
          </a:stretch>
        </p:blipFill>
        <p:spPr bwMode="auto">
          <a:xfrm>
            <a:off x="259568" y="340665"/>
            <a:ext cx="3667686" cy="92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40D836-66D5-482E-BC02-6510D8733656}"/>
              </a:ext>
            </a:extLst>
          </p:cNvPr>
          <p:cNvSpPr/>
          <p:nvPr/>
        </p:nvSpPr>
        <p:spPr>
          <a:xfrm>
            <a:off x="-305869" y="1877855"/>
            <a:ext cx="124978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Architecture N-Tiers et développement Web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DA4C8-E57E-49EE-A257-9EDC097507CE}"/>
              </a:ext>
            </a:extLst>
          </p:cNvPr>
          <p:cNvSpPr/>
          <p:nvPr/>
        </p:nvSpPr>
        <p:spPr>
          <a:xfrm>
            <a:off x="4530731" y="3801412"/>
            <a:ext cx="31305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Master 1 MIAGE - INFO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3B2492E-5F69-4457-B206-C3E4E8246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250" y="4432308"/>
            <a:ext cx="3310954" cy="141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>
                <a:solidFill>
                  <a:srgbClr val="1F4E7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Akram ELGARDID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Nabil ELASLAOUI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Mohammed LAHLOU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9CAD7-D88B-4EB4-A2B5-15F865B784C8}"/>
              </a:ext>
            </a:extLst>
          </p:cNvPr>
          <p:cNvSpPr txBox="1"/>
          <p:nvPr/>
        </p:nvSpPr>
        <p:spPr>
          <a:xfrm>
            <a:off x="8281106" y="4857911"/>
            <a:ext cx="1980029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>
                <a:solidFill>
                  <a:srgbClr val="1F4E7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Encadré par :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Joël HEINIS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F5595-F8A6-4E2D-AB6D-E389D15B2CB2}"/>
              </a:ext>
            </a:extLst>
          </p:cNvPr>
          <p:cNvSpPr/>
          <p:nvPr/>
        </p:nvSpPr>
        <p:spPr>
          <a:xfrm>
            <a:off x="4487225" y="6245996"/>
            <a:ext cx="321754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 : 2017/2018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5375418-33F9-4C7E-8A6A-E61D2B3C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75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969985" y="2844224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6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969981" y="267520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11</a:t>
            </a:fld>
            <a:endParaRPr lang="fr-F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1DA556-B1E9-42A2-99F0-41642060C5FF}"/>
              </a:ext>
            </a:extLst>
          </p:cNvPr>
          <p:cNvGrpSpPr/>
          <p:nvPr/>
        </p:nvGrpSpPr>
        <p:grpSpPr>
          <a:xfrm>
            <a:off x="623465" y="1871002"/>
            <a:ext cx="10138319" cy="2025707"/>
            <a:chOff x="623465" y="1871002"/>
            <a:chExt cx="10138319" cy="2025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64AD28-6020-458E-A903-70952AC08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" t="11456" r="5185" b="12222"/>
            <a:stretch>
              <a:fillRect/>
            </a:stretch>
          </p:blipFill>
          <p:spPr bwMode="auto">
            <a:xfrm>
              <a:off x="623465" y="1871002"/>
              <a:ext cx="2505645" cy="2025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11C80E-57CD-40CA-8CBF-D9FCF7195D15}"/>
                </a:ext>
              </a:extLst>
            </p:cNvPr>
            <p:cNvSpPr txBox="1"/>
            <p:nvPr/>
          </p:nvSpPr>
          <p:spPr>
            <a:xfrm>
              <a:off x="3896751" y="2031333"/>
              <a:ext cx="686503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fr-FR" sz="2400" dirty="0"/>
                <a:t>Pour la gestion de projet on va s’intéresser à l’approche de l’agilité et spécifiquement la méthode SCRUM.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78EF00-9F52-49C4-BEBD-6D734B1CD134}"/>
              </a:ext>
            </a:extLst>
          </p:cNvPr>
          <p:cNvGrpSpPr/>
          <p:nvPr/>
        </p:nvGrpSpPr>
        <p:grpSpPr>
          <a:xfrm>
            <a:off x="483494" y="4766478"/>
            <a:ext cx="10278291" cy="1477328"/>
            <a:chOff x="483494" y="4766478"/>
            <a:chExt cx="10278291" cy="1477328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FAC1BA84-A5FE-45B9-9EEF-7C7D3CEB5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4" y="4806852"/>
              <a:ext cx="2972901" cy="990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291111-0B8B-4A1E-BA91-1DFB4E3EF466}"/>
                </a:ext>
              </a:extLst>
            </p:cNvPr>
            <p:cNvSpPr txBox="1"/>
            <p:nvPr/>
          </p:nvSpPr>
          <p:spPr>
            <a:xfrm>
              <a:off x="3896751" y="4766478"/>
              <a:ext cx="68650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fr-FR" sz="2400" dirty="0"/>
                <a:t>Système de contrôle de version open-source. On a utilisé GitHub pour manager les versions du code.</a:t>
              </a:r>
            </a:p>
            <a:p>
              <a:endParaRPr lang="fr-FR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DBEF2-429A-40CD-84CE-452D78B09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46" t="10417" r="13346" b="12827"/>
          <a:stretch/>
        </p:blipFill>
        <p:spPr>
          <a:xfrm>
            <a:off x="659073" y="343350"/>
            <a:ext cx="10562945" cy="601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20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969981" y="267520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12</a:t>
            </a:fld>
            <a:endParaRPr lang="fr-F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16BECA-5962-49D3-B427-138599BECEF8}"/>
              </a:ext>
            </a:extLst>
          </p:cNvPr>
          <p:cNvGrpSpPr/>
          <p:nvPr/>
        </p:nvGrpSpPr>
        <p:grpSpPr>
          <a:xfrm>
            <a:off x="569742" y="2199642"/>
            <a:ext cx="10049324" cy="1754326"/>
            <a:chOff x="569742" y="2199642"/>
            <a:chExt cx="10049324" cy="17543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6A9279-2FEC-4CFF-AD07-464F59ACD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42" y="2332644"/>
              <a:ext cx="3439550" cy="1096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8769C8-2CBB-4090-98C4-654B621635F3}"/>
                </a:ext>
              </a:extLst>
            </p:cNvPr>
            <p:cNvSpPr txBox="1"/>
            <p:nvPr/>
          </p:nvSpPr>
          <p:spPr>
            <a:xfrm>
              <a:off x="4557933" y="2199642"/>
              <a:ext cx="606113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fr-FR" sz="2400" dirty="0"/>
                <a:t>outil de gestion de projet en ligne, basé sur l’organisation des projets en planches et listant des cartes. 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ABF8F-ADB7-46C9-BB77-00A3942A4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5" b="8903"/>
          <a:stretch/>
        </p:blipFill>
        <p:spPr>
          <a:xfrm>
            <a:off x="0" y="506436"/>
            <a:ext cx="12192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13</a:t>
            </a:fld>
            <a:endParaRPr lang="fr-F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DEDFB4-9093-4F05-AF90-CA0B3C7CABF8}"/>
              </a:ext>
            </a:extLst>
          </p:cNvPr>
          <p:cNvGrpSpPr/>
          <p:nvPr/>
        </p:nvGrpSpPr>
        <p:grpSpPr>
          <a:xfrm>
            <a:off x="1129759" y="2022624"/>
            <a:ext cx="9932480" cy="4201950"/>
            <a:chOff x="1129759" y="2022624"/>
            <a:chExt cx="9932480" cy="420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B98AD7-FA93-48DA-895C-702DDE67B98B}"/>
                </a:ext>
              </a:extLst>
            </p:cNvPr>
            <p:cNvSpPr/>
            <p:nvPr/>
          </p:nvSpPr>
          <p:spPr>
            <a:xfrm>
              <a:off x="1129759" y="2022624"/>
              <a:ext cx="9932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dirty="0"/>
                <a:t>MVC : Le patron de conception très répandu pour réaliser des applications web</a:t>
              </a:r>
              <a:endParaRPr lang="fr-FR" dirty="0"/>
            </a:p>
          </p:txBody>
        </p:sp>
        <p:pic>
          <p:nvPicPr>
            <p:cNvPr id="7" name="Picture 6" descr="C:\Users\_\Desktop\0.png">
              <a:extLst>
                <a:ext uri="{FF2B5EF4-FFF2-40B4-BE49-F238E27FC236}">
                  <a16:creationId xmlns:a16="http://schemas.microsoft.com/office/drawing/2014/main" id="{B59F6296-5D1B-4D98-8FD7-66830D5AA6F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649" y="2848328"/>
              <a:ext cx="5964702" cy="33762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395D8C-6991-4C3F-8E04-B6CA0640D4AF}"/>
              </a:ext>
            </a:extLst>
          </p:cNvPr>
          <p:cNvSpPr txBox="1"/>
          <p:nvPr/>
        </p:nvSpPr>
        <p:spPr>
          <a:xfrm>
            <a:off x="778067" y="1296447"/>
            <a:ext cx="3583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Architecture du projet: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E6CBF-D496-4467-81B4-6ABB844F69F9}"/>
              </a:ext>
            </a:extLst>
          </p:cNvPr>
          <p:cNvSpPr/>
          <p:nvPr/>
        </p:nvSpPr>
        <p:spPr>
          <a:xfrm>
            <a:off x="969981" y="267520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6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3362978" y="2844224"/>
            <a:ext cx="5466048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VI- Démonstration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9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2189519" y="2844224"/>
            <a:ext cx="7812973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 et perspectives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16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189513" y="267520"/>
            <a:ext cx="7812973" cy="2246769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 et perspectives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endParaRPr lang="fr-FR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D2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E58E8-6F88-4224-B64C-07BE5C3FC10F}"/>
              </a:ext>
            </a:extLst>
          </p:cNvPr>
          <p:cNvSpPr txBox="1"/>
          <p:nvPr/>
        </p:nvSpPr>
        <p:spPr>
          <a:xfrm>
            <a:off x="1251154" y="1665206"/>
            <a:ext cx="96896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Nos objectifs étaient de produire une application facile à prendre en mains permettant aux différents acteurs de mieux gérer leurs tâches d’une façon transparente et rapide.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La solution apportée permet la totalité des fonctionnalités obligatoires prévues, une maintenance corrective ou évolutive peut avoir lieu tout en suivant l’ensemble de formalités présentées lors de cette documentation.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FFE96-57C9-4B88-BF91-6369B82968EC}"/>
              </a:ext>
            </a:extLst>
          </p:cNvPr>
          <p:cNvSpPr/>
          <p:nvPr/>
        </p:nvSpPr>
        <p:spPr>
          <a:xfrm>
            <a:off x="1325751" y="2967335"/>
            <a:ext cx="9540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MERCI POUR VOTRE ATTENTION</a:t>
            </a:r>
            <a:r>
              <a:rPr lang="fr-FR" b="1" dirty="0"/>
              <a:t> 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323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0 L 0 -0.07222 " pathEditMode="relative" rAng="0" ptsTypes="AA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D998B0-0BD3-4E2A-9E45-A307F46EC778}"/>
              </a:ext>
            </a:extLst>
          </p:cNvPr>
          <p:cNvSpPr/>
          <p:nvPr/>
        </p:nvSpPr>
        <p:spPr>
          <a:xfrm>
            <a:off x="5234225" y="208527"/>
            <a:ext cx="1723550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PLAN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0753D-92EC-4B7F-B97E-BE5EC653DE0C}"/>
              </a:ext>
            </a:extLst>
          </p:cNvPr>
          <p:cNvSpPr txBox="1"/>
          <p:nvPr/>
        </p:nvSpPr>
        <p:spPr>
          <a:xfrm>
            <a:off x="1374834" y="1369808"/>
            <a:ext cx="8923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/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I-Présentation du projet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II-Les outils et les technologies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III-La méthode de gestion de projet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VI-Démonstration  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9925A-0306-48B2-B8D5-4C384315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40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2548622" y="2844224"/>
            <a:ext cx="7094763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DDFF05-9EB9-4B22-AA8B-A1EF6DDA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95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E58E8-6F88-4224-B64C-07BE5C3FC10F}"/>
              </a:ext>
            </a:extLst>
          </p:cNvPr>
          <p:cNvSpPr txBox="1"/>
          <p:nvPr/>
        </p:nvSpPr>
        <p:spPr>
          <a:xfrm>
            <a:off x="1111348" y="2497601"/>
            <a:ext cx="9129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Ce projet consiste à la mise en œuvre d’une solution permettant de répondre aux différents besoins de l’UHA</a:t>
            </a:r>
            <a:r>
              <a:rPr lang="fr-FR" sz="2400" b="1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Gérer les vacataires intervenant au sein de l’université.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Sous forme d’une application web moderne.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 L’application réalisé grâces à l’ensemble d’outils mis à notre disposition.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82F54-31CC-4D8D-95EC-95BBC4F433FC}"/>
              </a:ext>
            </a:extLst>
          </p:cNvPr>
          <p:cNvSpPr txBox="1"/>
          <p:nvPr/>
        </p:nvSpPr>
        <p:spPr>
          <a:xfrm>
            <a:off x="1111348" y="1645920"/>
            <a:ext cx="3340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1- L’objectif du projet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64F4B-D80A-4C8F-B688-A5853B9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38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82F54-31CC-4D8D-95EC-95BBC4F433FC}"/>
              </a:ext>
            </a:extLst>
          </p:cNvPr>
          <p:cNvSpPr txBox="1"/>
          <p:nvPr/>
        </p:nvSpPr>
        <p:spPr>
          <a:xfrm>
            <a:off x="1111348" y="1645920"/>
            <a:ext cx="5706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2- Les fonctionnalités de l’application</a:t>
            </a:r>
          </a:p>
          <a:p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E3FFB-82E0-4A1E-9345-522B13ED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5</a:t>
            </a:fld>
            <a:endParaRPr lang="fr-F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359A95-33D8-49C4-BBDD-2BB20DC813E1}"/>
              </a:ext>
            </a:extLst>
          </p:cNvPr>
          <p:cNvGrpSpPr/>
          <p:nvPr/>
        </p:nvGrpSpPr>
        <p:grpSpPr>
          <a:xfrm>
            <a:off x="1228645" y="113893"/>
            <a:ext cx="9110041" cy="6607582"/>
            <a:chOff x="1724418" y="0"/>
            <a:chExt cx="9110041" cy="66075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A1D5A3-5C66-45C9-BEC3-183DC799B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9" b="4130"/>
            <a:stretch/>
          </p:blipFill>
          <p:spPr>
            <a:xfrm>
              <a:off x="1724418" y="0"/>
              <a:ext cx="9110041" cy="660758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241C50-CE2D-4C2F-AB0A-FEBF4A476BC5}"/>
                </a:ext>
              </a:extLst>
            </p:cNvPr>
            <p:cNvSpPr txBox="1"/>
            <p:nvPr/>
          </p:nvSpPr>
          <p:spPr>
            <a:xfrm>
              <a:off x="6817847" y="0"/>
              <a:ext cx="4016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/>
                <a:t>Diagramme de cas d’utilisation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71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82F54-31CC-4D8D-95EC-95BBC4F433FC}"/>
              </a:ext>
            </a:extLst>
          </p:cNvPr>
          <p:cNvSpPr txBox="1"/>
          <p:nvPr/>
        </p:nvSpPr>
        <p:spPr>
          <a:xfrm>
            <a:off x="1111348" y="1645920"/>
            <a:ext cx="5245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2- Modèle conceptuel de données</a:t>
            </a:r>
          </a:p>
          <a:p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64F4B-D80A-4C8F-B688-A5853B9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6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07AA0-0662-4ED0-9EC3-C987BBB84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6" t="17349" r="20713" b="14444"/>
          <a:stretch/>
        </p:blipFill>
        <p:spPr>
          <a:xfrm>
            <a:off x="647795" y="224257"/>
            <a:ext cx="10706005" cy="64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1627664" y="2844224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outils et les technologies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35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1627661" y="267520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technologies et les outils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BC3EBE-E401-4C6D-9165-92865E1B83EB}" type="slidenum">
              <a:rPr lang="fr-FR" smtClean="0"/>
              <a:t>8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19206-C607-4374-BB6C-C8FD2562C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4" y="2198966"/>
            <a:ext cx="2181537" cy="1178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545D58-26FA-4CC7-A6F0-8CC2E25A7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49" y="4244155"/>
            <a:ext cx="1535664" cy="2162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6BDC9E-CB40-4A80-B1B3-A18CA16BB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13" y="1947252"/>
            <a:ext cx="2177845" cy="2177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D2D203-F617-4F16-8A43-AF9729E4B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21" y="4186876"/>
            <a:ext cx="1535664" cy="216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6715D7-1792-4A70-8D24-4EC5AF89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74" y="1964330"/>
            <a:ext cx="3414252" cy="2064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C70966-4951-44B8-A58C-C343B1DFD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91" y="4315917"/>
            <a:ext cx="2019382" cy="20193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4BD46E-3D7B-4C8B-B57C-0F417A2885B8}"/>
              </a:ext>
            </a:extLst>
          </p:cNvPr>
          <p:cNvSpPr txBox="1"/>
          <p:nvPr/>
        </p:nvSpPr>
        <p:spPr>
          <a:xfrm>
            <a:off x="778067" y="1296447"/>
            <a:ext cx="3108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1- Les technologies:</a:t>
            </a:r>
          </a:p>
        </p:txBody>
      </p:sp>
    </p:spTree>
    <p:extLst>
      <p:ext uri="{BB962C8B-B14F-4D97-AF65-F5344CB8AC3E}">
        <p14:creationId xmlns:p14="http://schemas.microsoft.com/office/powerpoint/2010/main" val="412423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1627661" y="267520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technologies et les outils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BC3EBE-E401-4C6D-9165-92865E1B83EB}" type="slidenum">
              <a:rPr lang="fr-FR" smtClean="0"/>
              <a:t>9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72F5D-4284-444C-81E9-FF5D3FFE0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84" y="2042639"/>
            <a:ext cx="2706858" cy="236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B0492-5CA5-453C-BC8D-2C2874A5B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50" y="5089510"/>
            <a:ext cx="4462762" cy="923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B8D76-B7DD-4777-94FF-4810DCBD9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63" y="1935666"/>
            <a:ext cx="2367473" cy="23589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34136E-470C-4EB8-8782-AA657F3F4B8E}"/>
              </a:ext>
            </a:extLst>
          </p:cNvPr>
          <p:cNvSpPr txBox="1"/>
          <p:nvPr/>
        </p:nvSpPr>
        <p:spPr>
          <a:xfrm>
            <a:off x="778067" y="1296447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2- Les outils: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829BF0-CA43-4FFD-8DA7-3EAFF6D27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3" y="2583673"/>
            <a:ext cx="3077095" cy="12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1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303</Words>
  <Application>Microsoft Office PowerPoint</Application>
  <PresentationFormat>Widescreen</PresentationFormat>
  <Paragraphs>77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LAHLOU</dc:creator>
  <cp:lastModifiedBy>Timo LAHLOU</cp:lastModifiedBy>
  <cp:revision>39</cp:revision>
  <dcterms:created xsi:type="dcterms:W3CDTF">2018-01-11T17:52:59Z</dcterms:created>
  <dcterms:modified xsi:type="dcterms:W3CDTF">2018-01-11T22:14:27Z</dcterms:modified>
</cp:coreProperties>
</file>