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-96" y="-9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00" y="1071204"/>
            <a:ext cx="7908457" cy="2592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00" y="3960000"/>
            <a:ext cx="6858000" cy="90720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hape 105"/>
          <p:cNvSpPr/>
          <p:nvPr/>
        </p:nvSpPr>
        <p:spPr>
          <a:xfrm>
            <a:off x="755576" y="3723878"/>
            <a:ext cx="1296142" cy="72008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7228800" y="349200"/>
            <a:ext cx="1393548" cy="540000"/>
            <a:chOff x="478971" y="333828"/>
            <a:chExt cx="1152000" cy="4464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12622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378000"/>
            <a:ext cx="7886700" cy="2113200"/>
          </a:xfrm>
        </p:spPr>
        <p:txBody>
          <a:bodyPr anchor="b"/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0" y="2779200"/>
            <a:ext cx="7886700" cy="1869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hape 105"/>
          <p:cNvSpPr/>
          <p:nvPr/>
        </p:nvSpPr>
        <p:spPr>
          <a:xfrm>
            <a:off x="764278" y="2581200"/>
            <a:ext cx="1296142" cy="72008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6168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61654"/>
            <a:ext cx="8244000" cy="612000"/>
          </a:xfrm>
        </p:spPr>
        <p:txBody>
          <a:bodyPr anchor="ctr"/>
          <a:lstStyle/>
          <a:p>
            <a:r>
              <a:rPr lang="en-US" dirty="0" smtClean="0"/>
              <a:t>Click to edit title style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88938"/>
            <a:ext cx="8244000" cy="396000"/>
          </a:xfrm>
        </p:spPr>
        <p:txBody>
          <a:bodyPr anchor="ctr"/>
          <a:lstStyle>
            <a:lvl1pPr marL="0" indent="0">
              <a:buNone/>
              <a:defRPr sz="1600" cap="all" baseline="0">
                <a:latin typeface="+mj-lt"/>
              </a:defRPr>
            </a:lvl1pPr>
            <a:lvl2pPr marL="378000" indent="0">
              <a:buNone/>
              <a:defRPr sz="1600">
                <a:latin typeface="+mj-lt"/>
              </a:defRPr>
            </a:lvl2pPr>
            <a:lvl3pPr marL="738000" indent="0">
              <a:buNone/>
              <a:defRPr sz="1600">
                <a:latin typeface="+mj-lt"/>
              </a:defRPr>
            </a:lvl3pPr>
            <a:lvl4pPr marL="1098000" indent="0">
              <a:buNone/>
              <a:defRPr sz="1600">
                <a:latin typeface="+mj-lt"/>
              </a:defRPr>
            </a:lvl4pPr>
            <a:lvl5pPr marL="14580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1274400"/>
            <a:ext cx="8245475" cy="54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i="1"/>
            </a:lvl1pPr>
            <a:lvl2pPr marL="378000" indent="0">
              <a:buNone/>
              <a:defRPr sz="1200"/>
            </a:lvl2pPr>
            <a:lvl3pPr marL="738000" indent="0">
              <a:buNone/>
              <a:defRPr sz="1200"/>
            </a:lvl3pPr>
            <a:lvl4pPr marL="1098000" indent="0">
              <a:buNone/>
              <a:defRPr sz="1200"/>
            </a:lvl4pPr>
            <a:lvl5pPr marL="14580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2379"/>
            <a:ext cx="8244000" cy="2808000"/>
          </a:xfrm>
        </p:spPr>
        <p:txBody>
          <a:bodyPr>
            <a:noAutofit/>
          </a:bodyPr>
          <a:lstStyle>
            <a:lvl1pPr marL="180000" indent="-180000">
              <a:buClr>
                <a:srgbClr val="FF0080"/>
              </a:buClr>
              <a:defRPr sz="1600"/>
            </a:lvl1pPr>
            <a:lvl2pPr marL="360000" indent="-180000">
              <a:buClr>
                <a:srgbClr val="FF0080"/>
              </a:buClr>
              <a:defRPr sz="1600"/>
            </a:lvl2pPr>
            <a:lvl3pPr marL="540000" indent="-180000">
              <a:buClr>
                <a:srgbClr val="FF0080"/>
              </a:buClr>
              <a:defRPr sz="1600"/>
            </a:lvl3pPr>
            <a:lvl4pPr marL="720000" indent="-180000">
              <a:buClr>
                <a:srgbClr val="FF0080"/>
              </a:buClr>
              <a:defRPr sz="1600"/>
            </a:lvl4pPr>
            <a:lvl5pPr marL="900000" indent="-180000">
              <a:buClr>
                <a:srgbClr val="FF0080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13020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8800"/>
            <a:ext cx="8244000" cy="612000"/>
          </a:xfrm>
        </p:spPr>
        <p:txBody>
          <a:bodyPr anchor="ctr"/>
          <a:lstStyle/>
          <a:p>
            <a:r>
              <a:rPr lang="en-US" dirty="0" smtClean="0"/>
              <a:t>Click to edit title style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896936"/>
            <a:ext cx="8244000" cy="396000"/>
          </a:xfrm>
        </p:spPr>
        <p:txBody>
          <a:bodyPr anchor="b"/>
          <a:lstStyle>
            <a:lvl1pPr marL="0" indent="0">
              <a:buNone/>
              <a:defRPr sz="1600" cap="all" baseline="0">
                <a:latin typeface="+mj-lt"/>
              </a:defRPr>
            </a:lvl1pPr>
            <a:lvl2pPr marL="378000" indent="0">
              <a:buNone/>
              <a:defRPr sz="1600">
                <a:latin typeface="+mj-lt"/>
              </a:defRPr>
            </a:lvl2pPr>
            <a:lvl3pPr marL="738000" indent="0">
              <a:buNone/>
              <a:defRPr sz="1600">
                <a:latin typeface="+mj-lt"/>
              </a:defRPr>
            </a:lvl3pPr>
            <a:lvl4pPr marL="1098000" indent="0">
              <a:buNone/>
              <a:defRPr sz="1600">
                <a:latin typeface="+mj-lt"/>
              </a:defRPr>
            </a:lvl4pPr>
            <a:lvl5pPr marL="14580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1273630"/>
            <a:ext cx="8245475" cy="54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i="1"/>
            </a:lvl1pPr>
            <a:lvl2pPr marL="378000" indent="0">
              <a:buNone/>
              <a:defRPr sz="1200"/>
            </a:lvl2pPr>
            <a:lvl3pPr marL="738000" indent="0">
              <a:buNone/>
              <a:defRPr sz="1200"/>
            </a:lvl3pPr>
            <a:lvl4pPr marL="1098000" indent="0">
              <a:buNone/>
              <a:defRPr sz="1200"/>
            </a:lvl4pPr>
            <a:lvl5pPr marL="14580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3200"/>
            <a:ext cx="8244000" cy="2808000"/>
          </a:xfrm>
        </p:spPr>
        <p:txBody>
          <a:bodyPr>
            <a:noAutofit/>
          </a:bodyPr>
          <a:lstStyle>
            <a:lvl1pPr marL="180000" indent="-180000">
              <a:buClr>
                <a:srgbClr val="FF0080"/>
              </a:buClr>
              <a:defRPr sz="1600"/>
            </a:lvl1pPr>
            <a:lvl2pPr marL="360000" indent="-180000">
              <a:buClr>
                <a:srgbClr val="FF0080"/>
              </a:buClr>
              <a:defRPr sz="1600"/>
            </a:lvl2pPr>
            <a:lvl3pPr marL="540000" indent="-180000">
              <a:buClr>
                <a:srgbClr val="FF0080"/>
              </a:buClr>
              <a:defRPr sz="1600"/>
            </a:lvl3pPr>
            <a:lvl4pPr marL="720000" indent="-180000">
              <a:buClr>
                <a:srgbClr val="FF0080"/>
              </a:buClr>
              <a:defRPr sz="1600"/>
            </a:lvl4pPr>
            <a:lvl5pPr marL="900000" indent="-180000">
              <a:buClr>
                <a:srgbClr val="FF0080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4820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9219"/>
            <a:ext cx="3960000" cy="3263504"/>
          </a:xfrm>
        </p:spPr>
        <p:txBody>
          <a:bodyPr/>
          <a:lstStyle>
            <a:lvl1pPr>
              <a:buClr>
                <a:srgbClr val="FF0080"/>
              </a:buClr>
              <a:defRPr sz="1800"/>
            </a:lvl1pPr>
            <a:lvl2pPr>
              <a:buClr>
                <a:srgbClr val="FF0080"/>
              </a:buClr>
              <a:defRPr/>
            </a:lvl2pPr>
            <a:lvl3pPr>
              <a:buClr>
                <a:srgbClr val="FF0080"/>
              </a:buClr>
              <a:defRPr/>
            </a:lvl3pPr>
            <a:lvl4pPr>
              <a:buClr>
                <a:srgbClr val="FF0080"/>
              </a:buClr>
              <a:defRPr/>
            </a:lvl4pPr>
            <a:lvl5pPr>
              <a:buClr>
                <a:srgbClr val="FF0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830" y="1369219"/>
            <a:ext cx="3960000" cy="3263504"/>
          </a:xfrm>
        </p:spPr>
        <p:txBody>
          <a:bodyPr/>
          <a:lstStyle>
            <a:lvl1pPr>
              <a:buClr>
                <a:srgbClr val="FF0080"/>
              </a:buClr>
              <a:defRPr sz="1800"/>
            </a:lvl1pPr>
            <a:lvl2pPr>
              <a:buClr>
                <a:srgbClr val="FF0080"/>
              </a:buClr>
              <a:defRPr/>
            </a:lvl2pPr>
            <a:lvl3pPr>
              <a:buClr>
                <a:srgbClr val="FF0080"/>
              </a:buClr>
              <a:defRPr/>
            </a:lvl3pPr>
            <a:lvl4pPr>
              <a:buClr>
                <a:srgbClr val="FF0080"/>
              </a:buClr>
              <a:defRPr/>
            </a:lvl4pPr>
            <a:lvl5pPr>
              <a:buClr>
                <a:srgbClr val="FF0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82792"/>
            <a:ext cx="3960000" cy="61793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FF008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6446"/>
            <a:ext cx="3960000" cy="2592000"/>
          </a:xfrm>
        </p:spPr>
        <p:txBody>
          <a:bodyPr>
            <a:noAutofit/>
          </a:bodyPr>
          <a:lstStyle>
            <a:lvl1pPr marL="180000" indent="-180000">
              <a:lnSpc>
                <a:spcPct val="120000"/>
              </a:lnSpc>
              <a:spcBef>
                <a:spcPts val="600"/>
              </a:spcBef>
              <a:buClr>
                <a:srgbClr val="FF0080"/>
              </a:buClr>
              <a:defRPr sz="1200"/>
            </a:lvl1pPr>
            <a:lvl2pPr marL="360000" indent="-180000">
              <a:lnSpc>
                <a:spcPct val="120000"/>
              </a:lnSpc>
              <a:buClr>
                <a:srgbClr val="FF0080"/>
              </a:buClr>
              <a:defRPr sz="1200"/>
            </a:lvl2pPr>
            <a:lvl3pPr marL="540000" indent="-180000">
              <a:lnSpc>
                <a:spcPct val="120000"/>
              </a:lnSpc>
              <a:buClr>
                <a:srgbClr val="FF0080"/>
              </a:buClr>
              <a:defRPr sz="1200"/>
            </a:lvl3pPr>
            <a:lvl4pPr marL="720000" indent="-180000">
              <a:lnSpc>
                <a:spcPct val="120000"/>
              </a:lnSpc>
              <a:buClr>
                <a:srgbClr val="FF0080"/>
              </a:buClr>
              <a:defRPr sz="1200"/>
            </a:lvl4pPr>
            <a:lvl5pPr marL="900000" indent="-180000">
              <a:lnSpc>
                <a:spcPct val="120000"/>
              </a:lnSpc>
              <a:buClr>
                <a:srgbClr val="FF0080"/>
              </a:buCl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35829" y="1382792"/>
            <a:ext cx="3960000" cy="61793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FF008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5829" y="2046446"/>
            <a:ext cx="3960000" cy="2592000"/>
          </a:xfrm>
        </p:spPr>
        <p:txBody>
          <a:bodyPr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2809948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vy text: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180000" indent="-180000">
              <a:buClr>
                <a:srgbClr val="FF0080"/>
              </a:buClr>
              <a:defRPr sz="1600"/>
            </a:lvl1pPr>
            <a:lvl2pPr marL="360000" indent="-180000">
              <a:buClr>
                <a:srgbClr val="FF0080"/>
              </a:buClr>
              <a:defRPr sz="1600"/>
            </a:lvl2pPr>
            <a:lvl3pPr marL="540000" indent="-180000">
              <a:buClr>
                <a:srgbClr val="FF0080"/>
              </a:buClr>
              <a:defRPr sz="1600"/>
            </a:lvl3pPr>
            <a:lvl4pPr marL="720000" indent="-180000">
              <a:buClr>
                <a:srgbClr val="FF0080"/>
              </a:buClr>
              <a:defRPr sz="1600"/>
            </a:lvl4pPr>
            <a:lvl5pPr marL="900000" indent="-180000">
              <a:buClr>
                <a:srgbClr val="FF0080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99603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vy text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9219"/>
            <a:ext cx="3960000" cy="3263504"/>
          </a:xfrm>
        </p:spPr>
        <p:txBody>
          <a:bodyPr>
            <a:noAutofit/>
          </a:bodyPr>
          <a:lstStyle>
            <a:lvl1pPr marL="180000" indent="-180000">
              <a:spcBef>
                <a:spcPts val="600"/>
              </a:spcBef>
              <a:buClr>
                <a:srgbClr val="FF0080"/>
              </a:buClr>
              <a:defRPr sz="1200"/>
            </a:lvl1pPr>
            <a:lvl2pPr marL="360000" indent="-180000">
              <a:buClr>
                <a:srgbClr val="FF0080"/>
              </a:buClr>
              <a:defRPr sz="1200"/>
            </a:lvl2pPr>
            <a:lvl3pPr marL="540000" indent="-180000">
              <a:buClr>
                <a:srgbClr val="FF0080"/>
              </a:buClr>
              <a:defRPr sz="1200"/>
            </a:lvl3pPr>
            <a:lvl4pPr marL="720000" indent="-180000">
              <a:buClr>
                <a:srgbClr val="FF0080"/>
              </a:buClr>
              <a:defRPr sz="1200"/>
            </a:lvl4pPr>
            <a:lvl5pPr marL="900000" indent="-180000">
              <a:buClr>
                <a:srgbClr val="FF0080"/>
              </a:buCl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830" y="1369219"/>
            <a:ext cx="3960000" cy="3263504"/>
          </a:xfrm>
        </p:spPr>
        <p:txBody>
          <a:bodyPr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buClr>
                <a:srgbClr val="FF0080"/>
              </a:buClr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58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9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4620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27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80"/>
              </a:buClr>
              <a:defRPr/>
            </a:lvl1pPr>
            <a:lvl2pPr>
              <a:buClr>
                <a:srgbClr val="FF0080"/>
              </a:buClr>
              <a:defRPr/>
            </a:lvl2pPr>
            <a:lvl3pPr>
              <a:buClr>
                <a:srgbClr val="FF0080"/>
              </a:buClr>
              <a:defRPr/>
            </a:lvl3pPr>
            <a:lvl4pPr>
              <a:buClr>
                <a:srgbClr val="FF0080"/>
              </a:buClr>
              <a:defRPr/>
            </a:lvl4pPr>
            <a:lvl5pPr>
              <a:buClr>
                <a:srgbClr val="FF0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9390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olita205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5231"/>
            <a:ext cx="2592288" cy="4909637"/>
          </a:xfrm>
          <a:prstGeom prst="rect">
            <a:avLst/>
          </a:prstGeom>
        </p:spPr>
      </p:pic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3855599" y="4154400"/>
            <a:ext cx="1393548" cy="540000"/>
            <a:chOff x="478971" y="333828"/>
            <a:chExt cx="1152000" cy="446400"/>
          </a:xfrm>
        </p:grpSpPr>
        <p:sp>
          <p:nvSpPr>
            <p:cNvPr id="19" name="Rectangle 18"/>
            <p:cNvSpPr/>
            <p:nvPr/>
          </p:nvSpPr>
          <p:spPr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7200" y="1182968"/>
            <a:ext cx="3780000" cy="1376596"/>
          </a:xfrm>
        </p:spPr>
        <p:txBody>
          <a:bodyPr lIns="0" anchor="b"/>
          <a:lstStyle>
            <a:lvl1pPr algn="l">
              <a:lnSpc>
                <a:spcPct val="9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thank you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17200" y="3002400"/>
            <a:ext cx="3754437" cy="393839"/>
          </a:xfrm>
        </p:spPr>
        <p:txBody>
          <a:bodyPr lIns="0" tIns="0" bIns="0"/>
          <a:lstStyle>
            <a:lvl1pPr marL="0" indent="0">
              <a:buFont typeface="Arial" panose="020B0604020202020204" pitchFamily="34" charset="0"/>
              <a:buNone/>
              <a:defRPr lang="en-US" sz="1600" cap="all" baseline="0" dirty="0" smtClean="0">
                <a:latin typeface="+mj-lt"/>
              </a:defRPr>
            </a:lvl1pPr>
            <a:lvl2pPr marL="0" indent="0">
              <a:buFont typeface="Arial" panose="020B0604020202020204" pitchFamily="34" charset="0"/>
              <a:buNone/>
              <a:defRPr lang="en-US" sz="1600" cap="all" baseline="0" dirty="0" smtClean="0">
                <a:latin typeface="+mj-lt"/>
              </a:defRPr>
            </a:lvl2pPr>
            <a:lvl3pPr marL="285750" indent="-28575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17200" y="3421796"/>
            <a:ext cx="3754437" cy="756000"/>
          </a:xfrm>
        </p:spPr>
        <p:txBody>
          <a:bodyPr l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en-US" sz="1400" dirty="0" smtClean="0"/>
            </a:lvl1pPr>
            <a:lvl2pPr marL="0" indent="0">
              <a:buFont typeface="Arial" panose="020B0604020202020204" pitchFamily="34" charset="0"/>
              <a:buNone/>
              <a:defRPr lang="en-US" sz="1400" dirty="0" smtClean="0"/>
            </a:lvl2pPr>
            <a:lvl3pPr marL="285750" indent="-28575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Tel</a:t>
            </a:r>
            <a:br>
              <a:rPr lang="en-US" dirty="0" smtClean="0"/>
            </a:br>
            <a:r>
              <a:rPr lang="fi-FI" sz="1400" dirty="0" smtClean="0">
                <a:solidFill>
                  <a:srgbClr val="FF0080"/>
                </a:solidFill>
              </a:rPr>
              <a:t>etunimi.sukunimi@solita.fi</a:t>
            </a:r>
          </a:p>
          <a:p>
            <a:pPr lvl="0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" name="Shape 105"/>
          <p:cNvSpPr/>
          <p:nvPr/>
        </p:nvSpPr>
        <p:spPr>
          <a:xfrm>
            <a:off x="817200" y="2581200"/>
            <a:ext cx="1296142" cy="72008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7199" y="4319995"/>
            <a:ext cx="3038399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400" dirty="0" smtClean="0"/>
              <a:t>Twitter @</a:t>
            </a:r>
            <a:r>
              <a:rPr lang="fi-FI" sz="1400" dirty="0" err="1" smtClean="0"/>
              <a:t>SolitaOy</a:t>
            </a:r>
            <a:endParaRPr lang="fi-FI" sz="1400" dirty="0" smtClean="0"/>
          </a:p>
          <a:p>
            <a:r>
              <a:rPr lang="fi-FI" sz="1400" dirty="0" smtClean="0">
                <a:solidFill>
                  <a:srgbClr val="FF0080"/>
                </a:solidFill>
              </a:rPr>
              <a:t>www.solita.fi</a:t>
            </a:r>
          </a:p>
        </p:txBody>
      </p:sp>
    </p:spTree>
    <p:extLst>
      <p:ext uri="{BB962C8B-B14F-4D97-AF65-F5344CB8AC3E}">
        <p14:creationId xmlns:p14="http://schemas.microsoft.com/office/powerpoint/2010/main" val="492786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7200" y="1182968"/>
            <a:ext cx="3780000" cy="1376596"/>
          </a:xfrm>
        </p:spPr>
        <p:txBody>
          <a:bodyPr l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thank you</a:t>
            </a:r>
            <a:endParaRPr lang="en-US" dirty="0"/>
          </a:p>
        </p:txBody>
      </p:sp>
      <p:sp>
        <p:nvSpPr>
          <p:cNvPr id="9" name="Shape 105"/>
          <p:cNvSpPr/>
          <p:nvPr/>
        </p:nvSpPr>
        <p:spPr>
          <a:xfrm>
            <a:off x="817200" y="2581200"/>
            <a:ext cx="129614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112" y="500145"/>
            <a:ext cx="1404000" cy="293992"/>
          </a:xfrm>
          <a:prstGeom prst="rect">
            <a:avLst/>
          </a:prstGeom>
        </p:spPr>
      </p:pic>
      <p:sp>
        <p:nvSpPr>
          <p:cNvPr id="1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17200" y="3002400"/>
            <a:ext cx="5104629" cy="393839"/>
          </a:xfrm>
        </p:spPr>
        <p:txBody>
          <a:bodyPr lIns="0" tIns="0" bIns="0"/>
          <a:lstStyle>
            <a:lvl1pPr marL="0" indent="0">
              <a:buFont typeface="Arial" panose="020B0604020202020204" pitchFamily="34" charset="0"/>
              <a:buNone/>
              <a:defRPr lang="en-US" sz="1600" cap="all" baseline="0" dirty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buFont typeface="Arial" panose="020B0604020202020204" pitchFamily="34" charset="0"/>
              <a:buNone/>
              <a:defRPr lang="en-US" sz="1600" cap="all" baseline="0" dirty="0" smtClean="0">
                <a:latin typeface="+mj-lt"/>
              </a:defRPr>
            </a:lvl2pPr>
            <a:lvl3pPr marL="285750" indent="-28575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17200" y="3421795"/>
            <a:ext cx="5104629" cy="756000"/>
          </a:xfrm>
        </p:spPr>
        <p:txBody>
          <a:bodyPr lIns="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en-US" sz="1400" dirty="0" smtClean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lang="en-US" sz="1400" dirty="0" smtClean="0">
                <a:solidFill>
                  <a:schemeClr val="bg1"/>
                </a:solidFill>
              </a:defRPr>
            </a:lvl2pPr>
            <a:lvl3pPr marL="285750" indent="-28575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Tel</a:t>
            </a:r>
            <a:br>
              <a:rPr lang="en-US" dirty="0" smtClean="0"/>
            </a:br>
            <a:r>
              <a:rPr lang="en-US" dirty="0" smtClean="0"/>
              <a:t>etunimi.sukunimi@solita.fi</a:t>
            </a:r>
            <a:endParaRPr lang="fi-FI" sz="1400" dirty="0" smtClean="0">
              <a:solidFill>
                <a:srgbClr val="FF0080"/>
              </a:solidFill>
            </a:endParaRPr>
          </a:p>
          <a:p>
            <a:pPr lvl="0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17199" y="4319996"/>
            <a:ext cx="3038399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400" dirty="0" smtClean="0">
                <a:solidFill>
                  <a:schemeClr val="bg1"/>
                </a:solidFill>
              </a:rPr>
              <a:t>Twitter @</a:t>
            </a:r>
            <a:r>
              <a:rPr lang="fi-FI" sz="1400" dirty="0" err="1" smtClean="0">
                <a:solidFill>
                  <a:schemeClr val="bg1"/>
                </a:solidFill>
              </a:rPr>
              <a:t>SolitaOy</a:t>
            </a:r>
            <a:endParaRPr lang="fi-FI" sz="1400" dirty="0" smtClean="0">
              <a:solidFill>
                <a:schemeClr val="bg1"/>
              </a:solidFill>
            </a:endParaRPr>
          </a:p>
          <a:p>
            <a:r>
              <a:rPr lang="fi-FI" sz="1400" dirty="0" smtClean="0">
                <a:solidFill>
                  <a:schemeClr val="bg1"/>
                </a:solidFill>
              </a:rPr>
              <a:t>www.solita.fi</a:t>
            </a:r>
          </a:p>
        </p:txBody>
      </p:sp>
    </p:spTree>
    <p:extLst>
      <p:ext uri="{BB962C8B-B14F-4D97-AF65-F5344CB8AC3E}">
        <p14:creationId xmlns:p14="http://schemas.microsoft.com/office/powerpoint/2010/main" val="35851052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3274912" y="2067694"/>
            <a:ext cx="2601584" cy="1008114"/>
            <a:chOff x="478971" y="333828"/>
            <a:chExt cx="1152000" cy="446400"/>
          </a:xfrm>
        </p:grpSpPr>
        <p:sp>
          <p:nvSpPr>
            <p:cNvPr id="8" name="Rectangle 7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4056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040"/>
            <a:ext cx="8244000" cy="2808000"/>
          </a:xfrm>
        </p:spPr>
        <p:txBody>
          <a:bodyPr>
            <a:noAutofit/>
          </a:bodyPr>
          <a:lstStyle>
            <a:lvl1pPr>
              <a:buClr>
                <a:srgbClr val="FF0080"/>
              </a:buClr>
              <a:defRPr sz="2000"/>
            </a:lvl1pPr>
            <a:lvl2pPr>
              <a:buClr>
                <a:srgbClr val="FF0080"/>
              </a:buClr>
              <a:defRPr/>
            </a:lvl2pPr>
            <a:lvl3pPr>
              <a:buClr>
                <a:srgbClr val="FF0080"/>
              </a:buClr>
              <a:defRPr/>
            </a:lvl3pPr>
            <a:lvl4pPr>
              <a:buClr>
                <a:srgbClr val="FF0080"/>
              </a:buClr>
              <a:defRPr/>
            </a:lvl4pPr>
            <a:lvl5pPr>
              <a:buClr>
                <a:srgbClr val="FF0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371600"/>
            <a:ext cx="8245475" cy="432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rgbClr val="FF0080"/>
                </a:solidFill>
              </a:defRPr>
            </a:lvl1pPr>
            <a:lvl2pPr marL="378000" indent="0">
              <a:buFontTx/>
              <a:buNone/>
              <a:defRPr/>
            </a:lvl2pPr>
            <a:lvl3pPr marL="738000" indent="0">
              <a:buFontTx/>
              <a:buNone/>
              <a:defRPr/>
            </a:lvl3pPr>
            <a:lvl4pPr marL="1098000" indent="0">
              <a:buFontTx/>
              <a:buNone/>
              <a:defRPr/>
            </a:lvl4pPr>
            <a:lvl5pPr marL="14580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0277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rgbClr val="FF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00" y="1071204"/>
            <a:ext cx="7908457" cy="2592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00" y="3960000"/>
            <a:ext cx="6858000" cy="90720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186112" y="500145"/>
            <a:ext cx="1404000" cy="293992"/>
          </a:xfrm>
          <a:prstGeom prst="rect">
            <a:avLst/>
          </a:prstGeom>
        </p:spPr>
      </p:pic>
      <p:sp>
        <p:nvSpPr>
          <p:cNvPr id="9" name="Shape 105"/>
          <p:cNvSpPr/>
          <p:nvPr/>
        </p:nvSpPr>
        <p:spPr>
          <a:xfrm>
            <a:off x="755576" y="3723878"/>
            <a:ext cx="129614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2053460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etusivu_mainpic_ver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938" y="288032"/>
            <a:ext cx="4414062" cy="485546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00" y="1071204"/>
            <a:ext cx="4579200" cy="2592000"/>
          </a:xfrm>
        </p:spPr>
        <p:txBody>
          <a:bodyPr anchor="b"/>
          <a:lstStyle>
            <a:lvl1pPr algn="l">
              <a:lnSpc>
                <a:spcPct val="9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00" y="3960000"/>
            <a:ext cx="6858000" cy="90720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hape 105"/>
          <p:cNvSpPr/>
          <p:nvPr/>
        </p:nvSpPr>
        <p:spPr>
          <a:xfrm>
            <a:off x="755576" y="3723878"/>
            <a:ext cx="1296142" cy="72008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 bwMode="auto">
          <a:xfrm>
            <a:off x="7228800" y="349200"/>
            <a:ext cx="1393548" cy="540000"/>
            <a:chOff x="478971" y="333828"/>
            <a:chExt cx="1152000" cy="4464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62468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00" y="1071204"/>
            <a:ext cx="7908457" cy="2592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00" y="3960000"/>
            <a:ext cx="6858000" cy="90720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hape 105"/>
          <p:cNvSpPr/>
          <p:nvPr/>
        </p:nvSpPr>
        <p:spPr>
          <a:xfrm>
            <a:off x="755576" y="3723878"/>
            <a:ext cx="1296142" cy="72008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478800" y="334800"/>
            <a:ext cx="1393548" cy="540000"/>
            <a:chOff x="478971" y="333828"/>
            <a:chExt cx="1152000" cy="446400"/>
          </a:xfrm>
        </p:grpSpPr>
        <p:sp>
          <p:nvSpPr>
            <p:cNvPr id="7" name="Rectangle 6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03227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san ylätunniste">
    <p:bg>
      <p:bgPr>
        <a:solidFill>
          <a:srgbClr val="FF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186112" y="500145"/>
            <a:ext cx="1404000" cy="2939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4000" y="770399"/>
            <a:ext cx="7886700" cy="3024000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4000" y="4097418"/>
            <a:ext cx="7524000" cy="612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hape 105"/>
          <p:cNvSpPr/>
          <p:nvPr/>
        </p:nvSpPr>
        <p:spPr>
          <a:xfrm>
            <a:off x="764278" y="4011910"/>
            <a:ext cx="129614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3804413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3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770399"/>
            <a:ext cx="7886700" cy="3024000"/>
          </a:xfrm>
        </p:spPr>
        <p:txBody>
          <a:bodyPr anchor="b"/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0" y="4097418"/>
            <a:ext cx="7524000" cy="612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hape 105"/>
          <p:cNvSpPr/>
          <p:nvPr/>
        </p:nvSpPr>
        <p:spPr>
          <a:xfrm>
            <a:off x="764278" y="4011910"/>
            <a:ext cx="1296142" cy="72008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7228800" y="349200"/>
            <a:ext cx="1393548" cy="540000"/>
            <a:chOff x="478971" y="333828"/>
            <a:chExt cx="1152000" cy="4464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243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iruutu 4"/>
          <p:cNvSpPr txBox="1"/>
          <p:nvPr/>
        </p:nvSpPr>
        <p:spPr>
          <a:xfrm>
            <a:off x="4099278" y="0"/>
            <a:ext cx="7831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3000" dirty="0" smtClean="0">
                <a:solidFill>
                  <a:schemeClr val="tx1">
                    <a:lumMod val="50000"/>
                  </a:schemeClr>
                </a:solidFill>
                <a:latin typeface="Chaparral Pro"/>
                <a:cs typeface="Chaparral Pro"/>
              </a:rPr>
              <a:t>”</a:t>
            </a:r>
            <a:endParaRPr lang="fi-FI" sz="13000" dirty="0">
              <a:solidFill>
                <a:schemeClr val="tx1">
                  <a:lumMod val="50000"/>
                </a:schemeClr>
              </a:solidFill>
              <a:latin typeface="Chaparral Pro"/>
              <a:cs typeface="Chaparral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23928" y="4011910"/>
            <a:ext cx="1296144" cy="72008"/>
          </a:xfrm>
          <a:prstGeom prst="rect">
            <a:avLst/>
          </a:prstGeom>
          <a:solidFill>
            <a:srgbClr val="FF008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rgbClr val="FF0080"/>
              </a:solidFill>
              <a:effectLst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02800" y="1051034"/>
            <a:ext cx="7560000" cy="2520000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i="1"/>
            </a:lvl1pPr>
            <a:lvl2pPr marL="378000" indent="0" algn="ctr">
              <a:buNone/>
              <a:defRPr/>
            </a:lvl2pPr>
            <a:lvl3pPr marL="738000" indent="0" algn="ctr">
              <a:buNone/>
              <a:defRPr/>
            </a:lvl3pPr>
            <a:lvl4pPr marL="1098000" indent="0" algn="ctr">
              <a:buNone/>
              <a:defRPr/>
            </a:lvl4pPr>
            <a:lvl5pPr marL="14580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692000" y="4188600"/>
            <a:ext cx="5760000" cy="828000"/>
          </a:xfrm>
        </p:spPr>
        <p:txBody>
          <a:bodyPr anchor="t"/>
          <a:lstStyle>
            <a:lvl1pPr marL="0" indent="0" algn="ctr">
              <a:buNone/>
              <a:defRPr/>
            </a:lvl1pPr>
            <a:lvl2pPr marL="378000" indent="0">
              <a:buNone/>
              <a:defRPr/>
            </a:lvl2pPr>
            <a:lvl3pPr marL="738000" indent="0">
              <a:buNone/>
              <a:defRPr/>
            </a:lvl3pPr>
            <a:lvl4pPr marL="1098000" indent="0">
              <a:buNone/>
              <a:defRPr/>
            </a:lvl4pPr>
            <a:lvl5pPr marL="14580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54160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6400"/>
            <a:ext cx="8244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7918"/>
            <a:ext cx="8244000" cy="324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 bwMode="auto">
          <a:xfrm>
            <a:off x="8244114" y="4746170"/>
            <a:ext cx="743227" cy="288000"/>
            <a:chOff x="478971" y="333828"/>
            <a:chExt cx="1152000" cy="4464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478971" y="333828"/>
              <a:ext cx="1152000" cy="446400"/>
            </a:xfrm>
            <a:prstGeom prst="rect">
              <a:avLst/>
            </a:prstGeom>
            <a:solidFill>
              <a:srgbClr val="FF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25656" y="471116"/>
              <a:ext cx="85961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515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820" r:id="rId20"/>
    <p:sldLayoutId id="2147483821" r:id="rId21"/>
    <p:sldLayoutId id="2147483822" r:id="rId2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000" indent="-342000" algn="l" defTabSz="685800" rtl="0" eaLnBrk="1" latinLnBrk="0" hangingPunct="1">
        <a:lnSpc>
          <a:spcPct val="120000"/>
        </a:lnSpc>
        <a:spcBef>
          <a:spcPts val="750"/>
        </a:spcBef>
        <a:buClr>
          <a:srgbClr val="FF0080"/>
        </a:buClr>
        <a:buFont typeface="Georgia" panose="02040502050405020303" pitchFamily="18" charset="0"/>
        <a:buChar char="›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52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240000" indent="-342000" algn="l" defTabSz="685800" rtl="0" eaLnBrk="1" latinLnBrk="0" hangingPunct="1">
        <a:lnSpc>
          <a:spcPct val="120000"/>
        </a:lnSpc>
        <a:spcBef>
          <a:spcPts val="350"/>
        </a:spcBef>
        <a:buClr>
          <a:srgbClr val="FF008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20">
          <p15:clr>
            <a:srgbClr val="F26B43"/>
          </p15:clr>
        </p15:guide>
        <p15:guide id="2" pos="298">
          <p15:clr>
            <a:srgbClr val="F26B43"/>
          </p15:clr>
        </p15:guide>
        <p15:guide id="3" pos="5482">
          <p15:clr>
            <a:srgbClr val="F26B43"/>
          </p15:clr>
        </p15:guide>
        <p15:guide id="4" orient="horz" pos="864">
          <p15:clr>
            <a:srgbClr val="F26B43"/>
          </p15:clr>
        </p15:guide>
        <p15:guide id="5" orient="horz" pos="29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Lupapiste </a:t>
            </a:r>
            <a:r>
              <a:rPr lang="fi-FI" dirty="0" err="1" smtClean="0"/>
              <a:t>Usage</a:t>
            </a:r>
            <a:r>
              <a:rPr lang="fi-FI" dirty="0" smtClean="0"/>
              <a:t> Data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fi-FI" dirty="0" smtClean="0"/>
              <a:t>30.4.2015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653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12556" cy="469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9815" y="1395663"/>
            <a:ext cx="19575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Hämmennyksen</a:t>
            </a:r>
            <a:r>
              <a:rPr lang="en-US" dirty="0" smtClean="0"/>
              <a:t> </a:t>
            </a:r>
            <a:r>
              <a:rPr lang="en-US" dirty="0" err="1" smtClean="0"/>
              <a:t>hetki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7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42" y="244393"/>
            <a:ext cx="8150612" cy="399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877376" y="2156058"/>
            <a:ext cx="1917032" cy="2661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7" name="Oval 6"/>
          <p:cNvSpPr/>
          <p:nvPr/>
        </p:nvSpPr>
        <p:spPr>
          <a:xfrm>
            <a:off x="4291262" y="2531443"/>
            <a:ext cx="1233639" cy="2636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4" name="TextBox 3"/>
          <p:cNvSpPr txBox="1"/>
          <p:nvPr/>
        </p:nvSpPr>
        <p:spPr>
          <a:xfrm>
            <a:off x="221379" y="4244743"/>
            <a:ext cx="77387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Hakemus</a:t>
            </a:r>
            <a:r>
              <a:rPr lang="en-US" dirty="0" smtClean="0"/>
              <a:t> </a:t>
            </a:r>
            <a:r>
              <a:rPr lang="en-US" dirty="0" err="1" smtClean="0"/>
              <a:t>siis</a:t>
            </a:r>
            <a:r>
              <a:rPr lang="en-US" dirty="0" smtClean="0"/>
              <a:t> </a:t>
            </a:r>
            <a:r>
              <a:rPr lang="en-US" dirty="0" err="1" smtClean="0"/>
              <a:t>saa</a:t>
            </a:r>
            <a:r>
              <a:rPr lang="en-US" dirty="0" smtClean="0"/>
              <a:t> </a:t>
            </a:r>
            <a:r>
              <a:rPr lang="en-US" dirty="0" err="1" smtClean="0"/>
              <a:t>lopulta</a:t>
            </a:r>
            <a:r>
              <a:rPr lang="en-US" dirty="0" smtClean="0"/>
              <a:t> </a:t>
            </a:r>
            <a:r>
              <a:rPr lang="en-US" dirty="0" err="1" smtClean="0"/>
              <a:t>päätöksensä</a:t>
            </a:r>
            <a:r>
              <a:rPr lang="en-US" dirty="0" smtClean="0"/>
              <a:t> ja se </a:t>
            </a:r>
            <a:r>
              <a:rPr lang="en-US" dirty="0" err="1" smtClean="0"/>
              <a:t>voidaan</a:t>
            </a:r>
            <a:r>
              <a:rPr lang="en-US" dirty="0" smtClean="0"/>
              <a:t> </a:t>
            </a:r>
            <a:r>
              <a:rPr lang="en-US" dirty="0" err="1" smtClean="0"/>
              <a:t>ottaa</a:t>
            </a:r>
            <a:r>
              <a:rPr lang="en-US" dirty="0" smtClean="0"/>
              <a:t> </a:t>
            </a:r>
            <a:r>
              <a:rPr lang="en-US" dirty="0" err="1" smtClean="0"/>
              <a:t>mukaan</a:t>
            </a:r>
            <a:r>
              <a:rPr lang="en-US" dirty="0" smtClean="0"/>
              <a:t> </a:t>
            </a:r>
            <a:r>
              <a:rPr lang="en-US" dirty="0" err="1" smtClean="0"/>
              <a:t>tarkastelujoukkoon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3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4932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472473" y="2992016"/>
            <a:ext cx="1468017" cy="40432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364835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08" y="-2255"/>
            <a:ext cx="8968013" cy="51457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064" y="584010"/>
            <a:ext cx="4865378" cy="36000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1667069" y="758890"/>
            <a:ext cx="4516017" cy="3607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45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22" y="0"/>
            <a:ext cx="8811220" cy="5025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064" y="584010"/>
            <a:ext cx="4865378" cy="36000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3184849" y="1660849"/>
            <a:ext cx="3023118" cy="2258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8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000931" cy="50951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064" y="584010"/>
            <a:ext cx="4865378" cy="36000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cxnSp>
        <p:nvCxnSpPr>
          <p:cNvPr id="7" name="Straight Connector 6"/>
          <p:cNvCxnSpPr/>
          <p:nvPr/>
        </p:nvCxnSpPr>
        <p:spPr>
          <a:xfrm>
            <a:off x="1816359" y="2786743"/>
            <a:ext cx="3987282" cy="48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7141945" cy="315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324" y="1744422"/>
            <a:ext cx="5958540" cy="33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 flipV="1">
            <a:off x="5977288" y="1579314"/>
            <a:ext cx="702645" cy="1221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06452" y="898"/>
            <a:ext cx="1222157" cy="3648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143798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8"/>
            <a:ext cx="7339388" cy="5142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90" y="956889"/>
            <a:ext cx="7192058" cy="323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5881036" y="898"/>
            <a:ext cx="548640" cy="3648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7" name="Oval 6"/>
          <p:cNvSpPr/>
          <p:nvPr/>
        </p:nvSpPr>
        <p:spPr>
          <a:xfrm>
            <a:off x="4570395" y="153298"/>
            <a:ext cx="881323" cy="3648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8" name="Oval 7"/>
          <p:cNvSpPr/>
          <p:nvPr/>
        </p:nvSpPr>
        <p:spPr>
          <a:xfrm>
            <a:off x="3669694" y="2572199"/>
            <a:ext cx="690550" cy="2672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sp>
        <p:nvSpPr>
          <p:cNvPr id="9" name="Oval 8"/>
          <p:cNvSpPr/>
          <p:nvPr/>
        </p:nvSpPr>
        <p:spPr>
          <a:xfrm>
            <a:off x="5337209" y="2474591"/>
            <a:ext cx="1333098" cy="3648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/>
          </a:p>
        </p:txBody>
      </p:sp>
      <p:cxnSp>
        <p:nvCxnSpPr>
          <p:cNvPr id="6" name="Straight Connector 5"/>
          <p:cNvCxnSpPr>
            <a:stCxn id="4" idx="4"/>
            <a:endCxn id="8" idx="7"/>
          </p:cNvCxnSpPr>
          <p:nvPr/>
        </p:nvCxnSpPr>
        <p:spPr>
          <a:xfrm flipH="1">
            <a:off x="4259115" y="365760"/>
            <a:ext cx="1896241" cy="22455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5"/>
          </p:cNvCxnSpPr>
          <p:nvPr/>
        </p:nvCxnSpPr>
        <p:spPr>
          <a:xfrm>
            <a:off x="5322651" y="464727"/>
            <a:ext cx="471757" cy="20098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00857" y="1998842"/>
            <a:ext cx="16770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Upload-attachment</a:t>
            </a:r>
          </a:p>
          <a:p>
            <a:r>
              <a:rPr lang="en-US" dirty="0" smtClean="0"/>
              <a:t>after submit!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8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2"/>
            <a:ext cx="6808510" cy="513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9440" y="1626668"/>
            <a:ext cx="19250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Käsittelijä</a:t>
            </a:r>
            <a:r>
              <a:rPr lang="en-US" dirty="0" smtClean="0"/>
              <a:t> </a:t>
            </a:r>
            <a:r>
              <a:rPr lang="en-US" dirty="0" err="1" smtClean="0"/>
              <a:t>käy</a:t>
            </a:r>
            <a:r>
              <a:rPr lang="en-US" dirty="0" smtClean="0"/>
              <a:t> </a:t>
            </a:r>
            <a:r>
              <a:rPr lang="en-US" dirty="0" err="1" smtClean="0"/>
              <a:t>naapurisodan</a:t>
            </a:r>
            <a:r>
              <a:rPr lang="en-US" dirty="0" smtClean="0"/>
              <a:t> </a:t>
            </a:r>
            <a:r>
              <a:rPr lang="en-US" dirty="0" err="1" smtClean="0"/>
              <a:t>hakijan</a:t>
            </a:r>
            <a:r>
              <a:rPr lang="en-US" dirty="0" smtClean="0"/>
              <a:t> </a:t>
            </a:r>
            <a:r>
              <a:rPr lang="en-US" dirty="0" err="1" smtClean="0"/>
              <a:t>puolesta</a:t>
            </a:r>
            <a:r>
              <a:rPr lang="en-US" dirty="0" smtClean="0"/>
              <a:t>..?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5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4" y="159958"/>
            <a:ext cx="6738687" cy="429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1191" y="427475"/>
            <a:ext cx="21403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Uusi</a:t>
            </a:r>
            <a:r>
              <a:rPr lang="en-US" dirty="0" smtClean="0"/>
              <a:t> “</a:t>
            </a:r>
            <a:r>
              <a:rPr lang="en-US" dirty="0" err="1" smtClean="0"/>
              <a:t>kirjoittaja</a:t>
            </a:r>
            <a:r>
              <a:rPr lang="en-US" dirty="0" smtClean="0"/>
              <a:t>” </a:t>
            </a:r>
            <a:r>
              <a:rPr lang="en-US" dirty="0" err="1" smtClean="0"/>
              <a:t>mukaan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09323" y="2164098"/>
            <a:ext cx="13860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Ensimmäinen</a:t>
            </a:r>
            <a:r>
              <a:rPr lang="en-US" dirty="0" smtClean="0"/>
              <a:t> </a:t>
            </a:r>
            <a:r>
              <a:rPr lang="en-US" dirty="0" err="1" smtClean="0"/>
              <a:t>maininta</a:t>
            </a:r>
            <a:r>
              <a:rPr lang="en-US" dirty="0" smtClean="0"/>
              <a:t> </a:t>
            </a:r>
            <a:r>
              <a:rPr lang="en-US" dirty="0" err="1" smtClean="0"/>
              <a:t>päätöksestä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6862813" y="1424539"/>
            <a:ext cx="818147" cy="6641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22754"/>
      </p:ext>
    </p:extLst>
  </p:cSld>
  <p:clrMapOvr>
    <a:masterClrMapping/>
  </p:clrMapOvr>
</p:sld>
</file>

<file path=ppt/theme/theme1.xml><?xml version="1.0" encoding="utf-8"?>
<a:theme xmlns:a="http://schemas.openxmlformats.org/drawingml/2006/main" name="Solita">
  <a:themeElements>
    <a:clrScheme name="Solita">
      <a:dk1>
        <a:sysClr val="windowText" lastClr="000000"/>
      </a:dk1>
      <a:lt1>
        <a:sysClr val="window" lastClr="FFFFFF"/>
      </a:lt1>
      <a:dk2>
        <a:srgbClr val="8A8A8A"/>
      </a:dk2>
      <a:lt2>
        <a:srgbClr val="D9D9D9"/>
      </a:lt2>
      <a:accent1>
        <a:srgbClr val="FF0080"/>
      </a:accent1>
      <a:accent2>
        <a:srgbClr val="44DAF3"/>
      </a:accent2>
      <a:accent3>
        <a:srgbClr val="9F00A9"/>
      </a:accent3>
      <a:accent4>
        <a:srgbClr val="006A99"/>
      </a:accent4>
      <a:accent5>
        <a:srgbClr val="33C03E"/>
      </a:accent5>
      <a:accent6>
        <a:srgbClr val="F59019"/>
      </a:accent6>
      <a:hlink>
        <a:srgbClr val="3C3C3C"/>
      </a:hlink>
      <a:folHlink>
        <a:srgbClr val="001F3F"/>
      </a:folHlink>
    </a:clrScheme>
    <a:fontScheme name="Solita">
      <a:majorFont>
        <a:latin typeface="Arial Black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Esitys2" id="{0E85DFF2-2597-4B81-A3F2-3717336D14D7}" vid="{341D2143-4511-4F6C-BB99-5663752515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Solita Powerpoint</Template>
  <TotalTime>161</TotalTime>
  <Words>36</Words>
  <Application>Microsoft Office PowerPoint</Application>
  <PresentationFormat>On-screen Show (16:9)</PresentationFormat>
  <Paragraphs>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Solita</vt:lpstr>
      <vt:lpstr>Lupapiste Usage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Solita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Lehtonen</dc:creator>
  <cp:lastModifiedBy>Suonsyrjä Sampo</cp:lastModifiedBy>
  <cp:revision>8</cp:revision>
  <dcterms:created xsi:type="dcterms:W3CDTF">2015-02-17T02:44:40Z</dcterms:created>
  <dcterms:modified xsi:type="dcterms:W3CDTF">2015-04-30T07:54:14Z</dcterms:modified>
</cp:coreProperties>
</file>