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88" y="-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Luebbing" userId="3558e4686926b9e5" providerId="LiveId" clId="{798F5FF0-1758-4D30-ABCC-350A40410716}"/>
    <pc:docChg chg="modSld">
      <pc:chgData name="Timo Luebbing" userId="3558e4686926b9e5" providerId="LiveId" clId="{798F5FF0-1758-4D30-ABCC-350A40410716}" dt="2024-01-16T11:58:36.905" v="18" actId="113"/>
      <pc:docMkLst>
        <pc:docMk/>
      </pc:docMkLst>
      <pc:sldChg chg="modSp mod">
        <pc:chgData name="Timo Luebbing" userId="3558e4686926b9e5" providerId="LiveId" clId="{798F5FF0-1758-4D30-ABCC-350A40410716}" dt="2024-01-16T11:58:36.905" v="18" actId="113"/>
        <pc:sldMkLst>
          <pc:docMk/>
          <pc:sldMk cId="3948160977" sldId="256"/>
        </pc:sldMkLst>
        <pc:spChg chg="mod">
          <ac:chgData name="Timo Luebbing" userId="3558e4686926b9e5" providerId="LiveId" clId="{798F5FF0-1758-4D30-ABCC-350A40410716}" dt="2024-01-16T11:56:46.566" v="9" actId="1076"/>
          <ac:spMkLst>
            <pc:docMk/>
            <pc:sldMk cId="3948160977" sldId="256"/>
            <ac:spMk id="95" creationId="{4BAB289C-338E-D187-0D23-56EB87272BC9}"/>
          </ac:spMkLst>
        </pc:spChg>
        <pc:spChg chg="mod">
          <ac:chgData name="Timo Luebbing" userId="3558e4686926b9e5" providerId="LiveId" clId="{798F5FF0-1758-4D30-ABCC-350A40410716}" dt="2024-01-16T11:58:36.905" v="18" actId="113"/>
          <ac:spMkLst>
            <pc:docMk/>
            <pc:sldMk cId="3948160977" sldId="256"/>
            <ac:spMk id="96" creationId="{6B59233C-3899-6AF5-17E5-3E0CFD0FCB64}"/>
          </ac:spMkLst>
        </pc:spChg>
        <pc:cxnChg chg="mod">
          <ac:chgData name="Timo Luebbing" userId="3558e4686926b9e5" providerId="LiveId" clId="{798F5FF0-1758-4D30-ABCC-350A40410716}" dt="2024-01-16T11:57:52.819" v="17" actId="208"/>
          <ac:cxnSpMkLst>
            <pc:docMk/>
            <pc:sldMk cId="3948160977" sldId="256"/>
            <ac:cxnSpMk id="8" creationId="{8D47468F-9B08-D632-678F-169F53FD2F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2838-5005-67A5-DD35-441D0CFD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8D012D-BB26-71C4-984A-39168858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417C6-5F9A-0480-83D1-F640F7CE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0BD0D-7E96-53FB-8FB7-6235126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7D959-136C-C286-073F-56D577C1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CF53E-3675-14F3-7A4F-2552C801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A279CC-53D6-2F1A-E592-D568E759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3F46-52C2-14B9-599F-6CF6D51A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D3878-11A5-ECBA-CF87-65C72D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5EEC9-9720-0791-5096-9FA73F9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8F262E-BCCF-C484-22B8-80C6675B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58705E-A5DC-FA53-BD12-DB3F367C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B755D-1CD7-42AF-45C1-0723EF5D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69F9E-6227-79C3-449B-6C8A68E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9CE2F-DE2A-86E3-5F6D-26F409A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7FC88-6A61-AD94-EF58-FD9011B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AFA62-992B-8A63-A660-10A9395F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D283B-4B11-0684-C250-E083DC3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7D97-B622-B2F0-50E5-D88CA80E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A36A-9DA7-4F3E-B6AA-6EF878C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3057-EA3A-3A49-B23D-4AAFA43E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A1EF3-EB15-2815-A457-1DFD45C6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B1D94-E819-40DE-445B-BBF655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C8EA4-8879-07E3-22FB-BD09A2D1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B0F37-CB33-2E94-9B39-F3D5D87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DF93-ECDA-B150-73CD-AF6C0095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FE7C4-C86C-EC6C-D9A4-C947F470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3B2-6C67-1BB0-A556-BBE6C7FC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F8FE7-391E-BAD7-B1AB-617A6903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184CE-30C4-5729-A7DD-88FA7DD7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3826A-3D68-0407-3998-7E5D60D9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8FC29-5ECB-A02E-AEE2-BA9C6783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3CB08-7BC3-559C-4722-801C6344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EB58F-C94E-8A50-D937-DE5B0985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12FCA5-63F8-BC32-265A-9F514410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48833D-BD40-7168-EE8F-A56FCF22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A9E065-D11A-B465-0B98-461F0EA3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91808E-2F2A-C048-DB62-A9936B3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C397A-1A1E-6DC5-202E-1E5B70DC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DF6D8-831E-8BB3-0C85-B4F21A7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F02D7-F0AB-309F-E5DE-FF3B759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50657-7303-B9A5-3D97-F91EDA7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39AB1F-62BB-7315-493A-EC2A4525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273F4C-18F8-C102-E48D-6AF8365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E6BD98-0F90-85D3-A89D-AF803E1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9BA1F-042F-B563-C63D-9FF0281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B7907-14CC-46F6-C83C-3C1499FD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A1B81-E351-464D-D89E-BA38A5AC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85AF6-3FFF-A70C-7DFC-C809C4B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FE5F0-F615-9AD8-8262-058A64D6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4A66E1-96F9-F49F-48BC-0C88FC76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FC8EB7-C786-8996-8E9C-557E86A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7EEB-3DAB-450F-52AF-2BC38574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AA5E0-F308-D3F1-576F-C01AB9F24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02AD94-CBFC-6D96-B687-204784D9F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79D09-9D1B-A67E-4C35-960A9308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6C6595-22E6-D68C-FBC4-0A4A2FBD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854F6-A689-A703-C6AF-9CCB5DC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2EAA27-9483-5E82-41D1-C0638B4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386FAD-FEEC-7743-D9B3-A3FD9D6F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BED74-AEDF-49AC-87D0-53E40B18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51AD-6864-4CE5-A7E8-B2ED4A54980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D0B2A-E3EF-3D93-03B9-61775AB33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FD430-8C5D-0F19-3EB8-2FE075F2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06BF-41B5-4C04-8E3C-F6A5E2919A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522A103-4097-B990-680B-24D1583D9BEF}"/>
              </a:ext>
            </a:extLst>
          </p:cNvPr>
          <p:cNvGrpSpPr/>
          <p:nvPr/>
        </p:nvGrpSpPr>
        <p:grpSpPr>
          <a:xfrm>
            <a:off x="3289189" y="590464"/>
            <a:ext cx="5400000" cy="5400000"/>
            <a:chOff x="1416000" y="-403835"/>
            <a:chExt cx="9415611" cy="9360000"/>
          </a:xfrm>
        </p:grpSpPr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5316E46-944E-E705-F096-0512C8FB4572}"/>
                </a:ext>
              </a:extLst>
            </p:cNvPr>
            <p:cNvGrpSpPr/>
            <p:nvPr/>
          </p:nvGrpSpPr>
          <p:grpSpPr>
            <a:xfrm>
              <a:off x="1416000" y="-403835"/>
              <a:ext cx="9415611" cy="9360000"/>
              <a:chOff x="-2278211" y="-549107"/>
              <a:chExt cx="9415611" cy="936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E98F40B3-9CE7-179C-0625-6B0660A623E0}"/>
                  </a:ext>
                </a:extLst>
              </p:cNvPr>
              <p:cNvSpPr/>
              <p:nvPr/>
            </p:nvSpPr>
            <p:spPr>
              <a:xfrm>
                <a:off x="-2278211" y="-549107"/>
                <a:ext cx="9360000" cy="9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812A336-0D91-D6DA-E487-A410B7A87CA1}"/>
                  </a:ext>
                </a:extLst>
              </p:cNvPr>
              <p:cNvSpPr/>
              <p:nvPr/>
            </p:nvSpPr>
            <p:spPr>
              <a:xfrm>
                <a:off x="314753" y="2061750"/>
                <a:ext cx="4320000" cy="432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604F53B-173A-BBAB-B854-A49BE5FB9C93}"/>
                  </a:ext>
                </a:extLst>
              </p:cNvPr>
              <p:cNvSpPr/>
              <p:nvPr/>
            </p:nvSpPr>
            <p:spPr>
              <a:xfrm>
                <a:off x="191618" y="1917750"/>
                <a:ext cx="4464000" cy="446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A6C7A90A-BE5E-2B3A-E34A-46CD63AC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97" t="2289" r="2494" b="2302"/>
              <a:stretch/>
            </p:blipFill>
            <p:spPr>
              <a:xfrm>
                <a:off x="258663" y="1987144"/>
                <a:ext cx="4319999" cy="4320001"/>
              </a:xfrm>
              <a:prstGeom prst="ellipse">
                <a:avLst/>
              </a:prstGeom>
            </p:spPr>
          </p:pic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D47468F-9B08-D632-678F-169F53FD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752" y="-296240"/>
                <a:ext cx="6822648" cy="5472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59561A4-07CB-0060-0BF5-29DCF2C62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118" y="1493410"/>
                <a:ext cx="3830288" cy="26782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9EC979D4-BA88-8BF3-678B-43234DE3C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365" y="-231858"/>
                <a:ext cx="1658651" cy="43816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7123646-3BF5-FB1F-D831-85FF3B0F8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317" y="42705"/>
                <a:ext cx="3160220" cy="408818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Bogen 94">
              <a:extLst>
                <a:ext uri="{FF2B5EF4-FFF2-40B4-BE49-F238E27FC236}">
                  <a16:creationId xmlns:a16="http://schemas.microsoft.com/office/drawing/2014/main" id="{4BAB289C-338E-D187-0D23-56EB87272BC9}"/>
                </a:ext>
              </a:extLst>
            </p:cNvPr>
            <p:cNvSpPr/>
            <p:nvPr/>
          </p:nvSpPr>
          <p:spPr>
            <a:xfrm rot="422223">
              <a:off x="6786825" y="3286264"/>
              <a:ext cx="413033" cy="404323"/>
            </a:xfrm>
            <a:prstGeom prst="arc">
              <a:avLst>
                <a:gd name="adj1" fmla="val 14235875"/>
                <a:gd name="adj2" fmla="val 1079874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B59233C-3899-6AF5-17E5-3E0CFD0FCB64}"/>
                </a:ext>
              </a:extLst>
            </p:cNvPr>
            <p:cNvSpPr txBox="1"/>
            <p:nvPr/>
          </p:nvSpPr>
          <p:spPr>
            <a:xfrm>
              <a:off x="6812184" y="3248357"/>
              <a:ext cx="181156" cy="480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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Bogen 101">
              <a:extLst>
                <a:ext uri="{FF2B5EF4-FFF2-40B4-BE49-F238E27FC236}">
                  <a16:creationId xmlns:a16="http://schemas.microsoft.com/office/drawing/2014/main" id="{5D2F1159-4804-4027-EB65-A7D8565F5663}"/>
                </a:ext>
              </a:extLst>
            </p:cNvPr>
            <p:cNvSpPr/>
            <p:nvPr/>
          </p:nvSpPr>
          <p:spPr>
            <a:xfrm rot="2112522">
              <a:off x="7252690" y="2455386"/>
              <a:ext cx="360000" cy="36000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3" name="Bogen 102">
              <a:extLst>
                <a:ext uri="{FF2B5EF4-FFF2-40B4-BE49-F238E27FC236}">
                  <a16:creationId xmlns:a16="http://schemas.microsoft.com/office/drawing/2014/main" id="{878D24DD-9A23-A7C5-5AC9-3DA2D8F48C3D}"/>
                </a:ext>
              </a:extLst>
            </p:cNvPr>
            <p:cNvSpPr/>
            <p:nvPr/>
          </p:nvSpPr>
          <p:spPr>
            <a:xfrm rot="7845321">
              <a:off x="7267633" y="2436532"/>
              <a:ext cx="360000" cy="360000"/>
            </a:xfrm>
            <a:prstGeom prst="arc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3E1D09B-6D25-1C7B-63F2-F10FE595C5A7}"/>
                </a:ext>
              </a:extLst>
            </p:cNvPr>
            <p:cNvSpPr txBox="1"/>
            <p:nvPr/>
          </p:nvSpPr>
          <p:spPr>
            <a:xfrm>
              <a:off x="7332078" y="2297608"/>
              <a:ext cx="130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CD1F40E-19CF-7D95-E324-85199DCB6330}"/>
                </a:ext>
              </a:extLst>
            </p:cNvPr>
            <p:cNvSpPr txBox="1"/>
            <p:nvPr/>
          </p:nvSpPr>
          <p:spPr>
            <a:xfrm>
              <a:off x="7332078" y="2190001"/>
              <a:ext cx="332015" cy="373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16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0B9B728D-A777-3440-34F5-BD2833E0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5" t="-3383" r="-2864" b="24086"/>
          <a:stretch/>
        </p:blipFill>
        <p:spPr>
          <a:xfrm>
            <a:off x="4716380" y="539015"/>
            <a:ext cx="4244740" cy="4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Meike ..</dc:creator>
  <cp:lastModifiedBy>Timo Luebbing</cp:lastModifiedBy>
  <cp:revision>1</cp:revision>
  <dcterms:created xsi:type="dcterms:W3CDTF">2024-01-15T20:31:08Z</dcterms:created>
  <dcterms:modified xsi:type="dcterms:W3CDTF">2024-01-16T11:58:45Z</dcterms:modified>
</cp:coreProperties>
</file>