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AA"/>
    <a:srgbClr val="8D2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72" d="100"/>
          <a:sy n="172" d="100"/>
        </p:scale>
        <p:origin x="-3360" y="-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Luebbing" userId="3558e4686926b9e5" providerId="LiveId" clId="{798F5FF0-1758-4D30-ABCC-350A40410716}"/>
    <pc:docChg chg="modSld">
      <pc:chgData name="Timo Luebbing" userId="3558e4686926b9e5" providerId="LiveId" clId="{798F5FF0-1758-4D30-ABCC-350A40410716}" dt="2024-01-16T11:58:36.905" v="18" actId="113"/>
      <pc:docMkLst>
        <pc:docMk/>
      </pc:docMkLst>
      <pc:sldChg chg="modSp mod">
        <pc:chgData name="Timo Luebbing" userId="3558e4686926b9e5" providerId="LiveId" clId="{798F5FF0-1758-4D30-ABCC-350A40410716}" dt="2024-01-16T11:58:36.905" v="18" actId="113"/>
        <pc:sldMkLst>
          <pc:docMk/>
          <pc:sldMk cId="3948160977" sldId="256"/>
        </pc:sldMkLst>
        <pc:spChg chg="mod">
          <ac:chgData name="Timo Luebbing" userId="3558e4686926b9e5" providerId="LiveId" clId="{798F5FF0-1758-4D30-ABCC-350A40410716}" dt="2024-01-16T11:56:46.566" v="9" actId="1076"/>
          <ac:spMkLst>
            <pc:docMk/>
            <pc:sldMk cId="3948160977" sldId="256"/>
            <ac:spMk id="95" creationId="{4BAB289C-338E-D187-0D23-56EB87272BC9}"/>
          </ac:spMkLst>
        </pc:spChg>
        <pc:spChg chg="mod">
          <ac:chgData name="Timo Luebbing" userId="3558e4686926b9e5" providerId="LiveId" clId="{798F5FF0-1758-4D30-ABCC-350A40410716}" dt="2024-01-16T11:58:36.905" v="18" actId="113"/>
          <ac:spMkLst>
            <pc:docMk/>
            <pc:sldMk cId="3948160977" sldId="256"/>
            <ac:spMk id="96" creationId="{6B59233C-3899-6AF5-17E5-3E0CFD0FCB64}"/>
          </ac:spMkLst>
        </pc:spChg>
        <pc:cxnChg chg="mod">
          <ac:chgData name="Timo Luebbing" userId="3558e4686926b9e5" providerId="LiveId" clId="{798F5FF0-1758-4D30-ABCC-350A40410716}" dt="2024-01-16T11:57:52.819" v="17" actId="208"/>
          <ac:cxnSpMkLst>
            <pc:docMk/>
            <pc:sldMk cId="3948160977" sldId="256"/>
            <ac:cxnSpMk id="8" creationId="{8D47468F-9B08-D632-678F-169F53FD2FE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C2838-5005-67A5-DD35-441D0CFD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8D012D-BB26-71C4-984A-391688583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9417C6-5F9A-0480-83D1-F640F7CE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60BD0D-7E96-53FB-8FB7-62351260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7D959-136C-C286-073F-56D577C1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CF53E-3675-14F3-7A4F-2552C801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A279CC-53D6-2F1A-E592-D568E759F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E3F46-52C2-14B9-599F-6CF6D51A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D3878-11A5-ECBA-CF87-65C72D2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5EEC9-9720-0791-5096-9FA73F9E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8F262E-BCCF-C484-22B8-80C6675B4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58705E-A5DC-FA53-BD12-DB3F367C5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B755D-1CD7-42AF-45C1-0723EF5D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869F9E-6227-79C3-449B-6C8A68EF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9CE2F-DE2A-86E3-5F6D-26F409A5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7FC88-6A61-AD94-EF58-FD9011B4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AFA62-992B-8A63-A660-10A9395FD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1D283B-4B11-0684-C250-E083DC39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A7D97-B622-B2F0-50E5-D88CA80E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CA36A-9DA7-4F3E-B6AA-6EF878C7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5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F3057-EA3A-3A49-B23D-4AAFA43E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2A1EF3-EB15-2815-A457-1DFD45C6E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B1D94-E819-40DE-445B-BBF65556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C8EA4-8879-07E3-22FB-BD09A2D1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FB0F37-CB33-2E94-9B39-F3D5D871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4DF93-ECDA-B150-73CD-AF6C0095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FE7C4-C86C-EC6C-D9A4-C947F4703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B213B2-6C67-1BB0-A556-BBE6C7FCF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1F8FE7-391E-BAD7-B1AB-617A6903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B184CE-30C4-5729-A7DD-88FA7DD7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23826A-3D68-0407-3998-7E5D60D9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3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8FC29-5ECB-A02E-AEE2-BA9C6783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83CB08-7BC3-559C-4722-801C6344C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1EB58F-C94E-8A50-D937-DE5B0985C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12FCA5-63F8-BC32-265A-9F514410D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48833D-BD40-7168-EE8F-A56FCF22D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A9E065-D11A-B465-0B98-461F0EA3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91808E-2F2A-C048-DB62-A9936B3B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9C397A-1A1E-6DC5-202E-1E5B70DC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2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DF6D8-831E-8BB3-0C85-B4F21A7A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FF02D7-F0AB-309F-E5DE-FF3B759A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350657-7303-B9A5-3D97-F91EDA73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39AB1F-62BB-7315-493A-EC2A4525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2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273F4C-18F8-C102-E48D-6AF83658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E6BD98-0F90-85D3-A89D-AF803E1A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B9BA1F-042F-B563-C63D-9FF02819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5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B7907-14CC-46F6-C83C-3C1499FD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A1B81-E351-464D-D89E-BA38A5AC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185AF6-3FFF-A70C-7DFC-C809C4B0A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8FE5F0-F615-9AD8-8262-058A64D6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4A66E1-96F9-F49F-48BC-0C88FC76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FC8EB7-C786-8996-8E9C-557E86A0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27EEB-3DAB-450F-52AF-2BC38574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DAA5E0-F308-D3F1-576F-C01AB9F24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02AD94-CBFC-6D96-B687-204784D9F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579D09-9D1B-A67E-4C35-960A9308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6C6595-22E6-D68C-FBC4-0A4A2FBD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9854F6-A689-A703-C6AF-9CCB5DC3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1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2EAA27-9483-5E82-41D1-C0638B4C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386FAD-FEEC-7743-D9B3-A3FD9D6F1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BED74-AEDF-49AC-87D0-53E40B187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51AD-6864-4CE5-A7E8-B2ED4A54980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8D0B2A-E3EF-3D93-03B9-61775AB33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FD430-8C5D-0F19-3EB8-2FE075F21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2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3522A103-4097-B990-680B-24D1583D9BEF}"/>
              </a:ext>
            </a:extLst>
          </p:cNvPr>
          <p:cNvGrpSpPr/>
          <p:nvPr/>
        </p:nvGrpSpPr>
        <p:grpSpPr>
          <a:xfrm>
            <a:off x="3289189" y="590464"/>
            <a:ext cx="5400000" cy="5400000"/>
            <a:chOff x="1416000" y="-403835"/>
            <a:chExt cx="9415611" cy="9360000"/>
          </a:xfrm>
        </p:grpSpPr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95316E46-944E-E705-F096-0512C8FB4572}"/>
                </a:ext>
              </a:extLst>
            </p:cNvPr>
            <p:cNvGrpSpPr/>
            <p:nvPr/>
          </p:nvGrpSpPr>
          <p:grpSpPr>
            <a:xfrm>
              <a:off x="1416000" y="-403835"/>
              <a:ext cx="9415611" cy="9360000"/>
              <a:chOff x="-2278211" y="-549107"/>
              <a:chExt cx="9415611" cy="936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E98F40B3-9CE7-179C-0625-6B0660A623E0}"/>
                  </a:ext>
                </a:extLst>
              </p:cNvPr>
              <p:cNvSpPr/>
              <p:nvPr/>
            </p:nvSpPr>
            <p:spPr>
              <a:xfrm>
                <a:off x="-2278211" y="-549107"/>
                <a:ext cx="9360000" cy="9360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F812A336-0D91-D6DA-E487-A410B7A87CA1}"/>
                  </a:ext>
                </a:extLst>
              </p:cNvPr>
              <p:cNvSpPr/>
              <p:nvPr/>
            </p:nvSpPr>
            <p:spPr>
              <a:xfrm>
                <a:off x="314753" y="2061750"/>
                <a:ext cx="4320000" cy="432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F604F53B-173A-BBAB-B854-A49BE5FB9C93}"/>
                  </a:ext>
                </a:extLst>
              </p:cNvPr>
              <p:cNvSpPr/>
              <p:nvPr/>
            </p:nvSpPr>
            <p:spPr>
              <a:xfrm>
                <a:off x="191619" y="1917750"/>
                <a:ext cx="4464000" cy="44640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Grafik 76">
                <a:extLst>
                  <a:ext uri="{FF2B5EF4-FFF2-40B4-BE49-F238E27FC236}">
                    <a16:creationId xmlns:a16="http://schemas.microsoft.com/office/drawing/2014/main" id="{A6C7A90A-BE5E-2B3A-E34A-46CD63AC1D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097" t="2289" r="2494" b="2302"/>
              <a:stretch/>
            </p:blipFill>
            <p:spPr>
              <a:xfrm>
                <a:off x="258663" y="1987144"/>
                <a:ext cx="4319999" cy="4320001"/>
              </a:xfrm>
              <a:prstGeom prst="ellipse">
                <a:avLst/>
              </a:prstGeom>
            </p:spPr>
          </p:pic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8D47468F-9B08-D632-678F-169F53FD2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752" y="-296240"/>
                <a:ext cx="6822648" cy="5472390"/>
              </a:xfrm>
              <a:prstGeom prst="line">
                <a:avLst/>
              </a:prstGeom>
              <a:ln w="19050">
                <a:solidFill>
                  <a:srgbClr val="0069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259561A4-07CB-0060-0BF5-29DCF2C62C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22118" y="1272645"/>
                <a:ext cx="4168586" cy="2898969"/>
              </a:xfrm>
              <a:prstGeom prst="line">
                <a:avLst/>
              </a:prstGeom>
              <a:ln w="19050">
                <a:solidFill>
                  <a:srgbClr val="8D2D39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9EC979D4-BA88-8BF3-678B-43234DE3C8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365" y="-549107"/>
                <a:ext cx="1929447" cy="4698857"/>
              </a:xfrm>
              <a:prstGeom prst="line">
                <a:avLst/>
              </a:prstGeom>
              <a:ln w="19050">
                <a:solidFill>
                  <a:srgbClr val="8D2D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57123646-3BF5-FB1F-D831-85FF3B0F8D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2317" y="42705"/>
                <a:ext cx="3160220" cy="4088188"/>
              </a:xfrm>
              <a:prstGeom prst="line">
                <a:avLst/>
              </a:prstGeom>
              <a:ln w="19050">
                <a:solidFill>
                  <a:srgbClr val="0069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Bogen 94">
              <a:extLst>
                <a:ext uri="{FF2B5EF4-FFF2-40B4-BE49-F238E27FC236}">
                  <a16:creationId xmlns:a16="http://schemas.microsoft.com/office/drawing/2014/main" id="{4BAB289C-338E-D187-0D23-56EB87272BC9}"/>
                </a:ext>
              </a:extLst>
            </p:cNvPr>
            <p:cNvSpPr/>
            <p:nvPr/>
          </p:nvSpPr>
          <p:spPr>
            <a:xfrm rot="422223">
              <a:off x="6786825" y="3286264"/>
              <a:ext cx="413033" cy="404323"/>
            </a:xfrm>
            <a:prstGeom prst="arc">
              <a:avLst>
                <a:gd name="adj1" fmla="val 14235875"/>
                <a:gd name="adj2" fmla="val 107987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feld 95">
                  <a:extLst>
                    <a:ext uri="{FF2B5EF4-FFF2-40B4-BE49-F238E27FC236}">
                      <a16:creationId xmlns:a16="http://schemas.microsoft.com/office/drawing/2014/main" id="{6B59233C-3899-6AF5-17E5-3E0CFD0FCB64}"/>
                    </a:ext>
                  </a:extLst>
                </p:cNvPr>
                <p:cNvSpPr txBox="1"/>
                <p:nvPr/>
              </p:nvSpPr>
              <p:spPr>
                <a:xfrm>
                  <a:off x="6812184" y="3248357"/>
                  <a:ext cx="181156" cy="4801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oMath>
                    </m:oMathPara>
                  </a14:m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feld 95">
                  <a:extLst>
                    <a:ext uri="{FF2B5EF4-FFF2-40B4-BE49-F238E27FC236}">
                      <a16:creationId xmlns:a16="http://schemas.microsoft.com/office/drawing/2014/main" id="{6B59233C-3899-6AF5-17E5-3E0CFD0FCB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2184" y="3248357"/>
                  <a:ext cx="181156" cy="480132"/>
                </a:xfrm>
                <a:prstGeom prst="rect">
                  <a:avLst/>
                </a:prstGeom>
                <a:blipFill>
                  <a:blip r:embed="rId3"/>
                  <a:stretch>
                    <a:fillRect r="-6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Bogen 101">
              <a:extLst>
                <a:ext uri="{FF2B5EF4-FFF2-40B4-BE49-F238E27FC236}">
                  <a16:creationId xmlns:a16="http://schemas.microsoft.com/office/drawing/2014/main" id="{5D2F1159-4804-4027-EB65-A7D8565F5663}"/>
                </a:ext>
              </a:extLst>
            </p:cNvPr>
            <p:cNvSpPr/>
            <p:nvPr/>
          </p:nvSpPr>
          <p:spPr>
            <a:xfrm rot="2112522">
              <a:off x="7252690" y="2455386"/>
              <a:ext cx="360000" cy="360000"/>
            </a:xfrm>
            <a:prstGeom prst="arc">
              <a:avLst/>
            </a:prstGeom>
            <a:ln w="12700">
              <a:solidFill>
                <a:srgbClr val="0069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3" name="Bogen 102">
              <a:extLst>
                <a:ext uri="{FF2B5EF4-FFF2-40B4-BE49-F238E27FC236}">
                  <a16:creationId xmlns:a16="http://schemas.microsoft.com/office/drawing/2014/main" id="{878D24DD-9A23-A7C5-5AC9-3DA2D8F48C3D}"/>
                </a:ext>
              </a:extLst>
            </p:cNvPr>
            <p:cNvSpPr/>
            <p:nvPr/>
          </p:nvSpPr>
          <p:spPr>
            <a:xfrm rot="7845321">
              <a:off x="7267634" y="2436533"/>
              <a:ext cx="359999" cy="360001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A3E1D09B-6D25-1C7B-63F2-F10FE595C5A7}"/>
                </a:ext>
              </a:extLst>
            </p:cNvPr>
            <p:cNvSpPr txBox="1"/>
            <p:nvPr/>
          </p:nvSpPr>
          <p:spPr>
            <a:xfrm>
              <a:off x="7332078" y="2297608"/>
              <a:ext cx="130778" cy="64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ACD1F40E-19CF-7D95-E324-85199DCB6330}"/>
                </a:ext>
              </a:extLst>
            </p:cNvPr>
            <p:cNvSpPr txBox="1"/>
            <p:nvPr/>
          </p:nvSpPr>
          <p:spPr>
            <a:xfrm>
              <a:off x="7337486" y="2172550"/>
              <a:ext cx="332015" cy="6401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9AA"/>
                  </a:solidFill>
                </a:rPr>
                <a:t>.</a:t>
              </a: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699F651-2036-1292-42F8-9CD37D38C211}"/>
              </a:ext>
            </a:extLst>
          </p:cNvPr>
          <p:cNvGrpSpPr/>
          <p:nvPr/>
        </p:nvGrpSpPr>
        <p:grpSpPr>
          <a:xfrm>
            <a:off x="6010449" y="2327903"/>
            <a:ext cx="1030205" cy="963799"/>
            <a:chOff x="6010449" y="2327903"/>
            <a:chExt cx="1030205" cy="963799"/>
          </a:xfrm>
        </p:grpSpPr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257E818C-94A9-F63F-5F7B-F8E7DF68DD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0449" y="2334448"/>
              <a:ext cx="734703" cy="9530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BD2E4593-BFDF-F945-F20C-36C7C1857B1B}"/>
                    </a:ext>
                  </a:extLst>
                </p:cNvPr>
                <p:cNvSpPr txBox="1"/>
                <p:nvPr/>
              </p:nvSpPr>
              <p:spPr>
                <a:xfrm>
                  <a:off x="6375324" y="2406476"/>
                  <a:ext cx="1288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BD2E4593-BFDF-F945-F20C-36C7C1857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5324" y="2406476"/>
                  <a:ext cx="128816" cy="261610"/>
                </a:xfrm>
                <a:prstGeom prst="rect">
                  <a:avLst/>
                </a:prstGeom>
                <a:blipFill>
                  <a:blip r:embed="rId4"/>
                  <a:stretch>
                    <a:fillRect r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68459A8-12ED-E91A-0D8E-CC52B55B30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0449" y="2568079"/>
              <a:ext cx="1030205" cy="7236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5E04FC80-B8EB-4E31-AA53-994E1C9A5396}"/>
                </a:ext>
              </a:extLst>
            </p:cNvPr>
            <p:cNvCxnSpPr>
              <a:cxnSpLocks/>
            </p:cNvCxnSpPr>
            <p:nvPr/>
          </p:nvCxnSpPr>
          <p:spPr>
            <a:xfrm>
              <a:off x="6742986" y="2327903"/>
              <a:ext cx="294673" cy="2394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6B406F29-934E-6C63-D943-6045837739A8}"/>
                    </a:ext>
                  </a:extLst>
                </p:cNvPr>
                <p:cNvSpPr txBox="1"/>
                <p:nvPr/>
              </p:nvSpPr>
              <p:spPr>
                <a:xfrm>
                  <a:off x="6283720" y="2955753"/>
                  <a:ext cx="5320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6B406F29-934E-6C63-D943-604583773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720" y="2955753"/>
                  <a:ext cx="532051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117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Ellipse 62">
            <a:extLst>
              <a:ext uri="{FF2B5EF4-FFF2-40B4-BE49-F238E27FC236}">
                <a16:creationId xmlns:a16="http://schemas.microsoft.com/office/drawing/2014/main" id="{E98F40B3-9CE7-179C-0625-6B0660A623E0}"/>
              </a:ext>
            </a:extLst>
          </p:cNvPr>
          <p:cNvSpPr/>
          <p:nvPr/>
        </p:nvSpPr>
        <p:spPr>
          <a:xfrm>
            <a:off x="3289189" y="590464"/>
            <a:ext cx="5368106" cy="540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D25A1A-8D7E-4119-9E6A-887DB8E69EC1}"/>
              </a:ext>
            </a:extLst>
          </p:cNvPr>
          <p:cNvSpPr/>
          <p:nvPr/>
        </p:nvSpPr>
        <p:spPr>
          <a:xfrm>
            <a:off x="4705675" y="2013651"/>
            <a:ext cx="2560174" cy="25753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3877FEE-8F7C-BE3B-58BE-3185405E9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271" t="11768" r="19564" b="10479"/>
          <a:stretch/>
        </p:blipFill>
        <p:spPr>
          <a:xfrm>
            <a:off x="4759587" y="2064783"/>
            <a:ext cx="2474973" cy="2484000"/>
          </a:xfrm>
          <a:prstGeom prst="ellipse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D47468F-9B08-D632-678F-169F53FD2FE5}"/>
              </a:ext>
            </a:extLst>
          </p:cNvPr>
          <p:cNvCxnSpPr>
            <a:cxnSpLocks/>
          </p:cNvCxnSpPr>
          <p:nvPr/>
        </p:nvCxnSpPr>
        <p:spPr>
          <a:xfrm>
            <a:off x="4776294" y="736349"/>
            <a:ext cx="3912895" cy="31571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7123646-3BF5-FB1F-D831-85FF3B0F8DA0}"/>
              </a:ext>
            </a:extLst>
          </p:cNvPr>
          <p:cNvCxnSpPr>
            <a:cxnSpLocks/>
          </p:cNvCxnSpPr>
          <p:nvPr/>
        </p:nvCxnSpPr>
        <p:spPr>
          <a:xfrm flipV="1">
            <a:off x="6002221" y="931894"/>
            <a:ext cx="1812436" cy="235857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EC979D4-BA88-8BF3-678B-43234DE3C8F5}"/>
              </a:ext>
            </a:extLst>
          </p:cNvPr>
          <p:cNvCxnSpPr>
            <a:cxnSpLocks/>
          </p:cNvCxnSpPr>
          <p:nvPr/>
        </p:nvCxnSpPr>
        <p:spPr>
          <a:xfrm flipV="1">
            <a:off x="5991925" y="773492"/>
            <a:ext cx="951262" cy="25278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259561A4-07CB-0060-0BF5-29DCF2C62C96}"/>
              </a:ext>
            </a:extLst>
          </p:cNvPr>
          <p:cNvCxnSpPr>
            <a:cxnSpLocks/>
          </p:cNvCxnSpPr>
          <p:nvPr/>
        </p:nvCxnSpPr>
        <p:spPr>
          <a:xfrm flipV="1">
            <a:off x="5984901" y="1768839"/>
            <a:ext cx="2196730" cy="1545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Bogen 94">
            <a:extLst>
              <a:ext uri="{FF2B5EF4-FFF2-40B4-BE49-F238E27FC236}">
                <a16:creationId xmlns:a16="http://schemas.microsoft.com/office/drawing/2014/main" id="{4BAB289C-338E-D187-0D23-56EB87272BC9}"/>
              </a:ext>
            </a:extLst>
          </p:cNvPr>
          <p:cNvSpPr/>
          <p:nvPr/>
        </p:nvSpPr>
        <p:spPr>
          <a:xfrm rot="422223">
            <a:off x="6369441" y="2719367"/>
            <a:ext cx="236881" cy="233263"/>
          </a:xfrm>
          <a:prstGeom prst="arc">
            <a:avLst>
              <a:gd name="adj1" fmla="val 14235875"/>
              <a:gd name="adj2" fmla="val 1079874"/>
            </a:avLst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6B59233C-3899-6AF5-17E5-3E0CFD0FCB64}"/>
              </a:ext>
            </a:extLst>
          </p:cNvPr>
          <p:cNvSpPr txBox="1"/>
          <p:nvPr/>
        </p:nvSpPr>
        <p:spPr>
          <a:xfrm>
            <a:off x="6383985" y="2697498"/>
            <a:ext cx="10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  <a:sym typeface="Symbol" panose="05050102010706020507" pitchFamily="18" charset="2"/>
              </a:rPr>
              <a:t></a:t>
            </a:r>
            <a:endParaRPr lang="en-US" sz="900" b="1" dirty="0">
              <a:solidFill>
                <a:schemeClr val="accent4"/>
              </a:solidFill>
            </a:endParaRPr>
          </a:p>
        </p:txBody>
      </p:sp>
      <p:sp>
        <p:nvSpPr>
          <p:cNvPr id="102" name="Bogen 101">
            <a:extLst>
              <a:ext uri="{FF2B5EF4-FFF2-40B4-BE49-F238E27FC236}">
                <a16:creationId xmlns:a16="http://schemas.microsoft.com/office/drawing/2014/main" id="{5D2F1159-4804-4027-EB65-A7D8565F5663}"/>
              </a:ext>
            </a:extLst>
          </p:cNvPr>
          <p:cNvSpPr/>
          <p:nvPr/>
        </p:nvSpPr>
        <p:spPr>
          <a:xfrm rot="2112522">
            <a:off x="6636622" y="2240015"/>
            <a:ext cx="206466" cy="207692"/>
          </a:xfrm>
          <a:prstGeom prst="arc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3" name="Bogen 102">
            <a:extLst>
              <a:ext uri="{FF2B5EF4-FFF2-40B4-BE49-F238E27FC236}">
                <a16:creationId xmlns:a16="http://schemas.microsoft.com/office/drawing/2014/main" id="{878D24DD-9A23-A7C5-5AC9-3DA2D8F48C3D}"/>
              </a:ext>
            </a:extLst>
          </p:cNvPr>
          <p:cNvSpPr/>
          <p:nvPr/>
        </p:nvSpPr>
        <p:spPr>
          <a:xfrm rot="7845321">
            <a:off x="6644579" y="2229751"/>
            <a:ext cx="207692" cy="206466"/>
          </a:xfrm>
          <a:prstGeom prst="arc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A3E1D09B-6D25-1C7B-63F2-F10FE595C5A7}"/>
              </a:ext>
            </a:extLst>
          </p:cNvPr>
          <p:cNvSpPr txBox="1"/>
          <p:nvPr/>
        </p:nvSpPr>
        <p:spPr>
          <a:xfrm>
            <a:off x="6682152" y="2148989"/>
            <a:ext cx="7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ACD1F40E-19CF-7D95-E324-85199DCB6330}"/>
              </a:ext>
            </a:extLst>
          </p:cNvPr>
          <p:cNvSpPr txBox="1"/>
          <p:nvPr/>
        </p:nvSpPr>
        <p:spPr>
          <a:xfrm>
            <a:off x="6682112" y="2082211"/>
            <a:ext cx="190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57E818C-94A9-F63F-5F7B-F8E7DF68DD43}"/>
              </a:ext>
            </a:extLst>
          </p:cNvPr>
          <p:cNvCxnSpPr>
            <a:cxnSpLocks/>
          </p:cNvCxnSpPr>
          <p:nvPr/>
        </p:nvCxnSpPr>
        <p:spPr>
          <a:xfrm flipV="1">
            <a:off x="6010449" y="2334448"/>
            <a:ext cx="734703" cy="95302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D2E4593-BFDF-F945-F20C-36C7C1857B1B}"/>
              </a:ext>
            </a:extLst>
          </p:cNvPr>
          <p:cNvSpPr txBox="1"/>
          <p:nvPr/>
        </p:nvSpPr>
        <p:spPr>
          <a:xfrm>
            <a:off x="6324890" y="2480089"/>
            <a:ext cx="128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4"/>
                </a:solidFill>
              </a:rPr>
              <a:t>r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68459A8-12ED-E91A-0D8E-CC52B55B30D6}"/>
              </a:ext>
            </a:extLst>
          </p:cNvPr>
          <p:cNvCxnSpPr>
            <a:cxnSpLocks/>
          </p:cNvCxnSpPr>
          <p:nvPr/>
        </p:nvCxnSpPr>
        <p:spPr>
          <a:xfrm flipV="1">
            <a:off x="6010449" y="2563845"/>
            <a:ext cx="1030205" cy="723623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E04FC80-B8EB-4E31-AA53-994E1C9A5396}"/>
              </a:ext>
            </a:extLst>
          </p:cNvPr>
          <p:cNvCxnSpPr>
            <a:cxnSpLocks/>
          </p:cNvCxnSpPr>
          <p:nvPr/>
        </p:nvCxnSpPr>
        <p:spPr>
          <a:xfrm>
            <a:off x="6742986" y="2327903"/>
            <a:ext cx="294673" cy="239497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6B406F29-934E-6C63-D943-6045837739A8}"/>
              </a:ext>
            </a:extLst>
          </p:cNvPr>
          <p:cNvSpPr txBox="1"/>
          <p:nvPr/>
        </p:nvSpPr>
        <p:spPr>
          <a:xfrm>
            <a:off x="6473829" y="2854777"/>
            <a:ext cx="532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4"/>
                </a:solidFill>
              </a:rPr>
              <a:t>r+s</a:t>
            </a:r>
          </a:p>
        </p:txBody>
      </p:sp>
    </p:spTree>
    <p:extLst>
      <p:ext uri="{BB962C8B-B14F-4D97-AF65-F5344CB8AC3E}">
        <p14:creationId xmlns:p14="http://schemas.microsoft.com/office/powerpoint/2010/main" val="19388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Ellipse 62">
            <a:extLst>
              <a:ext uri="{FF2B5EF4-FFF2-40B4-BE49-F238E27FC236}">
                <a16:creationId xmlns:a16="http://schemas.microsoft.com/office/drawing/2014/main" id="{E98F40B3-9CE7-179C-0625-6B0660A623E0}"/>
              </a:ext>
            </a:extLst>
          </p:cNvPr>
          <p:cNvSpPr/>
          <p:nvPr/>
        </p:nvSpPr>
        <p:spPr>
          <a:xfrm>
            <a:off x="3289189" y="590464"/>
            <a:ext cx="5368106" cy="540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D25A1A-8D7E-4119-9E6A-887DB8E69EC1}"/>
              </a:ext>
            </a:extLst>
          </p:cNvPr>
          <p:cNvSpPr/>
          <p:nvPr/>
        </p:nvSpPr>
        <p:spPr>
          <a:xfrm>
            <a:off x="4705675" y="2013651"/>
            <a:ext cx="2560174" cy="25753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669AB0C-8872-9F1F-C70E-8923C7B43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941" t="11256" r="19699" b="10652"/>
          <a:stretch/>
        </p:blipFill>
        <p:spPr>
          <a:xfrm>
            <a:off x="4742328" y="2060254"/>
            <a:ext cx="2472446" cy="2484000"/>
          </a:xfrm>
          <a:prstGeom prst="ellipse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D47468F-9B08-D632-678F-169F53FD2FE5}"/>
              </a:ext>
            </a:extLst>
          </p:cNvPr>
          <p:cNvCxnSpPr>
            <a:cxnSpLocks/>
          </p:cNvCxnSpPr>
          <p:nvPr/>
        </p:nvCxnSpPr>
        <p:spPr>
          <a:xfrm>
            <a:off x="4705675" y="673574"/>
            <a:ext cx="4038933" cy="329625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7123646-3BF5-FB1F-D831-85FF3B0F8DA0}"/>
              </a:ext>
            </a:extLst>
          </p:cNvPr>
          <p:cNvCxnSpPr>
            <a:cxnSpLocks/>
          </p:cNvCxnSpPr>
          <p:nvPr/>
        </p:nvCxnSpPr>
        <p:spPr>
          <a:xfrm flipV="1">
            <a:off x="6002221" y="931894"/>
            <a:ext cx="1812436" cy="235857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EC979D4-BA88-8BF3-678B-43234DE3C8F5}"/>
              </a:ext>
            </a:extLst>
          </p:cNvPr>
          <p:cNvCxnSpPr>
            <a:cxnSpLocks/>
          </p:cNvCxnSpPr>
          <p:nvPr/>
        </p:nvCxnSpPr>
        <p:spPr>
          <a:xfrm flipV="1">
            <a:off x="5991925" y="558800"/>
            <a:ext cx="1117187" cy="2742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259561A4-07CB-0060-0BF5-29DCF2C62C96}"/>
              </a:ext>
            </a:extLst>
          </p:cNvPr>
          <p:cNvCxnSpPr>
            <a:cxnSpLocks/>
          </p:cNvCxnSpPr>
          <p:nvPr/>
        </p:nvCxnSpPr>
        <p:spPr>
          <a:xfrm flipV="1">
            <a:off x="5984901" y="1603375"/>
            <a:ext cx="2454249" cy="17105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Bogen 94">
            <a:extLst>
              <a:ext uri="{FF2B5EF4-FFF2-40B4-BE49-F238E27FC236}">
                <a16:creationId xmlns:a16="http://schemas.microsoft.com/office/drawing/2014/main" id="{4BAB289C-338E-D187-0D23-56EB87272BC9}"/>
              </a:ext>
            </a:extLst>
          </p:cNvPr>
          <p:cNvSpPr/>
          <p:nvPr/>
        </p:nvSpPr>
        <p:spPr>
          <a:xfrm rot="422223">
            <a:off x="6369441" y="2719367"/>
            <a:ext cx="236881" cy="233263"/>
          </a:xfrm>
          <a:prstGeom prst="arc">
            <a:avLst>
              <a:gd name="adj1" fmla="val 14235875"/>
              <a:gd name="adj2" fmla="val 1079874"/>
            </a:avLst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6B59233C-3899-6AF5-17E5-3E0CFD0FCB64}"/>
              </a:ext>
            </a:extLst>
          </p:cNvPr>
          <p:cNvSpPr txBox="1"/>
          <p:nvPr/>
        </p:nvSpPr>
        <p:spPr>
          <a:xfrm>
            <a:off x="6383985" y="2697498"/>
            <a:ext cx="10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sz="9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Bogen 101">
            <a:extLst>
              <a:ext uri="{FF2B5EF4-FFF2-40B4-BE49-F238E27FC236}">
                <a16:creationId xmlns:a16="http://schemas.microsoft.com/office/drawing/2014/main" id="{5D2F1159-4804-4027-EB65-A7D8565F5663}"/>
              </a:ext>
            </a:extLst>
          </p:cNvPr>
          <p:cNvSpPr/>
          <p:nvPr/>
        </p:nvSpPr>
        <p:spPr>
          <a:xfrm rot="2112522">
            <a:off x="6636622" y="2240015"/>
            <a:ext cx="206466" cy="207692"/>
          </a:xfrm>
          <a:prstGeom prst="arc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3" name="Bogen 102">
            <a:extLst>
              <a:ext uri="{FF2B5EF4-FFF2-40B4-BE49-F238E27FC236}">
                <a16:creationId xmlns:a16="http://schemas.microsoft.com/office/drawing/2014/main" id="{878D24DD-9A23-A7C5-5AC9-3DA2D8F48C3D}"/>
              </a:ext>
            </a:extLst>
          </p:cNvPr>
          <p:cNvSpPr/>
          <p:nvPr/>
        </p:nvSpPr>
        <p:spPr>
          <a:xfrm rot="7845321">
            <a:off x="6644579" y="2229751"/>
            <a:ext cx="207692" cy="206466"/>
          </a:xfrm>
          <a:prstGeom prst="arc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A3E1D09B-6D25-1C7B-63F2-F10FE595C5A7}"/>
              </a:ext>
            </a:extLst>
          </p:cNvPr>
          <p:cNvSpPr txBox="1"/>
          <p:nvPr/>
        </p:nvSpPr>
        <p:spPr>
          <a:xfrm>
            <a:off x="6682152" y="2148989"/>
            <a:ext cx="7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ACD1F40E-19CF-7D95-E324-85199DCB6330}"/>
              </a:ext>
            </a:extLst>
          </p:cNvPr>
          <p:cNvSpPr txBox="1"/>
          <p:nvPr/>
        </p:nvSpPr>
        <p:spPr>
          <a:xfrm>
            <a:off x="6682112" y="2082211"/>
            <a:ext cx="190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57E818C-94A9-F63F-5F7B-F8E7DF68DD43}"/>
              </a:ext>
            </a:extLst>
          </p:cNvPr>
          <p:cNvCxnSpPr>
            <a:cxnSpLocks/>
          </p:cNvCxnSpPr>
          <p:nvPr/>
        </p:nvCxnSpPr>
        <p:spPr>
          <a:xfrm flipV="1">
            <a:off x="6010449" y="2338522"/>
            <a:ext cx="734703" cy="95302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D2E4593-BFDF-F945-F20C-36C7C1857B1B}"/>
              </a:ext>
            </a:extLst>
          </p:cNvPr>
          <p:cNvSpPr txBox="1"/>
          <p:nvPr/>
        </p:nvSpPr>
        <p:spPr>
          <a:xfrm>
            <a:off x="6380117" y="2405930"/>
            <a:ext cx="128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68459A8-12ED-E91A-0D8E-CC52B55B30D6}"/>
              </a:ext>
            </a:extLst>
          </p:cNvPr>
          <p:cNvCxnSpPr>
            <a:cxnSpLocks/>
          </p:cNvCxnSpPr>
          <p:nvPr/>
        </p:nvCxnSpPr>
        <p:spPr>
          <a:xfrm flipV="1">
            <a:off x="5991925" y="2576444"/>
            <a:ext cx="1041660" cy="72489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E04FC80-B8EB-4E31-AA53-994E1C9A5396}"/>
              </a:ext>
            </a:extLst>
          </p:cNvPr>
          <p:cNvCxnSpPr>
            <a:cxnSpLocks/>
          </p:cNvCxnSpPr>
          <p:nvPr/>
        </p:nvCxnSpPr>
        <p:spPr>
          <a:xfrm>
            <a:off x="6734494" y="2339156"/>
            <a:ext cx="294673" cy="23949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6B406F29-934E-6C63-D943-6045837739A8}"/>
              </a:ext>
            </a:extLst>
          </p:cNvPr>
          <p:cNvSpPr txBox="1"/>
          <p:nvPr/>
        </p:nvSpPr>
        <p:spPr>
          <a:xfrm>
            <a:off x="6674318" y="2703749"/>
            <a:ext cx="532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r+s</a:t>
            </a:r>
          </a:p>
        </p:txBody>
      </p:sp>
    </p:spTree>
    <p:extLst>
      <p:ext uri="{BB962C8B-B14F-4D97-AF65-F5344CB8AC3E}">
        <p14:creationId xmlns:p14="http://schemas.microsoft.com/office/powerpoint/2010/main" val="276585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Symbol</vt:lpstr>
      <vt:lpstr>Times New Roman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Meike ..</dc:creator>
  <cp:lastModifiedBy>Meike ..</cp:lastModifiedBy>
  <cp:revision>5</cp:revision>
  <dcterms:created xsi:type="dcterms:W3CDTF">2024-01-15T20:31:08Z</dcterms:created>
  <dcterms:modified xsi:type="dcterms:W3CDTF">2024-01-24T13:43:29Z</dcterms:modified>
</cp:coreProperties>
</file>