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cete Stefan" initials="SS" lastIdx="1" clrIdx="0">
    <p:extLst>
      <p:ext uri="{19B8F6BF-5375-455C-9EA6-DF929625EA0E}">
        <p15:presenceInfo xmlns:p15="http://schemas.microsoft.com/office/powerpoint/2012/main" userId="S::Stancete.Stefan@liceulhorezu.ro::3f9dab18-3278-415b-baea-c40e959719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47E"/>
    <a:srgbClr val="33D8C5"/>
    <a:srgbClr val="5E7867"/>
    <a:srgbClr val="ADA9AB"/>
    <a:srgbClr val="16ACC0"/>
    <a:srgbClr val="1CBFD4"/>
    <a:srgbClr val="22CFE6"/>
    <a:srgbClr val="0DF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Retea-MLP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877751B-2725-7FD8-8761-D99E6AEC84E0}"/>
              </a:ext>
            </a:extLst>
          </p:cNvPr>
          <p:cNvSpPr/>
          <p:nvPr userDrawn="1"/>
        </p:nvSpPr>
        <p:spPr>
          <a:xfrm>
            <a:off x="-1715614" y="-1101836"/>
            <a:ext cx="2876667" cy="3242372"/>
          </a:xfrm>
          <a:prstGeom prst="frame">
            <a:avLst>
              <a:gd name="adj1" fmla="val 13183"/>
            </a:avLst>
          </a:prstGeom>
          <a:solidFill>
            <a:srgbClr val="33D8C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D8117D4-F540-FB8F-7898-9CAA56B16566}"/>
              </a:ext>
            </a:extLst>
          </p:cNvPr>
          <p:cNvSpPr/>
          <p:nvPr userDrawn="1"/>
        </p:nvSpPr>
        <p:spPr>
          <a:xfrm>
            <a:off x="11138735" y="4303196"/>
            <a:ext cx="2622341" cy="3127614"/>
          </a:xfrm>
          <a:prstGeom prst="frame">
            <a:avLst>
              <a:gd name="adj1" fmla="val 13183"/>
            </a:avLst>
          </a:prstGeom>
          <a:solidFill>
            <a:srgbClr val="F4A47E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5991C313-B057-9585-25D0-B51DCF650C66}"/>
              </a:ext>
            </a:extLst>
          </p:cNvPr>
          <p:cNvSpPr/>
          <p:nvPr userDrawn="1"/>
        </p:nvSpPr>
        <p:spPr>
          <a:xfrm rot="16200000">
            <a:off x="626247" y="-1773936"/>
            <a:ext cx="640080" cy="4224528"/>
          </a:xfrm>
          <a:prstGeom prst="corner">
            <a:avLst/>
          </a:prstGeom>
          <a:solidFill>
            <a:srgbClr val="F4A4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3DD550B9-5ACF-3A27-EA0C-0278FC6A66EE}"/>
              </a:ext>
            </a:extLst>
          </p:cNvPr>
          <p:cNvSpPr/>
          <p:nvPr userDrawn="1"/>
        </p:nvSpPr>
        <p:spPr>
          <a:xfrm rot="5400000">
            <a:off x="11033760" y="4425696"/>
            <a:ext cx="640080" cy="4224528"/>
          </a:xfrm>
          <a:prstGeom prst="corner">
            <a:avLst/>
          </a:prstGeom>
          <a:solidFill>
            <a:srgbClr val="33D8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5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6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C336-3008-4B96-8184-F7F41C13CDD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365E-C40E-4D2C-BAB5-7D9FD08952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CCEA9-6F84-55E1-BD65-D526637219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6725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65822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D5E66-DBE5-5D55-4308-4C0209CC1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 fontScale="90000"/>
          </a:bodyPr>
          <a:lstStyle/>
          <a:p>
            <a:r>
              <a:rPr lang="en-US" sz="5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Retele</a:t>
            </a: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neurale</a:t>
            </a:r>
            <a:b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de-DE" sz="52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CDDEB-1519-DEF5-C6E6-0E0267CF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ro-RO" sz="1800" dirty="0">
                <a:solidFill>
                  <a:schemeClr val="tx1"/>
                </a:solidFill>
              </a:rPr>
              <a:t>Șandru Timotei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St</a:t>
            </a:r>
            <a:r>
              <a:rPr lang="ro-RO" sz="1800" dirty="0">
                <a:solidFill>
                  <a:schemeClr val="tx1"/>
                </a:solidFill>
              </a:rPr>
              <a:t>ăncete Miha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C549-0E52-7943-6D15-64AC786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BAZA DE DATE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7EF72F-C0E8-BC4A-8439-08387E92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Contine 10 clase cu un nr diferit de imagini atat pentru partea de antrenare cat si pentru testare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Am ales 3 clase avand in vedere ca numarul de imagini din fiecare clasa sa fie aproximativ acelasi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dirty="0"/>
              <a:t>Clase alese</a:t>
            </a:r>
            <a:r>
              <a:rPr lang="en-US" dirty="0"/>
              <a:t>:</a:t>
            </a:r>
          </a:p>
          <a:p>
            <a:r>
              <a:rPr lang="en-US" dirty="0"/>
              <a:t>	- </a:t>
            </a:r>
            <a:r>
              <a:rPr lang="ro-RO" dirty="0"/>
              <a:t>a</a:t>
            </a:r>
            <a:r>
              <a:rPr lang="en-US" dirty="0" err="1"/>
              <a:t>ltar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stained_glass</a:t>
            </a:r>
            <a:endParaRPr lang="ro-RO" dirty="0"/>
          </a:p>
          <a:p>
            <a:r>
              <a:rPr lang="en-US" dirty="0"/>
              <a:t>	- </a:t>
            </a:r>
            <a:r>
              <a:rPr lang="ro-RO" dirty="0"/>
              <a:t>Gargoyle</a:t>
            </a:r>
            <a:br>
              <a:rPr lang="en-US" dirty="0"/>
            </a:br>
            <a:endParaRPr lang="ro-RO" dirty="0"/>
          </a:p>
          <a:p>
            <a:r>
              <a:rPr lang="ro-RO" dirty="0"/>
              <a:t>Antrenarea se face pentru 800 de imagini din fiecare clasa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85A-3D4C-73B4-2D58-68289E9A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Arhitectura utilizata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A93D83-1A72-AD5E-6AC0-E8CA67148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074" y="1690688"/>
            <a:ext cx="71909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E4B1-B581-0C17-BF0D-AD21EC7A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Antrenare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6CB8EAAB-6636-4684-3C73-1CF02E53D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62700" cy="43513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4C0B1A-6934-81BF-27B8-E3D9BEFA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82" y="745686"/>
            <a:ext cx="3268138" cy="53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CA7-D68F-F409-8AA8-56FF26D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Performanta</a:t>
            </a:r>
          </a:p>
        </p:txBody>
      </p:sp>
      <p:pic>
        <p:nvPicPr>
          <p:cNvPr id="4" name="Picture 3" descr="A graph with a green line and a blue circle&#10;&#10;Description automatically generated">
            <a:extLst>
              <a:ext uri="{FF2B5EF4-FFF2-40B4-BE49-F238E27FC236}">
                <a16:creationId xmlns:a16="http://schemas.microsoft.com/office/drawing/2014/main" id="{A30B4045-C9CF-2673-37F3-07A3070D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2" y="1690688"/>
            <a:ext cx="5683801" cy="43623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21817-3F0A-962D-D34F-480AA5D99FC4}"/>
              </a:ext>
            </a:extLst>
          </p:cNvPr>
          <p:cNvSpPr txBox="1">
            <a:spLocks/>
          </p:cNvSpPr>
          <p:nvPr/>
        </p:nvSpPr>
        <p:spPr>
          <a:xfrm>
            <a:off x="7646533" y="1875403"/>
            <a:ext cx="4545467" cy="380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Acuratetea</a:t>
            </a:r>
            <a:r>
              <a:rPr lang="en-US" dirty="0"/>
              <a:t> </a:t>
            </a:r>
            <a:r>
              <a:rPr lang="en-US" dirty="0" err="1"/>
              <a:t>obtinuta</a:t>
            </a:r>
            <a:r>
              <a:rPr lang="en-US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4208D-89E7-D47D-C9AB-F97156BA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33" y="2440235"/>
            <a:ext cx="2724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1D49-1816-3C4F-635B-E5D4D041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AA8AD-B199-2FE1-3AE8-DDE32B9D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6" y="2043131"/>
            <a:ext cx="5246525" cy="40503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6259FA-4E4D-084C-084C-E73FC517F006}"/>
              </a:ext>
            </a:extLst>
          </p:cNvPr>
          <p:cNvSpPr txBox="1">
            <a:spLocks/>
          </p:cNvSpPr>
          <p:nvPr/>
        </p:nvSpPr>
        <p:spPr>
          <a:xfrm>
            <a:off x="838200" y="1359817"/>
            <a:ext cx="88773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</a:t>
            </a:r>
            <a:r>
              <a:rPr lang="ro-RO" dirty="0"/>
              <a:t>atrice de confuzie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lotul</a:t>
            </a:r>
            <a:r>
              <a:rPr lang="en-US" dirty="0"/>
              <a:t> de test                         </a:t>
            </a:r>
            <a:r>
              <a:rPr lang="en-US" dirty="0" err="1"/>
              <a:t>Acuratetea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E088-9540-EC45-B04C-1EE890E6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2428761"/>
            <a:ext cx="237172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ACA93-35B8-B8B2-7AAA-757AEA90F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57" y="3705174"/>
            <a:ext cx="4784685" cy="11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0518-AFBA-832E-6500-B3CB66ED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Clasificare imagine noua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31973-4CE0-72DE-24E9-6D8F9FB4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1388"/>
            <a:ext cx="1844041" cy="154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4AB18-FD76-89B4-DB05-728D5897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064" y="1421388"/>
            <a:ext cx="1924107" cy="154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ED9D3-3700-C632-D9FB-8C1E13893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3215953"/>
            <a:ext cx="1858328" cy="1530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E6017-70AF-8D0B-468D-C6A87648E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063" y="3215201"/>
            <a:ext cx="1924107" cy="1614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07B55-7E27-0B0D-562A-38874275D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996845"/>
            <a:ext cx="1743075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18FA4-5A36-D0BA-5F76-5EB789153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063" y="4996844"/>
            <a:ext cx="1730289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9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C3C6-FB66-3519-7B96-42D2D363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Imagini gresite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7E931-E958-CCAC-003B-8EBBAE73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207"/>
            <a:ext cx="4394200" cy="3478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B4B4F-41DB-452C-323F-C6F92CCA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23" y="1620207"/>
            <a:ext cx="4708277" cy="347845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C627FA-7BF8-1086-F933-A996C3209FEF}"/>
              </a:ext>
            </a:extLst>
          </p:cNvPr>
          <p:cNvSpPr txBox="1">
            <a:spLocks/>
          </p:cNvSpPr>
          <p:nvPr/>
        </p:nvSpPr>
        <p:spPr>
          <a:xfrm>
            <a:off x="729015" y="5425048"/>
            <a:ext cx="10515600" cy="1533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gresite</a:t>
            </a:r>
            <a:r>
              <a:rPr lang="en-US" dirty="0"/>
              <a:t>=77</a:t>
            </a:r>
          </a:p>
          <a:p>
            <a:r>
              <a:rPr lang="en-US" dirty="0"/>
              <a:t>Nr de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gresite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in folder -&gt;</a:t>
            </a:r>
          </a:p>
        </p:txBody>
      </p:sp>
    </p:spTree>
    <p:extLst>
      <p:ext uri="{BB962C8B-B14F-4D97-AF65-F5344CB8AC3E}">
        <p14:creationId xmlns:p14="http://schemas.microsoft.com/office/powerpoint/2010/main" val="4017693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/////wQAPwwAAAAAAAAAAAAAIAD///////////////8AAAD////////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vt5qrG8BxKtpwZttlxozMFAAAAAAADAAAAAwADAAAAAQADAAIA////////BAAAAAMAEAALeU57oztsJ0KLNgxlR7t9sQUAAAABAAMAAAAAAAMAAAAC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AgMAAAAAAAAAAAAACAB////////////////AAAA////////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wEDAAAAAwD///////8lAAZMaW5rZWRTaGFwZVByZXNlbnRhdGlvblNldHRpbmdzRGF0YV8wBQAAAAEABAAAAAAABAAAAAI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Jvt5qrG8BxKtpwZttlxozMDRGF0YQAbAAAABExpbmtlZFNoYXBlRGF0YQAFAAAAAAACTmFtZQAZAAAATGlua2VkU2hhcGVzRGF0YVByb3BlcnR5ABBWZXJzaW9uAAAAAAAJTGFzdFdyaXRlANL+0ASPAQAAAAEA/////50AnQAAAAVfaWQAEAAAAAR5TnujO2wnQos2DGVHu32xA0RhdGEAKgAAAAhQcmVzZW50YXRpb25TY2FubmVkRm9yTGlua2VkU2hhcGVzAAEAAk5hbWUAJAAAAExpbmtlZFNoYXBlUHJlc2VudGF0aW9uU2V0dGluZ3NEYXRhABBWZXJzaW9uAAAAAAAJTGFzdFdyaXRlAAX/0ASP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Proiect  Retele neurale MLP</vt:lpstr>
      <vt:lpstr>BAZA DE DATE</vt:lpstr>
      <vt:lpstr>Arhitectura utilizata</vt:lpstr>
      <vt:lpstr>Antrenare</vt:lpstr>
      <vt:lpstr>Performanta</vt:lpstr>
      <vt:lpstr>Testare</vt:lpstr>
      <vt:lpstr>Clasificare imagine noua</vt:lpstr>
      <vt:lpstr>Imagini gresite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Retele neurale</dc:title>
  <dc:creator>Stancete Stefan</dc:creator>
  <cp:lastModifiedBy>Sandru, Timotei</cp:lastModifiedBy>
  <cp:revision>16</cp:revision>
  <dcterms:created xsi:type="dcterms:W3CDTF">2024-04-21T11:18:55Z</dcterms:created>
  <dcterms:modified xsi:type="dcterms:W3CDTF">2024-04-22T08:31:06Z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