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07A-2EE2-420F-8889-A652934B8CF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7D704-63C2-4C49-BAD0-395CD9CE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3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8583-95D9-4E97-9D67-C68322414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FDD04-2B94-445C-AC93-CE4E8861C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0052-8B6A-4517-A33F-61C9634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9A25-F29F-4B57-B027-C7151CB4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2A8B-C13E-42D6-A6A3-8C6BC2C9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A01-601F-45C0-B24F-784DAA7B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54CB3-0921-4F09-AB44-741B0EA02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3D6E-285C-4E3F-BE8D-22E9A988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B45E-133A-4F7C-A4EE-E1F992ED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92756-105D-4CF1-8EFD-165D2D5D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FC312-4F4F-412E-AAFE-1F656A98A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4E38C-B5DF-4493-A92F-9B396548D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2A69-25E8-42B1-966F-3137941A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4680-0DB1-473A-A11E-2160FF56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893D-F44D-441D-980E-C8171616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9148-7304-45F8-B678-9003F17E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5244-2EB5-4AD5-A34B-660EE3A5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78C0-A5D5-423B-816E-97FB2636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CCF2-8B7A-4A13-A04C-EE3E45AB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75BE-823C-494A-9B7E-5E8A7181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B51A-95FC-41CC-9419-CF6006BA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57269-C05B-4994-A6AF-393D7DF8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8442-D810-4540-9183-CE038A5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7F415-8A90-4D98-91F7-607BAC33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5E02-4DDF-4545-AEEE-E94A38C8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1AE3-AB48-4E72-BE67-D692898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16CD-3DF7-458C-8259-71537B49B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32A09-7195-4AEB-8D54-A62B4CA18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4D6DA-3C32-471F-B0C7-549593E4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A7A6E-E46E-4440-B1AB-2E8F27A5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0DE09-6264-4F9E-9BE7-61C76583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46EF-3430-45EA-950A-AC6B70E2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73FB9-E51C-495E-93AF-11AF6CC43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75A83-FF88-4729-8915-4FE5C0A3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BAF71-DB5E-447A-ACE5-611498731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4D182-3444-47DB-B03B-755B3886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459A7-2F2D-4876-B3A7-10FC4077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FEB0C-5FC3-464A-8E4B-7E5D31E3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5DA23-AF5C-41FA-9FB5-CA9AFA87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9328-15C7-44CA-8E66-F04FA450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BB24B-CEA3-485C-AF4C-A02E5F11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0433-ACAE-415B-9124-ECF14CDA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7E610-5E24-4856-AE2B-4B5BFC8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D29DC-0D02-410D-A53C-C3D21577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A7D9A-388B-4E93-A3CA-0F078175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D87DF-189F-46AC-B191-BCA66A0D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191E-D75D-4370-B04E-07CE61C0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2F45-50C5-428F-A51B-267BC72F4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E55AD-D01A-4020-873C-51C92A40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15ACD-57E2-43EC-A038-7A039041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3D3BD-9E35-4BD2-AB36-FDA4C1AD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66C9F-4498-46C0-831A-331A20A1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41CB-6C51-442A-9D01-C1FBDD09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A8308-8137-4C71-890D-07BF23A5C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86784-7C19-42C1-8D9A-3A7489DA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9DB70-39C5-4B90-8583-AE1D3B3F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52FB6-38AF-4481-B9CC-EF0F0610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E56B1-2365-43B5-9A8F-93BA2E09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7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CB4C8-8F41-43B2-B448-0C708024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FB341-94E3-4814-88FB-45E76ACED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8A8F-A2FC-46DD-A997-5718C4379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4D19-6F75-4F8D-9222-B3C9E080FF9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D1A8-F801-4F67-8C62-5B53DE61E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A7C9-5038-4192-A552-B2AB5D34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32E3-F67E-4206-BFA4-2F9DDC87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472F9-2D00-4DE1-A53B-E6977E04533A}"/>
              </a:ext>
            </a:extLst>
          </p:cNvPr>
          <p:cNvSpPr/>
          <p:nvPr/>
        </p:nvSpPr>
        <p:spPr>
          <a:xfrm>
            <a:off x="1045029" y="2510971"/>
            <a:ext cx="1219200" cy="150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0CAB7-A1D5-4A68-B442-B7C4406ED95C}"/>
              </a:ext>
            </a:extLst>
          </p:cNvPr>
          <p:cNvSpPr/>
          <p:nvPr/>
        </p:nvSpPr>
        <p:spPr>
          <a:xfrm>
            <a:off x="9927771" y="2510971"/>
            <a:ext cx="1219200" cy="150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B4606-08EA-46A0-8281-E9E5A3B4CF31}"/>
              </a:ext>
            </a:extLst>
          </p:cNvPr>
          <p:cNvSpPr/>
          <p:nvPr/>
        </p:nvSpPr>
        <p:spPr>
          <a:xfrm>
            <a:off x="2264229" y="3875313"/>
            <a:ext cx="1378857" cy="14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ABC-FAB2-4930-BE5A-6836B5AE496D}"/>
              </a:ext>
            </a:extLst>
          </p:cNvPr>
          <p:cNvSpPr/>
          <p:nvPr/>
        </p:nvSpPr>
        <p:spPr>
          <a:xfrm>
            <a:off x="8548914" y="3875313"/>
            <a:ext cx="1378857" cy="14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F3E45A-467E-4252-AF33-F8982F06F6E5}"/>
              </a:ext>
            </a:extLst>
          </p:cNvPr>
          <p:cNvGrpSpPr/>
          <p:nvPr/>
        </p:nvGrpSpPr>
        <p:grpSpPr>
          <a:xfrm>
            <a:off x="3643086" y="3686630"/>
            <a:ext cx="653143" cy="478970"/>
            <a:chOff x="3643086" y="3686630"/>
            <a:chExt cx="1219200" cy="4789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F809CF-6549-4177-A66C-884E15CCA936}"/>
                </a:ext>
              </a:extLst>
            </p:cNvPr>
            <p:cNvSpPr/>
            <p:nvPr/>
          </p:nvSpPr>
          <p:spPr>
            <a:xfrm>
              <a:off x="3643086" y="3686630"/>
              <a:ext cx="1219200" cy="478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125BED-E9E2-46F4-9FDA-934DBE13C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86" y="3686630"/>
              <a:ext cx="1219200" cy="4789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FC8349-DF3E-4DD8-AD0B-1783C89B1AC2}"/>
              </a:ext>
            </a:extLst>
          </p:cNvPr>
          <p:cNvGrpSpPr/>
          <p:nvPr/>
        </p:nvGrpSpPr>
        <p:grpSpPr>
          <a:xfrm>
            <a:off x="7895771" y="3686630"/>
            <a:ext cx="653143" cy="478970"/>
            <a:chOff x="3643086" y="3686630"/>
            <a:chExt cx="1219200" cy="4789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B108FF-14D8-42C3-BE0E-8F4B849831CC}"/>
                </a:ext>
              </a:extLst>
            </p:cNvPr>
            <p:cNvSpPr/>
            <p:nvPr/>
          </p:nvSpPr>
          <p:spPr>
            <a:xfrm>
              <a:off x="3643086" y="3686630"/>
              <a:ext cx="1219200" cy="478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765BAD-2CA2-48C1-BE49-672DB6552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86" y="3686630"/>
              <a:ext cx="1219200" cy="4789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9D450-C9AF-4FD4-962B-820FB850A167}"/>
              </a:ext>
            </a:extLst>
          </p:cNvPr>
          <p:cNvSpPr/>
          <p:nvPr/>
        </p:nvSpPr>
        <p:spPr>
          <a:xfrm>
            <a:off x="4296229" y="2423885"/>
            <a:ext cx="3599542" cy="174171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A7775-242A-4CA4-9899-9558CA22DFAE}"/>
              </a:ext>
            </a:extLst>
          </p:cNvPr>
          <p:cNvSpPr/>
          <p:nvPr/>
        </p:nvSpPr>
        <p:spPr>
          <a:xfrm>
            <a:off x="4296229" y="3171370"/>
            <a:ext cx="3599542" cy="94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7D9934-82BF-4A3E-AC12-89475436D2BF}"/>
              </a:ext>
            </a:extLst>
          </p:cNvPr>
          <p:cNvSpPr/>
          <p:nvPr/>
        </p:nvSpPr>
        <p:spPr>
          <a:xfrm>
            <a:off x="3969657" y="2271484"/>
            <a:ext cx="4325257" cy="33383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323AF4-3767-4AAC-8DCD-9E0DDB8657AF}"/>
              </a:ext>
            </a:extLst>
          </p:cNvPr>
          <p:cNvSpPr/>
          <p:nvPr/>
        </p:nvSpPr>
        <p:spPr>
          <a:xfrm rot="16200000">
            <a:off x="5669645" y="2681513"/>
            <a:ext cx="852712" cy="127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61BAA9-7DCC-4087-A25E-D397B78D987A}"/>
              </a:ext>
            </a:extLst>
          </p:cNvPr>
          <p:cNvSpPr/>
          <p:nvPr/>
        </p:nvSpPr>
        <p:spPr>
          <a:xfrm>
            <a:off x="5921829" y="2104568"/>
            <a:ext cx="348342" cy="33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5F7DE-F5CD-4E43-B679-1E0A72753C65}"/>
              </a:ext>
            </a:extLst>
          </p:cNvPr>
          <p:cNvSpPr txBox="1"/>
          <p:nvPr/>
        </p:nvSpPr>
        <p:spPr>
          <a:xfrm>
            <a:off x="3439486" y="1048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798BB-69B2-4968-91F1-F7FD7C07A603}"/>
              </a:ext>
            </a:extLst>
          </p:cNvPr>
          <p:cNvSpPr txBox="1"/>
          <p:nvPr/>
        </p:nvSpPr>
        <p:spPr>
          <a:xfrm>
            <a:off x="2695997" y="35019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354BE-54EE-4D05-B86F-7998B0CDE7E4}"/>
              </a:ext>
            </a:extLst>
          </p:cNvPr>
          <p:cNvSpPr txBox="1"/>
          <p:nvPr/>
        </p:nvSpPr>
        <p:spPr>
          <a:xfrm>
            <a:off x="1433254" y="21339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34C973-B215-46F0-A7BE-313DC3C2B00F}"/>
              </a:ext>
            </a:extLst>
          </p:cNvPr>
          <p:cNvSpPr txBox="1"/>
          <p:nvPr/>
        </p:nvSpPr>
        <p:spPr>
          <a:xfrm>
            <a:off x="5885479" y="35309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6C513-214A-49B1-9617-C9CC454A4B60}"/>
              </a:ext>
            </a:extLst>
          </p:cNvPr>
          <p:cNvSpPr txBox="1"/>
          <p:nvPr/>
        </p:nvSpPr>
        <p:spPr>
          <a:xfrm>
            <a:off x="3731171" y="325500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5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Kristjan Axelsson</dc:creator>
  <cp:lastModifiedBy>Kristjan Axelsson</cp:lastModifiedBy>
  <cp:revision>3</cp:revision>
  <dcterms:created xsi:type="dcterms:W3CDTF">2020-11-09T18:23:21Z</dcterms:created>
  <dcterms:modified xsi:type="dcterms:W3CDTF">2020-11-09T19:50:03Z</dcterms:modified>
</cp:coreProperties>
</file>