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58" autoAdjust="0"/>
    <p:restoredTop sz="94660"/>
  </p:normalViewPr>
  <p:slideViewPr>
    <p:cSldViewPr snapToGrid="0">
      <p:cViewPr>
        <p:scale>
          <a:sx n="100" d="100"/>
          <a:sy n="100" d="100"/>
        </p:scale>
        <p:origin x="-998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79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5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7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4B0AB32-1F68-439C-AB2E-37A79045F05E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A94E1E6-AB1B-43DD-BE61-5A754300A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84DE-6B2F-404D-98E2-3D068661B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Poverty Data Mining w/ A Random Decision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0A512-E5AF-43B5-BB60-42B7D7268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Wang</a:t>
            </a:r>
          </a:p>
        </p:txBody>
      </p:sp>
    </p:spTree>
    <p:extLst>
      <p:ext uri="{BB962C8B-B14F-4D97-AF65-F5344CB8AC3E}">
        <p14:creationId xmlns:p14="http://schemas.microsoft.com/office/powerpoint/2010/main" val="298506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E1EC-5875-4092-BA55-A1F108B5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CDE8-FEAE-440F-8E63-51258F08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Discover which factors are most impactful and lead to poverty</a:t>
            </a:r>
          </a:p>
          <a:p>
            <a:pPr fontAlgn="base"/>
            <a:r>
              <a:rPr lang="en-US" dirty="0"/>
              <a:t>Find hidden trends in poverty data</a:t>
            </a:r>
          </a:p>
          <a:p>
            <a:pPr fontAlgn="base"/>
            <a:r>
              <a:rPr lang="en-US" dirty="0"/>
              <a:t>Show natural or bias clustering within specific demographics</a:t>
            </a:r>
          </a:p>
          <a:p>
            <a:pPr fontAlgn="base"/>
            <a:r>
              <a:rPr lang="en-US" dirty="0"/>
              <a:t>Show possible routes of alleviating poverty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5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EFC6-D893-42BF-9589-4A21B79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nn-NO" sz="2200" dirty="0"/>
              <a:t>Random Forests for Invariant Ensemble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F5A6-22EC-4003-AED8-A5FC7BB0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Forest of randomly bagged (disjoint) decision trees for invariant ensemble</a:t>
            </a:r>
          </a:p>
          <a:p>
            <a:pPr fontAlgn="base"/>
            <a:r>
              <a:rPr lang="en-US" dirty="0"/>
              <a:t>Analysis of decision trees for structure of data</a:t>
            </a:r>
          </a:p>
          <a:p>
            <a:pPr fontAlgn="base"/>
            <a:r>
              <a:rPr lang="en-US" dirty="0"/>
              <a:t>Decision tree is built greedily using iterative Gini index for maximizing co-variance</a:t>
            </a:r>
          </a:p>
          <a:p>
            <a:pPr fontAlgn="base"/>
            <a:r>
              <a:rPr lang="en-US" b="1" dirty="0"/>
              <a:t>Data mining without a black box</a:t>
            </a:r>
          </a:p>
          <a:p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2BACB-3FB7-4FB5-B37C-A772D09AE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9" y="2087946"/>
            <a:ext cx="4782312" cy="26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20E0-F8D0-41B7-9BEE-2CA44E53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7555A-B334-4C37-A635-7130A60D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5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D67C-F6AA-4F73-AEE1-39C8D721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For Decision Tree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3D78-5EFB-42DA-B946-19A2C706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0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7833-C55D-4469-9797-068E8728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Pitch: Iterative Tuning to Reduce Poverty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872F-C2AB-45CB-9FC9-26864972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464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Poverty Data Mining w/ A Random Decision Forest</vt:lpstr>
      <vt:lpstr>Goal</vt:lpstr>
      <vt:lpstr>Random Forests for Invariant Ensemble</vt:lpstr>
      <vt:lpstr>Initial Exploratory Data Analysis</vt:lpstr>
      <vt:lpstr>Feature Importance For Decision Tree Pruning</vt:lpstr>
      <vt:lpstr>Pitch: Iterative Tuning to Reduce Poverty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Poverty Data Mining w/ Random Decision Forests</dc:title>
  <dc:creator>Justin Wang</dc:creator>
  <cp:lastModifiedBy>Justin Wang</cp:lastModifiedBy>
  <cp:revision>3</cp:revision>
  <dcterms:created xsi:type="dcterms:W3CDTF">2019-09-28T04:03:12Z</dcterms:created>
  <dcterms:modified xsi:type="dcterms:W3CDTF">2019-09-28T06:24:44Z</dcterms:modified>
</cp:coreProperties>
</file>