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258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0AB32-1F68-439C-AB2E-37A79045F05E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E1E6-AB1B-43DD-BE61-5A754300A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79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0AB32-1F68-439C-AB2E-37A79045F05E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E1E6-AB1B-43DD-BE61-5A754300A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4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0AB32-1F68-439C-AB2E-37A79045F05E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E1E6-AB1B-43DD-BE61-5A754300A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4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0AB32-1F68-439C-AB2E-37A79045F05E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E1E6-AB1B-43DD-BE61-5A754300A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31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0AB32-1F68-439C-AB2E-37A79045F05E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E1E6-AB1B-43DD-BE61-5A754300A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53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0AB32-1F68-439C-AB2E-37A79045F05E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E1E6-AB1B-43DD-BE61-5A754300A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54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0AB32-1F68-439C-AB2E-37A79045F05E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E1E6-AB1B-43DD-BE61-5A754300A48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072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0AB32-1F68-439C-AB2E-37A79045F05E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E1E6-AB1B-43DD-BE61-5A754300A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19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0AB32-1F68-439C-AB2E-37A79045F05E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E1E6-AB1B-43DD-BE61-5A754300A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53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0AB32-1F68-439C-AB2E-37A79045F05E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E1E6-AB1B-43DD-BE61-5A754300A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27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B0AB32-1F68-439C-AB2E-37A79045F05E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E1E6-AB1B-43DD-BE61-5A754300A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729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4B0AB32-1F68-439C-AB2E-37A79045F05E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A94E1E6-AB1B-43DD-BE61-5A754300A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17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u-poverty.ml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u-poverty.ml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B84DE-6B2F-404D-98E2-3D068661B9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Poverty Data Mining w/ A Random Decision Forest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20A512-E5AF-43B5-BB60-42B7D72681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Identifying the Problem is the First Step</a:t>
            </a:r>
          </a:p>
          <a:p>
            <a:r>
              <a:rPr lang="en-US" dirty="0">
                <a:hlinkClick r:id="rId2"/>
              </a:rPr>
              <a:t>www.cu-poverty.ml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067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AE1EC-5875-4092-BA55-A1F108B5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1CDE8-FEAE-440F-8E63-51258F083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Discover which factors are most impactful and lead to poverty</a:t>
            </a:r>
          </a:p>
          <a:p>
            <a:pPr fontAlgn="base"/>
            <a:r>
              <a:rPr lang="en-US" dirty="0"/>
              <a:t>Find hidden trends in poverty data</a:t>
            </a:r>
          </a:p>
          <a:p>
            <a:pPr fontAlgn="base"/>
            <a:r>
              <a:rPr lang="en-US" dirty="0"/>
              <a:t>Show natural or bias clustering within specific demographics</a:t>
            </a:r>
          </a:p>
          <a:p>
            <a:pPr fontAlgn="base"/>
            <a:r>
              <a:rPr lang="en-US" dirty="0"/>
              <a:t>Show possible routes of alleviating poverty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355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5EFC6-D893-42BF-9589-4A21B79BB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nn-NO" sz="2200" dirty="0"/>
              <a:t>Random Forests for Invariant Ensemble</a:t>
            </a: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CF5A6-22EC-4003-AED8-A5FC7BB0D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Forest of randomly bagged (disjoint) decision trees for invariant ensemble</a:t>
            </a:r>
          </a:p>
          <a:p>
            <a:pPr fontAlgn="base"/>
            <a:r>
              <a:rPr lang="en-US" dirty="0"/>
              <a:t>Analysis of decision trees for structure of data</a:t>
            </a:r>
          </a:p>
          <a:p>
            <a:pPr fontAlgn="base"/>
            <a:r>
              <a:rPr lang="en-US" dirty="0"/>
              <a:t>Decision tree is built greedily using iterative Gini index for minimizing co-variance</a:t>
            </a:r>
          </a:p>
          <a:p>
            <a:pPr fontAlgn="base"/>
            <a:r>
              <a:rPr lang="en-US" b="1" dirty="0"/>
              <a:t>Data mining without a black box</a:t>
            </a:r>
          </a:p>
          <a:p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6533F40-045E-4E3D-9243-864CD4E58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0402EC6-D845-41B3-BEBE-CB34D9BF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F2BACB-3FB7-4FB5-B37C-A772D09AE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789" y="2087946"/>
            <a:ext cx="4782312" cy="269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325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7D67C-F6AA-4F73-AEE1-39C8D721A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sz="1500"/>
              <a:t>Feature Importance For Decision Tree Pruning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F3D78-5EFB-42DA-B946-19A2C7068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dirty="0"/>
              <a:t>After training our decision trees, we were able to find the feature importance of various demographic factors</a:t>
            </a:r>
          </a:p>
          <a:p>
            <a:endParaRPr lang="en-US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2B25D7-946D-40EC-B6F8-3297CB4D0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2249829"/>
            <a:ext cx="6227064" cy="236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005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07833-C55D-4469-9797-068E87284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Pitch: Iterative Tuning to Reduce Poverty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A872F-C2AB-45CB-9FC9-268649720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a website to dynamically input demographic data to find factors affecting poverty rate </a:t>
            </a:r>
            <a:r>
              <a:rPr lang="en-US" dirty="0">
                <a:hlinkClick r:id="rId2"/>
              </a:rPr>
              <a:t>www.cu-poverty.ml</a:t>
            </a:r>
            <a:r>
              <a:rPr lang="en-US" dirty="0"/>
              <a:t> </a:t>
            </a:r>
          </a:p>
          <a:p>
            <a:r>
              <a:rPr lang="en-US" dirty="0"/>
              <a:t>Iterative tuning process of money allocation by local services</a:t>
            </a:r>
          </a:p>
          <a:p>
            <a:r>
              <a:rPr lang="en-US" dirty="0"/>
              <a:t>Government or non-profits can use our service to target specific factors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84645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165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Parcel</vt:lpstr>
      <vt:lpstr>Poverty Data Mining w/ A Random Decision Forest</vt:lpstr>
      <vt:lpstr>Goal</vt:lpstr>
      <vt:lpstr>Random Forests for Invariant Ensemble</vt:lpstr>
      <vt:lpstr>Feature Importance For Decision Tree Pruning</vt:lpstr>
      <vt:lpstr>Pitch: Iterative Tuning to Reduce Poverty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Poverty Data Mining w/ Random Decision Forests</dc:title>
  <dc:creator>Justin Wang</dc:creator>
  <cp:lastModifiedBy>Justin Wang</cp:lastModifiedBy>
  <cp:revision>4</cp:revision>
  <dcterms:created xsi:type="dcterms:W3CDTF">2019-09-28T04:03:12Z</dcterms:created>
  <dcterms:modified xsi:type="dcterms:W3CDTF">2019-09-28T21:16:28Z</dcterms:modified>
</cp:coreProperties>
</file>