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GillSans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18" Type="http://schemas.openxmlformats.org/officeDocument/2006/relationships/font" Target="fonts/GillSans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aa9c04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65aa9c041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a9c041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5aa9c041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aa9c041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aa9c041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aa9c04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65aa9c041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5aa9c04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65aa9c041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a9c041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a9c041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aa9c041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5aa9c041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aa9c041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5aa9c041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5aa9c04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65aa9c0417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200150" y="1790058"/>
            <a:ext cx="6743700" cy="1234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021395" y="3264408"/>
            <a:ext cx="51012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5866072" y="4679112"/>
            <a:ext cx="2065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200150" y="4677156"/>
            <a:ext cx="4425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/>
          <p:nvPr>
            <p:ph idx="12" type="sldNum"/>
          </p:nvPr>
        </p:nvSpPr>
        <p:spPr>
          <a:xfrm>
            <a:off x="8069191" y="4663440"/>
            <a:ext cx="274200" cy="2742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1673352" y="723519"/>
            <a:ext cx="5797500" cy="891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673352" y="1978533"/>
            <a:ext cx="5797500" cy="23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5866072" y="4679112"/>
            <a:ext cx="2065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1200150" y="4677156"/>
            <a:ext cx="4425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/>
          <p:nvPr>
            <p:ph idx="12" type="sldNum"/>
          </p:nvPr>
        </p:nvSpPr>
        <p:spPr>
          <a:xfrm>
            <a:off x="8069191" y="4663440"/>
            <a:ext cx="274200" cy="2742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 amt="28000"/>
          </a:blip>
          <a:srcRect b="49897" l="0" r="0" t="0"/>
          <a:stretch/>
        </p:blipFill>
        <p:spPr>
          <a:xfrm>
            <a:off x="1673350" y="723525"/>
            <a:ext cx="5797501" cy="89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1200150" y="1790058"/>
            <a:ext cx="6743700" cy="1234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2021395" y="3264408"/>
            <a:ext cx="51012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5866072" y="4679112"/>
            <a:ext cx="2065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200150" y="4677156"/>
            <a:ext cx="4425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/>
          <p:nvPr>
            <p:ph idx="12" type="sldNum"/>
          </p:nvPr>
        </p:nvSpPr>
        <p:spPr>
          <a:xfrm>
            <a:off x="8069191" y="4663440"/>
            <a:ext cx="274200" cy="2742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1200150" y="1790058"/>
            <a:ext cx="6743700" cy="1234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2021395" y="3264349"/>
            <a:ext cx="5101200" cy="948900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5866072" y="4679112"/>
            <a:ext cx="2065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1200150" y="4677156"/>
            <a:ext cx="4425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/>
          <p:nvPr>
            <p:ph idx="12" type="sldNum"/>
          </p:nvPr>
        </p:nvSpPr>
        <p:spPr>
          <a:xfrm>
            <a:off x="8069191" y="4663440"/>
            <a:ext cx="274200" cy="2742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1673352" y="723519"/>
            <a:ext cx="5797500" cy="891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1186434" y="1978533"/>
            <a:ext cx="3203700" cy="23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753736" y="1978533"/>
            <a:ext cx="3202500" cy="23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5866072" y="4679112"/>
            <a:ext cx="2065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200150" y="4677156"/>
            <a:ext cx="4425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/>
          <p:nvPr>
            <p:ph idx="12" type="sldNum"/>
          </p:nvPr>
        </p:nvSpPr>
        <p:spPr>
          <a:xfrm>
            <a:off x="8069191" y="4663440"/>
            <a:ext cx="274200" cy="2742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1187577" y="1735075"/>
            <a:ext cx="3202500" cy="528000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rgbClr val="6B8890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1187577" y="2357438"/>
            <a:ext cx="32025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3" type="body"/>
          </p:nvPr>
        </p:nvSpPr>
        <p:spPr>
          <a:xfrm>
            <a:off x="4753737" y="2357438"/>
            <a:ext cx="31902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4" type="body"/>
          </p:nvPr>
        </p:nvSpPr>
        <p:spPr>
          <a:xfrm>
            <a:off x="4753737" y="1735075"/>
            <a:ext cx="3202500" cy="528000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rgbClr val="6B8890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5866072" y="4679112"/>
            <a:ext cx="2065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1200150" y="4677156"/>
            <a:ext cx="4425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/>
          <p:nvPr>
            <p:ph idx="12" type="sldNum"/>
          </p:nvPr>
        </p:nvSpPr>
        <p:spPr>
          <a:xfrm>
            <a:off x="8069191" y="4663440"/>
            <a:ext cx="274200" cy="2742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673352" y="723519"/>
            <a:ext cx="5797500" cy="891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1673352" y="723519"/>
            <a:ext cx="5797500" cy="891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5866072" y="4679112"/>
            <a:ext cx="2065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1200150" y="4677156"/>
            <a:ext cx="4425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/>
          <p:nvPr>
            <p:ph idx="12" type="sldNum"/>
          </p:nvPr>
        </p:nvSpPr>
        <p:spPr>
          <a:xfrm>
            <a:off x="8069191" y="4663440"/>
            <a:ext cx="274200" cy="2742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5866072" y="4679112"/>
            <a:ext cx="2065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1200150" y="4677156"/>
            <a:ext cx="4425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/>
          <p:nvPr>
            <p:ph idx="12" type="sldNum"/>
          </p:nvPr>
        </p:nvSpPr>
        <p:spPr>
          <a:xfrm>
            <a:off x="8069191" y="4663440"/>
            <a:ext cx="274200" cy="2742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>
            <p:ph type="title"/>
          </p:nvPr>
        </p:nvSpPr>
        <p:spPr>
          <a:xfrm>
            <a:off x="603504" y="1682871"/>
            <a:ext cx="3365100" cy="85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137150" spcFirstLastPara="1" rIns="137150" wrap="square" tIns="1371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5052060" y="603504"/>
            <a:ext cx="3612000" cy="3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16" name="Google Shape;116;p23"/>
          <p:cNvSpPr txBox="1"/>
          <p:nvPr>
            <p:ph idx="2" type="body"/>
          </p:nvPr>
        </p:nvSpPr>
        <p:spPr>
          <a:xfrm>
            <a:off x="836676" y="2662438"/>
            <a:ext cx="2846100" cy="1645500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5866072" y="4679112"/>
            <a:ext cx="2065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603504" y="4677156"/>
            <a:ext cx="3843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/>
          <p:nvPr>
            <p:ph idx="12" type="sldNum"/>
          </p:nvPr>
        </p:nvSpPr>
        <p:spPr>
          <a:xfrm>
            <a:off x="8069191" y="4663440"/>
            <a:ext cx="274200" cy="2742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type="title"/>
          </p:nvPr>
        </p:nvSpPr>
        <p:spPr>
          <a:xfrm>
            <a:off x="606392" y="1682871"/>
            <a:ext cx="3371100" cy="85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137150" spcFirstLastPara="1" rIns="137150" wrap="square" tIns="1371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/>
          <p:nvPr>
            <p:ph idx="2" type="pic"/>
          </p:nvPr>
        </p:nvSpPr>
        <p:spPr>
          <a:xfrm>
            <a:off x="4571999" y="0"/>
            <a:ext cx="45765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836676" y="2662438"/>
            <a:ext cx="2846100" cy="1645500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25" name="Google Shape;125;p24"/>
          <p:cNvSpPr txBox="1"/>
          <p:nvPr>
            <p:ph idx="10" type="dt"/>
          </p:nvPr>
        </p:nvSpPr>
        <p:spPr>
          <a:xfrm>
            <a:off x="5866072" y="4679112"/>
            <a:ext cx="2065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1" type="ftr"/>
          </p:nvPr>
        </p:nvSpPr>
        <p:spPr>
          <a:xfrm>
            <a:off x="603504" y="4677156"/>
            <a:ext cx="3843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/>
          <p:nvPr>
            <p:ph idx="12" type="sldNum"/>
          </p:nvPr>
        </p:nvSpPr>
        <p:spPr>
          <a:xfrm>
            <a:off x="8069191" y="4663440"/>
            <a:ext cx="274200" cy="2742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1673352" y="723519"/>
            <a:ext cx="5797500" cy="891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 rot="5400000">
            <a:off x="3408648" y="243033"/>
            <a:ext cx="2326500" cy="57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0" type="dt"/>
          </p:nvPr>
        </p:nvSpPr>
        <p:spPr>
          <a:xfrm>
            <a:off x="5866072" y="4679112"/>
            <a:ext cx="2065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1" type="ftr"/>
          </p:nvPr>
        </p:nvSpPr>
        <p:spPr>
          <a:xfrm>
            <a:off x="1200150" y="4677156"/>
            <a:ext cx="4425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5"/>
          <p:cNvSpPr/>
          <p:nvPr>
            <p:ph idx="12" type="sldNum"/>
          </p:nvPr>
        </p:nvSpPr>
        <p:spPr>
          <a:xfrm>
            <a:off x="8069191" y="4663440"/>
            <a:ext cx="274200" cy="2742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 rot="5400000">
            <a:off x="5107890" y="2084745"/>
            <a:ext cx="3737700" cy="9741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 rot="5400000">
            <a:off x="2128969" y="247395"/>
            <a:ext cx="3737700" cy="4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0" type="dt"/>
          </p:nvPr>
        </p:nvSpPr>
        <p:spPr>
          <a:xfrm>
            <a:off x="5866072" y="4679112"/>
            <a:ext cx="2065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1" type="ftr"/>
          </p:nvPr>
        </p:nvSpPr>
        <p:spPr>
          <a:xfrm>
            <a:off x="1200150" y="4677156"/>
            <a:ext cx="4425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6"/>
          <p:cNvSpPr/>
          <p:nvPr>
            <p:ph idx="12" type="sldNum"/>
          </p:nvPr>
        </p:nvSpPr>
        <p:spPr>
          <a:xfrm>
            <a:off x="8069191" y="4663440"/>
            <a:ext cx="274200" cy="2742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673352" y="723519"/>
            <a:ext cx="5797500" cy="891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673352" y="1978533"/>
            <a:ext cx="5797500" cy="23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866072" y="4679112"/>
            <a:ext cx="2065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200150" y="4677156"/>
            <a:ext cx="4425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/>
          <p:nvPr>
            <p:ph idx="12" type="sldNum"/>
          </p:nvPr>
        </p:nvSpPr>
        <p:spPr>
          <a:xfrm>
            <a:off x="8069191" y="4663440"/>
            <a:ext cx="274200" cy="2742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673352" y="723519"/>
            <a:ext cx="5797500" cy="891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673352" y="1978533"/>
            <a:ext cx="5797500" cy="23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5866072" y="4679112"/>
            <a:ext cx="2065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1200150" y="4677156"/>
            <a:ext cx="4425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7" name="Google Shape;67;p15"/>
          <p:cNvSpPr/>
          <p:nvPr>
            <p:ph idx="12" type="sldNum"/>
          </p:nvPr>
        </p:nvSpPr>
        <p:spPr>
          <a:xfrm>
            <a:off x="8069191" y="4663440"/>
            <a:ext cx="274200" cy="2742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hyperlink" Target="http://gandraw.online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 amt="66000"/>
          </a:blip>
          <a:srcRect b="40376" l="0" r="0" t="0"/>
          <a:stretch/>
        </p:blipFill>
        <p:spPr>
          <a:xfrm>
            <a:off x="1200150" y="1790050"/>
            <a:ext cx="6743699" cy="12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>
            <p:ph type="ctrTitle"/>
          </p:nvPr>
        </p:nvSpPr>
        <p:spPr>
          <a:xfrm>
            <a:off x="1200150" y="1790058"/>
            <a:ext cx="6743700" cy="1234200"/>
          </a:xfrm>
          <a:prstGeom prst="rect">
            <a:avLst/>
          </a:prstGeom>
          <a:noFill/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</a:pPr>
            <a:r>
              <a:rPr b="1" lang="en" sz="3600"/>
              <a:t>GANdraw</a:t>
            </a:r>
            <a:endParaRPr b="1" sz="3600"/>
          </a:p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2021395" y="3264408"/>
            <a:ext cx="51012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u="sng">
                <a:solidFill>
                  <a:srgbClr val="FFFFFF"/>
                </a:solidFill>
                <a:hlinkClick r:id="rId4"/>
              </a:rPr>
              <a:t>http://GANdraw.online/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0150" y="1790050"/>
            <a:ext cx="1234200" cy="12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7100" y="457275"/>
            <a:ext cx="1445650" cy="6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1673352" y="723519"/>
            <a:ext cx="5797500" cy="891600"/>
          </a:xfrm>
          <a:prstGeom prst="rect">
            <a:avLst/>
          </a:prstGeom>
          <a:noFill/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COMPUTERS ARE PRETTY DUMB</a:t>
            </a:r>
            <a:endParaRPr b="1" sz="2400"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1673352" y="1978533"/>
            <a:ext cx="57975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They only do what humans tell them to do.</a:t>
            </a:r>
            <a:endParaRPr sz="18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What if they could draw like humans?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1673352" y="723519"/>
            <a:ext cx="5797500" cy="891600"/>
          </a:xfrm>
          <a:prstGeom prst="rect">
            <a:avLst/>
          </a:prstGeom>
          <a:noFill/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GOOGLE QUICKDRAW</a:t>
            </a:r>
            <a:endParaRPr b="1"/>
          </a:p>
        </p:txBody>
      </p:sp>
      <p:sp>
        <p:nvSpPr>
          <p:cNvPr id="160" name="Google Shape;160;p29"/>
          <p:cNvSpPr txBox="1"/>
          <p:nvPr/>
        </p:nvSpPr>
        <p:spPr>
          <a:xfrm>
            <a:off x="3234300" y="1648775"/>
            <a:ext cx="26754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ill Sans"/>
                <a:ea typeface="Gill Sans"/>
                <a:cs typeface="Gill Sans"/>
                <a:sym typeface="Gill Sans"/>
              </a:rPr>
              <a:t>https://quickdraw.withgoogle.com/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150" y="2153850"/>
            <a:ext cx="4183075" cy="27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00" y="2153850"/>
            <a:ext cx="4183075" cy="271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 b="-979" l="0" r="0" t="0"/>
          <a:stretch/>
        </p:blipFill>
        <p:spPr>
          <a:xfrm>
            <a:off x="0" y="0"/>
            <a:ext cx="90537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 rotWithShape="1">
          <a:blip r:embed="rId4">
            <a:alphaModFix amt="31000"/>
          </a:blip>
          <a:srcRect b="49052" l="0" r="36439" t="0"/>
          <a:stretch/>
        </p:blipFill>
        <p:spPr>
          <a:xfrm>
            <a:off x="602425" y="723525"/>
            <a:ext cx="3363599" cy="1643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>
            <p:ph type="title"/>
          </p:nvPr>
        </p:nvSpPr>
        <p:spPr>
          <a:xfrm>
            <a:off x="608425" y="723525"/>
            <a:ext cx="3363600" cy="1643400"/>
          </a:xfrm>
          <a:prstGeom prst="rect">
            <a:avLst/>
          </a:prstGeom>
          <a:noFill/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</a:pPr>
            <a:r>
              <a:rPr b="1" lang="en" sz="2400"/>
              <a:t>GENERATIVE</a:t>
            </a:r>
            <a:r>
              <a:rPr b="1" lang="en" sz="2400"/>
              <a:t> </a:t>
            </a:r>
            <a:r>
              <a:rPr b="1" lang="en" sz="2400"/>
              <a:t>ADVERSARIAL NETWORK </a:t>
            </a:r>
            <a:r>
              <a:rPr b="1" lang="en" sz="2400"/>
              <a:t>(GAN)</a:t>
            </a:r>
            <a:endParaRPr b="1" sz="2400"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602425" y="2571752"/>
            <a:ext cx="33696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Two networks competing against each other</a:t>
            </a:r>
            <a:endParaRPr sz="1600"/>
          </a:p>
          <a:p>
            <a:pPr indent="-1905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One creates fake images, the other guesses which images are fake</a:t>
            </a:r>
            <a:endParaRPr sz="1600"/>
          </a:p>
        </p:txBody>
      </p:sp>
      <p:sp>
        <p:nvSpPr>
          <p:cNvPr id="171" name="Google Shape;171;p30"/>
          <p:cNvSpPr/>
          <p:nvPr/>
        </p:nvSpPr>
        <p:spPr>
          <a:xfrm>
            <a:off x="4457704" y="723519"/>
            <a:ext cx="4080600" cy="3702300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4583024" y="846512"/>
            <a:ext cx="3830100" cy="345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5">
            <a:alphaModFix/>
          </a:blip>
          <a:srcRect b="0" l="2759" r="8208" t="0"/>
          <a:stretch/>
        </p:blipFill>
        <p:spPr>
          <a:xfrm>
            <a:off x="4582950" y="1361391"/>
            <a:ext cx="3830101" cy="2420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1673352" y="713494"/>
            <a:ext cx="5797500" cy="891600"/>
          </a:xfrm>
          <a:prstGeom prst="rect">
            <a:avLst/>
          </a:prstGeom>
          <a:noFill/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b="1" lang="en" sz="2400"/>
              <a:t>GOAL</a:t>
            </a:r>
            <a:endParaRPr b="1" sz="2400"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1673352" y="1978533"/>
            <a:ext cx="5797500" cy="23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Train a GAN to create computer-generated doodles</a:t>
            </a:r>
            <a:endParaRPr sz="1600"/>
          </a:p>
          <a:p>
            <a:pPr indent="-1905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Create a website to allow others to easily interact with our model</a:t>
            </a:r>
            <a:endParaRPr sz="1600"/>
          </a:p>
          <a:p>
            <a:pPr indent="-19050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See similarities in user-generated images (from dataset)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1673352" y="723519"/>
            <a:ext cx="5797500" cy="891600"/>
          </a:xfrm>
          <a:prstGeom prst="rect">
            <a:avLst/>
          </a:prstGeom>
          <a:noFill/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WHAT WE USED</a:t>
            </a:r>
            <a:endParaRPr b="1" sz="2400"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567652" y="1968683"/>
            <a:ext cx="57975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We built our project with a mix of: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Python, for the coding.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Tensorflow, for the deep learning.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Google Cloud Compute Engine, for the training of the models.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HTML/CSS/PHP/JavaScript, for the website.</a:t>
            </a:r>
            <a:endParaRPr sz="1600"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675" y="1917326"/>
            <a:ext cx="1310899" cy="130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700" y="1824850"/>
            <a:ext cx="1370126" cy="149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9875" y="3528375"/>
            <a:ext cx="1429200" cy="14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1673352" y="723519"/>
            <a:ext cx="5797500" cy="891600"/>
          </a:xfrm>
          <a:prstGeom prst="rect">
            <a:avLst/>
          </a:prstGeom>
          <a:noFill/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CHALLENGES WE RAN INTO</a:t>
            </a:r>
            <a:endParaRPr b="1" sz="2400"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1673352" y="1978533"/>
            <a:ext cx="57975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GANs are notoriously difficult to train.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Mode collapse leading to limited range of results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Computationally expensive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Take a </a:t>
            </a:r>
            <a:r>
              <a:rPr i="1" lang="en" sz="1600"/>
              <a:t>really</a:t>
            </a:r>
            <a:r>
              <a:rPr lang="en" sz="1600"/>
              <a:t> long time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Tensorflow 2.0 learning curve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1673352" y="723519"/>
            <a:ext cx="5797500" cy="891600"/>
          </a:xfrm>
          <a:prstGeom prst="rect">
            <a:avLst/>
          </a:prstGeom>
          <a:noFill/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RESULTS</a:t>
            </a:r>
            <a:endParaRPr b="1" sz="2400"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1673352" y="1978533"/>
            <a:ext cx="57975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 </a:t>
            </a:r>
            <a:endParaRPr sz="1600"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50" y="1770175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4275" y="1770175"/>
            <a:ext cx="2743200" cy="267886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 txBox="1"/>
          <p:nvPr/>
        </p:nvSpPr>
        <p:spPr>
          <a:xfrm>
            <a:off x="868775" y="4513375"/>
            <a:ext cx="56865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Alarm Clock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6098875" y="4513375"/>
            <a:ext cx="2418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Latent Space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1673352" y="723519"/>
            <a:ext cx="5797500" cy="891600"/>
          </a:xfrm>
          <a:prstGeom prst="rect">
            <a:avLst/>
          </a:prstGeom>
          <a:noFill/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b="1" lang="en" sz="2400"/>
              <a:t>FUTURE STEPS</a:t>
            </a:r>
            <a:endParaRPr b="1" sz="2400"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1673352" y="1978533"/>
            <a:ext cx="5797500" cy="23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77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Implement animations and colors into our outputs</a:t>
            </a:r>
            <a:endParaRPr sz="1600"/>
          </a:p>
          <a:p>
            <a:pPr indent="-190500" lvl="0" marL="177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Incorporate more words into model:</a:t>
            </a:r>
            <a:endParaRPr sz="1600"/>
          </a:p>
          <a:p>
            <a:pPr indent="-190500" lvl="2" marL="520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We were limited by time and computational resources</a:t>
            </a:r>
            <a:endParaRPr sz="1600"/>
          </a:p>
          <a:p>
            <a:pPr indent="-190500" lvl="0" marL="177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Increase total accuracy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