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6" r:id="rId3"/>
    <p:sldId id="257" r:id="rId4"/>
    <p:sldId id="258" r:id="rId5"/>
    <p:sldId id="259" r:id="rId6"/>
    <p:sldId id="266" r:id="rId7"/>
    <p:sldId id="260" r:id="rId8"/>
    <p:sldId id="261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AA2D4-8AD8-7C8D-D2D0-A057763631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6918FC-4080-FD2B-DB30-EE57D93741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1A5981-2102-FDD3-E9AC-D09A91C8B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FE724-6DB6-481A-AB53-9BA6A96AE690}" type="datetimeFigureOut">
              <a:rPr lang="en-ID" smtClean="0"/>
              <a:t>22/05/2023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3280B8-9C4A-AC53-30E2-973465853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5C3125-372C-C21D-4433-C14850105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F5A8D-03FA-49DB-92AB-9B64F1FBFFD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36019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FE590-772F-76D1-398A-85E7C4695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2A58B2-C2DE-A6F6-F880-73076CD255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079A45-8369-0E5B-38F3-8696EECD2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FE724-6DB6-481A-AB53-9BA6A96AE690}" type="datetimeFigureOut">
              <a:rPr lang="en-ID" smtClean="0"/>
              <a:t>22/05/2023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BA2C5F-F34B-A7B7-B4AD-1B94A66CD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6897F3-5F96-535B-E0F6-61F8FC47D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F5A8D-03FA-49DB-92AB-9B64F1FBFFD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32972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951347-7A9C-3785-AEA2-676A389E61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966F91-FDEA-FF24-B49E-6BA4071AB7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EA04D-0046-106D-FC35-394798EFF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FE724-6DB6-481A-AB53-9BA6A96AE690}" type="datetimeFigureOut">
              <a:rPr lang="en-ID" smtClean="0"/>
              <a:t>22/05/2023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1B4595-8E6E-2BFB-3179-F14391D4E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3C3AE9-7BB7-20C3-F2B6-46BB538DC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F5A8D-03FA-49DB-92AB-9B64F1FBFFD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28460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D4545-39A2-2CEA-3471-93DEA825F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5C71F8-8B7C-A8EC-8ADC-4027F2679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1EA72E-65DA-A389-A18D-214AC217A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FE724-6DB6-481A-AB53-9BA6A96AE690}" type="datetimeFigureOut">
              <a:rPr lang="en-ID" smtClean="0"/>
              <a:t>22/05/2023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B6740B-B758-C0C7-EFDD-4699376E2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D27BFC-D439-A7B4-EE0B-AB169DD5D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F5A8D-03FA-49DB-92AB-9B64F1FBFFD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00001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F3538-2460-41AF-5783-E5B3DE76F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73845D-729F-FE5E-692C-36EA722E56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4DC74B-AF62-8C29-7A62-F64F95DDA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FE724-6DB6-481A-AB53-9BA6A96AE690}" type="datetimeFigureOut">
              <a:rPr lang="en-ID" smtClean="0"/>
              <a:t>22/05/2023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6C645-163B-08A6-7BFF-9036EC8D6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51BA20-79EE-599B-093A-B1E4994A4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F5A8D-03FA-49DB-92AB-9B64F1FBFFD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47755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8405D-DEE4-B08F-8546-31A1B38DB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85602-5673-D7DF-592A-B8A8D3795D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F123D0-D3E4-38F4-74C6-9B730FAA4F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3D4328-4F45-1F5F-AFB7-B7B47C7D5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FE724-6DB6-481A-AB53-9BA6A96AE690}" type="datetimeFigureOut">
              <a:rPr lang="en-ID" smtClean="0"/>
              <a:t>22/05/2023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808DD3-F546-DE81-6192-28012C49B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35378B-A1FA-D9E6-C3BC-8B304E90A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F5A8D-03FA-49DB-92AB-9B64F1FBFFD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50802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75731-7674-C2FE-5A6D-83383B852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389AD-1141-0B35-E81D-21C17BA768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184A0A-782F-3244-1451-4247ED3381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E10FA6-7731-C66C-36A1-216D159AC4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85CA0A-DBA2-2AEC-A53F-B27DDCF80E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161B8C-4C27-02D0-C81B-F053E89A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FE724-6DB6-481A-AB53-9BA6A96AE690}" type="datetimeFigureOut">
              <a:rPr lang="en-ID" smtClean="0"/>
              <a:t>22/05/2023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CD93B3-5205-1DB7-75C8-8DA617239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855297-3B16-44F1-6E40-91E509773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F5A8D-03FA-49DB-92AB-9B64F1FBFFD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49140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F0403-8734-5A56-27A7-74020145E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3DF268-55E9-7E44-0A4F-DBDC78B23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FE724-6DB6-481A-AB53-9BA6A96AE690}" type="datetimeFigureOut">
              <a:rPr lang="en-ID" smtClean="0"/>
              <a:t>22/05/2023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CF4ED4-4275-0C10-F52A-E9DE2AE85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0ADB39-5B08-774E-0BCD-07FFC5AC7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F5A8D-03FA-49DB-92AB-9B64F1FBFFD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23535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DBC680-C933-4901-CD09-493C83B91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FE724-6DB6-481A-AB53-9BA6A96AE690}" type="datetimeFigureOut">
              <a:rPr lang="en-ID" smtClean="0"/>
              <a:t>22/05/2023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E64211-22BA-048B-AF0E-088856D03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61E7C8-DF89-F20C-6276-C89520DE3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F5A8D-03FA-49DB-92AB-9B64F1FBFFD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41941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3D80E-F122-1DB1-A6F5-ADC3E067E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1ED999-EB2A-8BA1-7997-F9F2D9C6F4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38E156-3184-D618-11FC-98CB9B1A59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EF97B9-FC9F-1BEC-C27E-BA078AEE7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FE724-6DB6-481A-AB53-9BA6A96AE690}" type="datetimeFigureOut">
              <a:rPr lang="en-ID" smtClean="0"/>
              <a:t>22/05/2023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4805BB-4E35-417E-59F5-61D312793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112A67-A55D-21EE-38E8-28B9F223B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F5A8D-03FA-49DB-92AB-9B64F1FBFFD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79758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D09FE-3507-C69C-B8CE-F9F16C976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5D14F8-D411-2323-6B50-3607285001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03DC8A-4BFC-D68D-1C8B-1B770F9867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FA2EA9-18A3-7951-8CA9-29053A211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FE724-6DB6-481A-AB53-9BA6A96AE690}" type="datetimeFigureOut">
              <a:rPr lang="en-ID" smtClean="0"/>
              <a:t>22/05/2023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4881D6-AAEB-C8A8-7638-F74CC7155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AA859A-3034-9546-E0CC-2547C08BD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F5A8D-03FA-49DB-92AB-9B64F1FBFFD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50260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15E99E-C22A-95C6-68B9-C1C26CFC7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E5C24-A356-053A-3EFA-F415D7953B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BA6CB9-8DEC-4815-6E18-EC39E5D039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EFE724-6DB6-481A-AB53-9BA6A96AE690}" type="datetimeFigureOut">
              <a:rPr lang="en-ID" smtClean="0"/>
              <a:t>22/05/2023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426A39-16D2-25A5-EDE5-12D62C96AD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764D0F-2E40-EDB6-4A18-45EC64C7A1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6F5A8D-03FA-49DB-92AB-9B64F1FBFFD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21197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4FD36-1AB7-A2E9-CD98-72A79A988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299" y="4098132"/>
            <a:ext cx="10982325" cy="1423988"/>
          </a:xfrm>
        </p:spPr>
        <p:txBody>
          <a:bodyPr/>
          <a:lstStyle/>
          <a:p>
            <a:r>
              <a:rPr lang="en-US" dirty="0"/>
              <a:t>NAMA : TIMOTEUS SIMANJUNTAK (212406005)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43DF4-E10F-B12F-3855-7BCC499D3B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012" y="2634457"/>
            <a:ext cx="11991975" cy="4351338"/>
          </a:xfrm>
        </p:spPr>
        <p:txBody>
          <a:bodyPr/>
          <a:lstStyle/>
          <a:p>
            <a:pPr marL="0" indent="0">
              <a:buNone/>
            </a:pPr>
            <a:r>
              <a:rPr lang="en-US" sz="8800" dirty="0">
                <a:solidFill>
                  <a:srgbClr val="00B0F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PROJECT MANDIRI IMK</a:t>
            </a:r>
          </a:p>
          <a:p>
            <a:pPr marL="0" indent="0">
              <a:buNone/>
            </a:pPr>
            <a:endParaRPr lang="en-US" dirty="0">
              <a:solidFill>
                <a:srgbClr val="00B0F0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  <a:p>
            <a:pPr marL="0" indent="0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1863901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F88A0-5579-B41E-6416-657C9E494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00B0F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MENGGUNAKAN APLIKASI PASSWORD INVENTORY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50EE46E-079F-3331-46E7-A9B983F6E3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062" y="1690688"/>
            <a:ext cx="3435050" cy="259556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E65E7EA-4B8A-F163-0B89-B4CB76260B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8282" y="1690688"/>
            <a:ext cx="3971858" cy="266223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D898FA3-5127-0CE4-18B1-271865EF51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0311" y="1690688"/>
            <a:ext cx="4098627" cy="279889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89C8173-BCD7-1731-FFBD-BF5FDF577782}"/>
              </a:ext>
            </a:extLst>
          </p:cNvPr>
          <p:cNvSpPr txBox="1"/>
          <p:nvPr/>
        </p:nvSpPr>
        <p:spPr>
          <a:xfrm>
            <a:off x="295275" y="4991100"/>
            <a:ext cx="3389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Add item ,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tersimpan</a:t>
            </a:r>
            <a:r>
              <a:rPr lang="en-US" dirty="0"/>
              <a:t> </a:t>
            </a:r>
            <a:r>
              <a:rPr lang="en-US" dirty="0" err="1"/>
              <a:t>dibagian</a:t>
            </a:r>
            <a:r>
              <a:rPr lang="en-US" dirty="0"/>
              <a:t> </a:t>
            </a:r>
            <a:r>
              <a:rPr lang="en-US" dirty="0" err="1"/>
              <a:t>bawah</a:t>
            </a:r>
            <a:r>
              <a:rPr lang="en-US" dirty="0"/>
              <a:t>.</a:t>
            </a:r>
            <a:endParaRPr lang="en-ID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EF0FFB-8614-BAE0-EB99-C43B73502FF6}"/>
              </a:ext>
            </a:extLst>
          </p:cNvPr>
          <p:cNvSpPr txBox="1"/>
          <p:nvPr/>
        </p:nvSpPr>
        <p:spPr>
          <a:xfrm>
            <a:off x="3945588" y="4991100"/>
            <a:ext cx="36372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Kita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mencari</a:t>
            </a:r>
            <a:r>
              <a:rPr lang="en-US" dirty="0"/>
              <a:t> </a:t>
            </a:r>
            <a:r>
              <a:rPr lang="en-US" dirty="0" err="1"/>
              <a:t>akun</a:t>
            </a:r>
            <a:r>
              <a:rPr lang="en-US" dirty="0"/>
              <a:t> yang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simpan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menuliskan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akun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di search.</a:t>
            </a:r>
            <a:endParaRPr lang="en-ID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AE155A8-6C61-4E41-E331-B5470FF5425F}"/>
              </a:ext>
            </a:extLst>
          </p:cNvPr>
          <p:cNvSpPr txBox="1"/>
          <p:nvPr/>
        </p:nvSpPr>
        <p:spPr>
          <a:xfrm>
            <a:off x="8245124" y="4991100"/>
            <a:ext cx="3429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Kita juga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mengupdate</a:t>
            </a:r>
            <a:r>
              <a:rPr lang="en-US" dirty="0"/>
              <a:t> data </a:t>
            </a:r>
            <a:r>
              <a:rPr lang="en-US" dirty="0" err="1"/>
              <a:t>akun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klik</a:t>
            </a:r>
            <a:r>
              <a:rPr lang="en-US" dirty="0"/>
              <a:t> edit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menghapus</a:t>
            </a:r>
            <a:r>
              <a:rPr lang="en-US" dirty="0"/>
              <a:t> data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mengklik</a:t>
            </a:r>
            <a:r>
              <a:rPr lang="en-US" dirty="0"/>
              <a:t> delete.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8808775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B5C80-69A0-663B-B2CE-CA0CF332F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41625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B0F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SEKIAN DAN TERIMAKASIH 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832808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87EB9-5D45-D25C-2D2E-0DCD991B96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6275" y="1474788"/>
            <a:ext cx="10553700" cy="2387600"/>
          </a:xfrm>
        </p:spPr>
        <p:txBody>
          <a:bodyPr>
            <a:normAutofit/>
          </a:bodyPr>
          <a:lstStyle/>
          <a:p>
            <a:r>
              <a:rPr lang="en-US" sz="7200" dirty="0">
                <a:solidFill>
                  <a:srgbClr val="00B0F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PASSWORD INVENTORY</a:t>
            </a:r>
            <a:endParaRPr lang="en-ID" sz="7200" dirty="0">
              <a:solidFill>
                <a:srgbClr val="00B0F0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C62DF7-D534-B728-0337-91D4552FA9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9725" y="5307013"/>
            <a:ext cx="9144000" cy="1655762"/>
          </a:xfrm>
        </p:spPr>
        <p:txBody>
          <a:bodyPr/>
          <a:lstStyle/>
          <a:p>
            <a:r>
              <a:rPr lang="en-US" dirty="0"/>
              <a:t>PROJECT MANDIRI IMK :</a:t>
            </a:r>
          </a:p>
          <a:p>
            <a:r>
              <a:rPr lang="en-US" dirty="0"/>
              <a:t>TIMOTEUS SIMANJUNTAK 212406005</a:t>
            </a:r>
            <a:endParaRPr lang="en-ID" dirty="0"/>
          </a:p>
        </p:txBody>
      </p:sp>
      <p:pic>
        <p:nvPicPr>
          <p:cNvPr id="9" name="Graphic 8" descr="Lock">
            <a:extLst>
              <a:ext uri="{FF2B5EF4-FFF2-40B4-BE49-F238E27FC236}">
                <a16:creationId xmlns:a16="http://schemas.microsoft.com/office/drawing/2014/main" id="{1D6B503D-C1B6-ADEB-B989-30A3C32F6E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44012" y="2967037"/>
            <a:ext cx="538163" cy="538163"/>
          </a:xfrm>
          <a:prstGeom prst="rect">
            <a:avLst/>
          </a:prstGeom>
        </p:spPr>
      </p:pic>
      <p:pic>
        <p:nvPicPr>
          <p:cNvPr id="11" name="Graphic 10" descr="Safe">
            <a:extLst>
              <a:ext uri="{FF2B5EF4-FFF2-40B4-BE49-F238E27FC236}">
                <a16:creationId xmlns:a16="http://schemas.microsoft.com/office/drawing/2014/main" id="{6C3CDC47-88C0-E0BD-60AB-C8DCF18C0A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38800" y="3981450"/>
            <a:ext cx="914400" cy="914400"/>
          </a:xfrm>
          <a:prstGeom prst="rect">
            <a:avLst/>
          </a:prstGeom>
        </p:spPr>
      </p:pic>
      <p:pic>
        <p:nvPicPr>
          <p:cNvPr id="13" name="Graphic 12" descr="Key">
            <a:extLst>
              <a:ext uri="{FF2B5EF4-FFF2-40B4-BE49-F238E27FC236}">
                <a16:creationId xmlns:a16="http://schemas.microsoft.com/office/drawing/2014/main" id="{24EFC1E3-1519-B2BE-23A3-B7056491C25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4563606">
            <a:off x="4025519" y="2924576"/>
            <a:ext cx="623083" cy="623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42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6BF9A-91A5-D0DF-A12C-4698B17CA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APA ITU PASSWORD INVENTORY?</a:t>
            </a:r>
            <a:endParaRPr lang="en-ID" dirty="0">
              <a:solidFill>
                <a:srgbClr val="00B0F0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C24497-9031-5C5F-E242-017F7A58E4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Kozuka Mincho Pr6N L" panose="02020300000000000000" pitchFamily="18" charset="-128"/>
                <a:ea typeface="Kozuka Mincho Pr6N L" panose="02020300000000000000" pitchFamily="18" charset="-128"/>
              </a:rPr>
              <a:t>Password inventory </a:t>
            </a:r>
            <a:r>
              <a:rPr lang="en-US" sz="4000" dirty="0" err="1">
                <a:latin typeface="Kozuka Mincho Pr6N L" panose="02020300000000000000" pitchFamily="18" charset="-128"/>
                <a:ea typeface="Kozuka Mincho Pr6N L" panose="02020300000000000000" pitchFamily="18" charset="-128"/>
              </a:rPr>
              <a:t>adalah</a:t>
            </a:r>
            <a:r>
              <a:rPr lang="en-US" sz="4000" dirty="0">
                <a:latin typeface="Kozuka Mincho Pr6N L" panose="02020300000000000000" pitchFamily="18" charset="-128"/>
                <a:ea typeface="Kozuka Mincho Pr6N L" panose="02020300000000000000" pitchFamily="18" charset="-128"/>
              </a:rPr>
              <a:t> </a:t>
            </a:r>
            <a:r>
              <a:rPr lang="en-US" sz="4000" dirty="0" err="1">
                <a:latin typeface="Kozuka Mincho Pr6N L" panose="02020300000000000000" pitchFamily="18" charset="-128"/>
                <a:ea typeface="Kozuka Mincho Pr6N L" panose="02020300000000000000" pitchFamily="18" charset="-128"/>
              </a:rPr>
              <a:t>aplikasi</a:t>
            </a:r>
            <a:r>
              <a:rPr lang="en-US" sz="4000" dirty="0">
                <a:latin typeface="Kozuka Mincho Pr6N L" panose="02020300000000000000" pitchFamily="18" charset="-128"/>
                <a:ea typeface="Kozuka Mincho Pr6N L" panose="02020300000000000000" pitchFamily="18" charset="-128"/>
              </a:rPr>
              <a:t> </a:t>
            </a:r>
            <a:r>
              <a:rPr lang="en-US" sz="4000" dirty="0" err="1">
                <a:latin typeface="Kozuka Mincho Pr6N L" panose="02020300000000000000" pitchFamily="18" charset="-128"/>
                <a:ea typeface="Kozuka Mincho Pr6N L" panose="02020300000000000000" pitchFamily="18" charset="-128"/>
              </a:rPr>
              <a:t>berbasis</a:t>
            </a:r>
            <a:r>
              <a:rPr lang="en-US" sz="4000" dirty="0">
                <a:latin typeface="Kozuka Mincho Pr6N L" panose="02020300000000000000" pitchFamily="18" charset="-128"/>
                <a:ea typeface="Kozuka Mincho Pr6N L" panose="02020300000000000000" pitchFamily="18" charset="-128"/>
              </a:rPr>
              <a:t> website yang </a:t>
            </a:r>
            <a:r>
              <a:rPr lang="en-US" sz="4000" dirty="0" err="1">
                <a:latin typeface="Kozuka Mincho Pr6N L" panose="02020300000000000000" pitchFamily="18" charset="-128"/>
                <a:ea typeface="Kozuka Mincho Pr6N L" panose="02020300000000000000" pitchFamily="18" charset="-128"/>
              </a:rPr>
              <a:t>berguna</a:t>
            </a:r>
            <a:r>
              <a:rPr lang="en-US" sz="4000" dirty="0">
                <a:latin typeface="Kozuka Mincho Pr6N L" panose="02020300000000000000" pitchFamily="18" charset="-128"/>
                <a:ea typeface="Kozuka Mincho Pr6N L" panose="02020300000000000000" pitchFamily="18" charset="-128"/>
              </a:rPr>
              <a:t> </a:t>
            </a:r>
            <a:r>
              <a:rPr lang="en-US" sz="4000" dirty="0" err="1">
                <a:latin typeface="Kozuka Mincho Pr6N L" panose="02020300000000000000" pitchFamily="18" charset="-128"/>
                <a:ea typeface="Kozuka Mincho Pr6N L" panose="02020300000000000000" pitchFamily="18" charset="-128"/>
              </a:rPr>
              <a:t>untuk</a:t>
            </a:r>
            <a:r>
              <a:rPr lang="en-US" sz="4000" dirty="0">
                <a:latin typeface="Kozuka Mincho Pr6N L" panose="02020300000000000000" pitchFamily="18" charset="-128"/>
                <a:ea typeface="Kozuka Mincho Pr6N L" panose="02020300000000000000" pitchFamily="18" charset="-128"/>
              </a:rPr>
              <a:t> </a:t>
            </a:r>
            <a:r>
              <a:rPr lang="en-US" sz="4000" dirty="0" err="1">
                <a:latin typeface="Kozuka Mincho Pr6N L" panose="02020300000000000000" pitchFamily="18" charset="-128"/>
                <a:ea typeface="Kozuka Mincho Pr6N L" panose="02020300000000000000" pitchFamily="18" charset="-128"/>
              </a:rPr>
              <a:t>menyimpan</a:t>
            </a:r>
            <a:r>
              <a:rPr lang="en-US" sz="4000" dirty="0">
                <a:latin typeface="Kozuka Mincho Pr6N L" panose="02020300000000000000" pitchFamily="18" charset="-128"/>
                <a:ea typeface="Kozuka Mincho Pr6N L" panose="02020300000000000000" pitchFamily="18" charset="-128"/>
              </a:rPr>
              <a:t> password </a:t>
            </a:r>
            <a:r>
              <a:rPr lang="en-US" sz="4000" dirty="0" err="1">
                <a:latin typeface="Kozuka Mincho Pr6N L" panose="02020300000000000000" pitchFamily="18" charset="-128"/>
                <a:ea typeface="Kozuka Mincho Pr6N L" panose="02020300000000000000" pitchFamily="18" charset="-128"/>
              </a:rPr>
              <a:t>dari</a:t>
            </a:r>
            <a:r>
              <a:rPr lang="en-US" sz="4000" dirty="0">
                <a:latin typeface="Kozuka Mincho Pr6N L" panose="02020300000000000000" pitchFamily="18" charset="-128"/>
                <a:ea typeface="Kozuka Mincho Pr6N L" panose="02020300000000000000" pitchFamily="18" charset="-128"/>
              </a:rPr>
              <a:t> </a:t>
            </a:r>
            <a:r>
              <a:rPr lang="en-US" sz="4000" dirty="0" err="1">
                <a:latin typeface="Kozuka Mincho Pr6N L" panose="02020300000000000000" pitchFamily="18" charset="-128"/>
                <a:ea typeface="Kozuka Mincho Pr6N L" panose="02020300000000000000" pitchFamily="18" charset="-128"/>
              </a:rPr>
              <a:t>berbagai</a:t>
            </a:r>
            <a:r>
              <a:rPr lang="en-US" sz="4000" dirty="0">
                <a:latin typeface="Kozuka Mincho Pr6N L" panose="02020300000000000000" pitchFamily="18" charset="-128"/>
                <a:ea typeface="Kozuka Mincho Pr6N L" panose="02020300000000000000" pitchFamily="18" charset="-128"/>
              </a:rPr>
              <a:t> </a:t>
            </a:r>
            <a:r>
              <a:rPr lang="en-US" sz="4000" dirty="0" err="1">
                <a:latin typeface="Kozuka Mincho Pr6N L" panose="02020300000000000000" pitchFamily="18" charset="-128"/>
                <a:ea typeface="Kozuka Mincho Pr6N L" panose="02020300000000000000" pitchFamily="18" charset="-128"/>
              </a:rPr>
              <a:t>akun</a:t>
            </a:r>
            <a:r>
              <a:rPr lang="en-US" sz="4000" dirty="0">
                <a:latin typeface="Kozuka Mincho Pr6N L" panose="02020300000000000000" pitchFamily="18" charset="-128"/>
                <a:ea typeface="Kozuka Mincho Pr6N L" panose="02020300000000000000" pitchFamily="18" charset="-128"/>
              </a:rPr>
              <a:t> </a:t>
            </a:r>
            <a:r>
              <a:rPr lang="en-US" sz="4000" dirty="0" err="1">
                <a:latin typeface="Kozuka Mincho Pr6N L" panose="02020300000000000000" pitchFamily="18" charset="-128"/>
                <a:ea typeface="Kozuka Mincho Pr6N L" panose="02020300000000000000" pitchFamily="18" charset="-128"/>
              </a:rPr>
              <a:t>aplikasi</a:t>
            </a:r>
            <a:r>
              <a:rPr lang="en-US" sz="4000" dirty="0">
                <a:latin typeface="Kozuka Mincho Pr6N L" panose="02020300000000000000" pitchFamily="18" charset="-128"/>
                <a:ea typeface="Kozuka Mincho Pr6N L" panose="02020300000000000000" pitchFamily="18" charset="-128"/>
              </a:rPr>
              <a:t> yang </a:t>
            </a:r>
            <a:r>
              <a:rPr lang="en-US" sz="4000" dirty="0" err="1">
                <a:latin typeface="Kozuka Mincho Pr6N L" panose="02020300000000000000" pitchFamily="18" charset="-128"/>
                <a:ea typeface="Kozuka Mincho Pr6N L" panose="02020300000000000000" pitchFamily="18" charset="-128"/>
              </a:rPr>
              <a:t>kita</a:t>
            </a:r>
            <a:r>
              <a:rPr lang="en-US" sz="4000" dirty="0">
                <a:latin typeface="Kozuka Mincho Pr6N L" panose="02020300000000000000" pitchFamily="18" charset="-128"/>
                <a:ea typeface="Kozuka Mincho Pr6N L" panose="02020300000000000000" pitchFamily="18" charset="-128"/>
              </a:rPr>
              <a:t> </a:t>
            </a:r>
            <a:r>
              <a:rPr lang="en-US" sz="4000" dirty="0" err="1">
                <a:latin typeface="Kozuka Mincho Pr6N L" panose="02020300000000000000" pitchFamily="18" charset="-128"/>
                <a:ea typeface="Kozuka Mincho Pr6N L" panose="02020300000000000000" pitchFamily="18" charset="-128"/>
              </a:rPr>
              <a:t>gunakan</a:t>
            </a:r>
            <a:r>
              <a:rPr lang="en-US" sz="4000" dirty="0">
                <a:latin typeface="Kozuka Mincho Pr6N L" panose="02020300000000000000" pitchFamily="18" charset="-128"/>
                <a:ea typeface="Kozuka Mincho Pr6N L" panose="02020300000000000000" pitchFamily="18" charset="-128"/>
              </a:rPr>
              <a:t>.</a:t>
            </a:r>
          </a:p>
          <a:p>
            <a:r>
              <a:rPr lang="en-US" sz="4000" dirty="0" err="1">
                <a:latin typeface="Kozuka Mincho Pr6N L" panose="02020300000000000000" pitchFamily="18" charset="-128"/>
                <a:ea typeface="Kozuka Mincho Pr6N L" panose="02020300000000000000" pitchFamily="18" charset="-128"/>
              </a:rPr>
              <a:t>Contohnya</a:t>
            </a:r>
            <a:r>
              <a:rPr lang="en-US" sz="4000" dirty="0">
                <a:latin typeface="Kozuka Mincho Pr6N L" panose="02020300000000000000" pitchFamily="18" charset="-128"/>
                <a:ea typeface="Kozuka Mincho Pr6N L" panose="02020300000000000000" pitchFamily="18" charset="-128"/>
              </a:rPr>
              <a:t> : Akun Gmail, Facebook, Instagram, </a:t>
            </a:r>
            <a:r>
              <a:rPr lang="en-US" sz="4000" dirty="0" err="1">
                <a:latin typeface="Kozuka Mincho Pr6N L" panose="02020300000000000000" pitchFamily="18" charset="-128"/>
                <a:ea typeface="Kozuka Mincho Pr6N L" panose="02020300000000000000" pitchFamily="18" charset="-128"/>
              </a:rPr>
              <a:t>dll</a:t>
            </a:r>
            <a:r>
              <a:rPr lang="en-US" sz="4000" dirty="0">
                <a:latin typeface="Kozuka Mincho Pr6N L" panose="02020300000000000000" pitchFamily="18" charset="-128"/>
                <a:ea typeface="Kozuka Mincho Pr6N L" panose="02020300000000000000" pitchFamily="18" charset="-128"/>
              </a:rPr>
              <a:t>.</a:t>
            </a:r>
            <a:endParaRPr lang="en-ID" sz="4000" dirty="0">
              <a:latin typeface="Kozuka Mincho Pr6N L" panose="02020300000000000000" pitchFamily="18" charset="-128"/>
              <a:ea typeface="Kozuka Mincho Pr6N L" panose="020203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06919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2B7AE-F8FF-3885-D2CA-219DD7AB6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APA TUJUAN APLIKASI PASSWORD INVENTORY?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1B16B-596F-7151-7064-7411082C4B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849" y="1825625"/>
            <a:ext cx="11191875" cy="4667250"/>
          </a:xfrm>
        </p:spPr>
        <p:txBody>
          <a:bodyPr>
            <a:normAutofit fontScale="92500"/>
          </a:bodyPr>
          <a:lstStyle/>
          <a:p>
            <a:r>
              <a:rPr lang="en-US" sz="3800" dirty="0">
                <a:latin typeface="Kozuka Mincho Pr6N L" panose="02020300000000000000" pitchFamily="18" charset="-128"/>
                <a:ea typeface="Kozuka Mincho Pr6N L" panose="02020300000000000000" pitchFamily="18" charset="-128"/>
              </a:rPr>
              <a:t>Pada zaman </a:t>
            </a:r>
            <a:r>
              <a:rPr lang="en-US" sz="3800" dirty="0" err="1">
                <a:latin typeface="Kozuka Mincho Pr6N L" panose="02020300000000000000" pitchFamily="18" charset="-128"/>
                <a:ea typeface="Kozuka Mincho Pr6N L" panose="02020300000000000000" pitchFamily="18" charset="-128"/>
              </a:rPr>
              <a:t>ini</a:t>
            </a:r>
            <a:r>
              <a:rPr lang="en-US" sz="3800" dirty="0">
                <a:latin typeface="Kozuka Mincho Pr6N L" panose="02020300000000000000" pitchFamily="18" charset="-128"/>
                <a:ea typeface="Kozuka Mincho Pr6N L" panose="02020300000000000000" pitchFamily="18" charset="-128"/>
              </a:rPr>
              <a:t> </a:t>
            </a:r>
            <a:r>
              <a:rPr lang="en-US" sz="3800" dirty="0" err="1">
                <a:latin typeface="Kozuka Mincho Pr6N L" panose="02020300000000000000" pitchFamily="18" charset="-128"/>
                <a:ea typeface="Kozuka Mincho Pr6N L" panose="02020300000000000000" pitchFamily="18" charset="-128"/>
              </a:rPr>
              <a:t>semua</a:t>
            </a:r>
            <a:r>
              <a:rPr lang="en-US" sz="3800" dirty="0">
                <a:latin typeface="Kozuka Mincho Pr6N L" panose="02020300000000000000" pitchFamily="18" charset="-128"/>
                <a:ea typeface="Kozuka Mincho Pr6N L" panose="02020300000000000000" pitchFamily="18" charset="-128"/>
              </a:rPr>
              <a:t> orang </a:t>
            </a:r>
            <a:r>
              <a:rPr lang="en-US" sz="3800" dirty="0" err="1">
                <a:latin typeface="Kozuka Mincho Pr6N L" panose="02020300000000000000" pitchFamily="18" charset="-128"/>
                <a:ea typeface="Kozuka Mincho Pr6N L" panose="02020300000000000000" pitchFamily="18" charset="-128"/>
              </a:rPr>
              <a:t>pasti</a:t>
            </a:r>
            <a:r>
              <a:rPr lang="en-US" sz="3800" dirty="0">
                <a:latin typeface="Kozuka Mincho Pr6N L" panose="02020300000000000000" pitchFamily="18" charset="-128"/>
                <a:ea typeface="Kozuka Mincho Pr6N L" panose="02020300000000000000" pitchFamily="18" charset="-128"/>
              </a:rPr>
              <a:t> </a:t>
            </a:r>
            <a:r>
              <a:rPr lang="en-US" sz="3800" dirty="0" err="1">
                <a:latin typeface="Kozuka Mincho Pr6N L" panose="02020300000000000000" pitchFamily="18" charset="-128"/>
                <a:ea typeface="Kozuka Mincho Pr6N L" panose="02020300000000000000" pitchFamily="18" charset="-128"/>
              </a:rPr>
              <a:t>memiliki</a:t>
            </a:r>
            <a:r>
              <a:rPr lang="en-US" sz="3800" dirty="0">
                <a:latin typeface="Kozuka Mincho Pr6N L" panose="02020300000000000000" pitchFamily="18" charset="-128"/>
                <a:ea typeface="Kozuka Mincho Pr6N L" panose="02020300000000000000" pitchFamily="18" charset="-128"/>
              </a:rPr>
              <a:t> </a:t>
            </a:r>
            <a:r>
              <a:rPr lang="en-US" sz="3800" dirty="0" err="1">
                <a:latin typeface="Kozuka Mincho Pr6N L" panose="02020300000000000000" pitchFamily="18" charset="-128"/>
                <a:ea typeface="Kozuka Mincho Pr6N L" panose="02020300000000000000" pitchFamily="18" charset="-128"/>
              </a:rPr>
              <a:t>akun</a:t>
            </a:r>
            <a:r>
              <a:rPr lang="en-US" sz="3800" dirty="0">
                <a:latin typeface="Kozuka Mincho Pr6N L" panose="02020300000000000000" pitchFamily="18" charset="-128"/>
                <a:ea typeface="Kozuka Mincho Pr6N L" panose="02020300000000000000" pitchFamily="18" charset="-128"/>
              </a:rPr>
              <a:t> media </a:t>
            </a:r>
            <a:r>
              <a:rPr lang="en-US" sz="3800" dirty="0" err="1">
                <a:latin typeface="Kozuka Mincho Pr6N L" panose="02020300000000000000" pitchFamily="18" charset="-128"/>
                <a:ea typeface="Kozuka Mincho Pr6N L" panose="02020300000000000000" pitchFamily="18" charset="-128"/>
              </a:rPr>
              <a:t>sosial</a:t>
            </a:r>
            <a:r>
              <a:rPr lang="en-US" sz="3800" dirty="0">
                <a:latin typeface="Kozuka Mincho Pr6N L" panose="02020300000000000000" pitchFamily="18" charset="-128"/>
                <a:ea typeface="Kozuka Mincho Pr6N L" panose="02020300000000000000" pitchFamily="18" charset="-128"/>
              </a:rPr>
              <a:t> ,</a:t>
            </a:r>
            <a:r>
              <a:rPr lang="en-US" sz="3800" dirty="0" err="1">
                <a:latin typeface="Kozuka Mincho Pr6N L" panose="02020300000000000000" pitchFamily="18" charset="-128"/>
                <a:ea typeface="Kozuka Mincho Pr6N L" panose="02020300000000000000" pitchFamily="18" charset="-128"/>
              </a:rPr>
              <a:t>setidaknya</a:t>
            </a:r>
            <a:r>
              <a:rPr lang="en-US" sz="3800" dirty="0">
                <a:latin typeface="Kozuka Mincho Pr6N L" panose="02020300000000000000" pitchFamily="18" charset="-128"/>
                <a:ea typeface="Kozuka Mincho Pr6N L" panose="02020300000000000000" pitchFamily="18" charset="-128"/>
              </a:rPr>
              <a:t> </a:t>
            </a:r>
            <a:r>
              <a:rPr lang="en-US" sz="3800" dirty="0" err="1">
                <a:latin typeface="Kozuka Mincho Pr6N L" panose="02020300000000000000" pitchFamily="18" charset="-128"/>
                <a:ea typeface="Kozuka Mincho Pr6N L" panose="02020300000000000000" pitchFamily="18" charset="-128"/>
              </a:rPr>
              <a:t>memiliki</a:t>
            </a:r>
            <a:r>
              <a:rPr lang="en-US" sz="3800" dirty="0">
                <a:latin typeface="Kozuka Mincho Pr6N L" panose="02020300000000000000" pitchFamily="18" charset="-128"/>
                <a:ea typeface="Kozuka Mincho Pr6N L" panose="02020300000000000000" pitchFamily="18" charset="-128"/>
              </a:rPr>
              <a:t> </a:t>
            </a:r>
            <a:r>
              <a:rPr lang="en-US" sz="3800" dirty="0" err="1">
                <a:latin typeface="Kozuka Mincho Pr6N L" panose="02020300000000000000" pitchFamily="18" charset="-128"/>
                <a:ea typeface="Kozuka Mincho Pr6N L" panose="02020300000000000000" pitchFamily="18" charset="-128"/>
              </a:rPr>
              <a:t>akun</a:t>
            </a:r>
            <a:r>
              <a:rPr lang="en-US" sz="3800" dirty="0">
                <a:latin typeface="Kozuka Mincho Pr6N L" panose="02020300000000000000" pitchFamily="18" charset="-128"/>
                <a:ea typeface="Kozuka Mincho Pr6N L" panose="02020300000000000000" pitchFamily="18" charset="-128"/>
              </a:rPr>
              <a:t> </a:t>
            </a:r>
            <a:r>
              <a:rPr lang="en-US" sz="3800" dirty="0" err="1">
                <a:latin typeface="Kozuka Mincho Pr6N L" panose="02020300000000000000" pitchFamily="18" charset="-128"/>
                <a:ea typeface="Kozuka Mincho Pr6N L" panose="02020300000000000000" pitchFamily="18" charset="-128"/>
              </a:rPr>
              <a:t>gmail</a:t>
            </a:r>
            <a:r>
              <a:rPr lang="en-US" sz="3800" dirty="0">
                <a:latin typeface="Kozuka Mincho Pr6N L" panose="02020300000000000000" pitchFamily="18" charset="-128"/>
                <a:ea typeface="Kozuka Mincho Pr6N L" panose="02020300000000000000" pitchFamily="18" charset="-128"/>
              </a:rPr>
              <a:t> .Banyak yang </a:t>
            </a:r>
            <a:r>
              <a:rPr lang="en-US" sz="3800" dirty="0" err="1">
                <a:latin typeface="Kozuka Mincho Pr6N L" panose="02020300000000000000" pitchFamily="18" charset="-128"/>
                <a:ea typeface="Kozuka Mincho Pr6N L" panose="02020300000000000000" pitchFamily="18" charset="-128"/>
              </a:rPr>
              <a:t>memiliki</a:t>
            </a:r>
            <a:r>
              <a:rPr lang="en-US" sz="3800" dirty="0">
                <a:latin typeface="Kozuka Mincho Pr6N L" panose="02020300000000000000" pitchFamily="18" charset="-128"/>
                <a:ea typeface="Kozuka Mincho Pr6N L" panose="02020300000000000000" pitchFamily="18" charset="-128"/>
              </a:rPr>
              <a:t> </a:t>
            </a:r>
            <a:r>
              <a:rPr lang="en-US" sz="3800" dirty="0" err="1">
                <a:latin typeface="Kozuka Mincho Pr6N L" panose="02020300000000000000" pitchFamily="18" charset="-128"/>
                <a:ea typeface="Kozuka Mincho Pr6N L" panose="02020300000000000000" pitchFamily="18" charset="-128"/>
              </a:rPr>
              <a:t>lebih</a:t>
            </a:r>
            <a:r>
              <a:rPr lang="en-US" sz="3800" dirty="0">
                <a:latin typeface="Kozuka Mincho Pr6N L" panose="02020300000000000000" pitchFamily="18" charset="-128"/>
                <a:ea typeface="Kozuka Mincho Pr6N L" panose="02020300000000000000" pitchFamily="18" charset="-128"/>
              </a:rPr>
              <a:t> </a:t>
            </a:r>
            <a:r>
              <a:rPr lang="en-US" sz="3800" dirty="0" err="1">
                <a:latin typeface="Kozuka Mincho Pr6N L" panose="02020300000000000000" pitchFamily="18" charset="-128"/>
                <a:ea typeface="Kozuka Mincho Pr6N L" panose="02020300000000000000" pitchFamily="18" charset="-128"/>
              </a:rPr>
              <a:t>dari</a:t>
            </a:r>
            <a:r>
              <a:rPr lang="en-US" sz="3800" dirty="0">
                <a:latin typeface="Kozuka Mincho Pr6N L" panose="02020300000000000000" pitchFamily="18" charset="-128"/>
                <a:ea typeface="Kozuka Mincho Pr6N L" panose="02020300000000000000" pitchFamily="18" charset="-128"/>
              </a:rPr>
              <a:t> </a:t>
            </a:r>
            <a:r>
              <a:rPr lang="en-US" sz="3800" dirty="0" err="1">
                <a:latin typeface="Kozuka Mincho Pr6N L" panose="02020300000000000000" pitchFamily="18" charset="-128"/>
                <a:ea typeface="Kozuka Mincho Pr6N L" panose="02020300000000000000" pitchFamily="18" charset="-128"/>
              </a:rPr>
              <a:t>satu</a:t>
            </a:r>
            <a:r>
              <a:rPr lang="en-US" sz="3800" dirty="0">
                <a:latin typeface="Kozuka Mincho Pr6N L" panose="02020300000000000000" pitchFamily="18" charset="-128"/>
                <a:ea typeface="Kozuka Mincho Pr6N L" panose="02020300000000000000" pitchFamily="18" charset="-128"/>
              </a:rPr>
              <a:t> </a:t>
            </a:r>
            <a:r>
              <a:rPr lang="en-US" sz="3800" dirty="0" err="1">
                <a:latin typeface="Kozuka Mincho Pr6N L" panose="02020300000000000000" pitchFamily="18" charset="-128"/>
                <a:ea typeface="Kozuka Mincho Pr6N L" panose="02020300000000000000" pitchFamily="18" charset="-128"/>
              </a:rPr>
              <a:t>akun</a:t>
            </a:r>
            <a:r>
              <a:rPr lang="en-US" sz="3800" dirty="0">
                <a:latin typeface="Kozuka Mincho Pr6N L" panose="02020300000000000000" pitchFamily="18" charset="-128"/>
                <a:ea typeface="Kozuka Mincho Pr6N L" panose="02020300000000000000" pitchFamily="18" charset="-128"/>
              </a:rPr>
              <a:t> </a:t>
            </a:r>
            <a:r>
              <a:rPr lang="en-US" sz="3800" dirty="0" err="1">
                <a:latin typeface="Kozuka Mincho Pr6N L" panose="02020300000000000000" pitchFamily="18" charset="-128"/>
                <a:ea typeface="Kozuka Mincho Pr6N L" panose="02020300000000000000" pitchFamily="18" charset="-128"/>
              </a:rPr>
              <a:t>dari</a:t>
            </a:r>
            <a:r>
              <a:rPr lang="en-US" sz="3800" dirty="0">
                <a:latin typeface="Kozuka Mincho Pr6N L" panose="02020300000000000000" pitchFamily="18" charset="-128"/>
                <a:ea typeface="Kozuka Mincho Pr6N L" panose="02020300000000000000" pitchFamily="18" charset="-128"/>
              </a:rPr>
              <a:t> </a:t>
            </a:r>
            <a:r>
              <a:rPr lang="en-US" sz="3800" dirty="0" err="1">
                <a:latin typeface="Kozuka Mincho Pr6N L" panose="02020300000000000000" pitchFamily="18" charset="-128"/>
                <a:ea typeface="Kozuka Mincho Pr6N L" panose="02020300000000000000" pitchFamily="18" charset="-128"/>
              </a:rPr>
              <a:t>aplikasi</a:t>
            </a:r>
            <a:r>
              <a:rPr lang="en-US" sz="3800" dirty="0">
                <a:latin typeface="Kozuka Mincho Pr6N L" panose="02020300000000000000" pitchFamily="18" charset="-128"/>
                <a:ea typeface="Kozuka Mincho Pr6N L" panose="02020300000000000000" pitchFamily="18" charset="-128"/>
              </a:rPr>
              <a:t> yang </a:t>
            </a:r>
            <a:r>
              <a:rPr lang="en-US" sz="3800" dirty="0" err="1">
                <a:latin typeface="Kozuka Mincho Pr6N L" panose="02020300000000000000" pitchFamily="18" charset="-128"/>
                <a:ea typeface="Kozuka Mincho Pr6N L" panose="02020300000000000000" pitchFamily="18" charset="-128"/>
              </a:rPr>
              <a:t>berbeda</a:t>
            </a:r>
            <a:r>
              <a:rPr lang="en-US" sz="3800" dirty="0">
                <a:latin typeface="Kozuka Mincho Pr6N L" panose="02020300000000000000" pitchFamily="18" charset="-128"/>
                <a:ea typeface="Kozuka Mincho Pr6N L" panose="02020300000000000000" pitchFamily="18" charset="-128"/>
              </a:rPr>
              <a:t> .</a:t>
            </a:r>
          </a:p>
          <a:p>
            <a:r>
              <a:rPr lang="en-US" sz="3800" dirty="0" err="1">
                <a:latin typeface="Kozuka Mincho Pr6N L" panose="02020300000000000000" pitchFamily="18" charset="-128"/>
                <a:ea typeface="Kozuka Mincho Pr6N L" panose="02020300000000000000" pitchFamily="18" charset="-128"/>
              </a:rPr>
              <a:t>Dalam</a:t>
            </a:r>
            <a:r>
              <a:rPr lang="en-US" sz="3800" dirty="0">
                <a:latin typeface="Kozuka Mincho Pr6N L" panose="02020300000000000000" pitchFamily="18" charset="-128"/>
                <a:ea typeface="Kozuka Mincho Pr6N L" panose="02020300000000000000" pitchFamily="18" charset="-128"/>
              </a:rPr>
              <a:t> </a:t>
            </a:r>
            <a:r>
              <a:rPr lang="en-US" sz="3800" dirty="0" err="1">
                <a:latin typeface="Kozuka Mincho Pr6N L" panose="02020300000000000000" pitchFamily="18" charset="-128"/>
                <a:ea typeface="Kozuka Mincho Pr6N L" panose="02020300000000000000" pitchFamily="18" charset="-128"/>
              </a:rPr>
              <a:t>membuat</a:t>
            </a:r>
            <a:r>
              <a:rPr lang="en-US" sz="3800" dirty="0">
                <a:latin typeface="Kozuka Mincho Pr6N L" panose="02020300000000000000" pitchFamily="18" charset="-128"/>
                <a:ea typeface="Kozuka Mincho Pr6N L" panose="02020300000000000000" pitchFamily="18" charset="-128"/>
              </a:rPr>
              <a:t> password </a:t>
            </a:r>
            <a:r>
              <a:rPr lang="en-US" sz="3800" dirty="0" err="1">
                <a:latin typeface="Kozuka Mincho Pr6N L" panose="02020300000000000000" pitchFamily="18" charset="-128"/>
                <a:ea typeface="Kozuka Mincho Pr6N L" panose="02020300000000000000" pitchFamily="18" charset="-128"/>
              </a:rPr>
              <a:t>akan</a:t>
            </a:r>
            <a:r>
              <a:rPr lang="en-US" sz="3800" dirty="0">
                <a:latin typeface="Kozuka Mincho Pr6N L" panose="02020300000000000000" pitchFamily="18" charset="-128"/>
                <a:ea typeface="Kozuka Mincho Pr6N L" panose="02020300000000000000" pitchFamily="18" charset="-128"/>
              </a:rPr>
              <a:t> </a:t>
            </a:r>
            <a:r>
              <a:rPr lang="en-US" sz="3800" dirty="0" err="1">
                <a:latin typeface="Kozuka Mincho Pr6N L" panose="02020300000000000000" pitchFamily="18" charset="-128"/>
                <a:ea typeface="Kozuka Mincho Pr6N L" panose="02020300000000000000" pitchFamily="18" charset="-128"/>
              </a:rPr>
              <a:t>menjadi</a:t>
            </a:r>
            <a:r>
              <a:rPr lang="en-US" sz="3800" dirty="0">
                <a:latin typeface="Kozuka Mincho Pr6N L" panose="02020300000000000000" pitchFamily="18" charset="-128"/>
                <a:ea typeface="Kozuka Mincho Pr6N L" panose="02020300000000000000" pitchFamily="18" charset="-128"/>
              </a:rPr>
              <a:t> </a:t>
            </a:r>
            <a:r>
              <a:rPr lang="en-US" sz="3800" dirty="0" err="1">
                <a:latin typeface="Kozuka Mincho Pr6N L" panose="02020300000000000000" pitchFamily="18" charset="-128"/>
                <a:ea typeface="Kozuka Mincho Pr6N L" panose="02020300000000000000" pitchFamily="18" charset="-128"/>
              </a:rPr>
              <a:t>terlalu</a:t>
            </a:r>
            <a:r>
              <a:rPr lang="en-US" sz="3800" dirty="0">
                <a:latin typeface="Kozuka Mincho Pr6N L" panose="02020300000000000000" pitchFamily="18" charset="-128"/>
                <a:ea typeface="Kozuka Mincho Pr6N L" panose="02020300000000000000" pitchFamily="18" charset="-128"/>
              </a:rPr>
              <a:t> </a:t>
            </a:r>
            <a:r>
              <a:rPr lang="en-US" sz="3800" dirty="0" err="1">
                <a:latin typeface="Kozuka Mincho Pr6N L" panose="02020300000000000000" pitchFamily="18" charset="-128"/>
                <a:ea typeface="Kozuka Mincho Pr6N L" panose="02020300000000000000" pitchFamily="18" charset="-128"/>
              </a:rPr>
              <a:t>berbahaya</a:t>
            </a:r>
            <a:r>
              <a:rPr lang="en-US" sz="3800" dirty="0">
                <a:latin typeface="Kozuka Mincho Pr6N L" panose="02020300000000000000" pitchFamily="18" charset="-128"/>
                <a:ea typeface="Kozuka Mincho Pr6N L" panose="02020300000000000000" pitchFamily="18" charset="-128"/>
              </a:rPr>
              <a:t> </a:t>
            </a:r>
            <a:r>
              <a:rPr lang="en-US" sz="3800" dirty="0" err="1">
                <a:latin typeface="Kozuka Mincho Pr6N L" panose="02020300000000000000" pitchFamily="18" charset="-128"/>
                <a:ea typeface="Kozuka Mincho Pr6N L" panose="02020300000000000000" pitchFamily="18" charset="-128"/>
              </a:rPr>
              <a:t>jika</a:t>
            </a:r>
            <a:r>
              <a:rPr lang="en-US" sz="3800" dirty="0">
                <a:latin typeface="Kozuka Mincho Pr6N L" panose="02020300000000000000" pitchFamily="18" charset="-128"/>
                <a:ea typeface="Kozuka Mincho Pr6N L" panose="02020300000000000000" pitchFamily="18" charset="-128"/>
              </a:rPr>
              <a:t> </a:t>
            </a:r>
            <a:r>
              <a:rPr lang="en-US" sz="3800" dirty="0" err="1">
                <a:latin typeface="Kozuka Mincho Pr6N L" panose="02020300000000000000" pitchFamily="18" charset="-128"/>
                <a:ea typeface="Kozuka Mincho Pr6N L" panose="02020300000000000000" pitchFamily="18" charset="-128"/>
              </a:rPr>
              <a:t>kita</a:t>
            </a:r>
            <a:r>
              <a:rPr lang="en-US" sz="3800" dirty="0">
                <a:latin typeface="Kozuka Mincho Pr6N L" panose="02020300000000000000" pitchFamily="18" charset="-128"/>
                <a:ea typeface="Kozuka Mincho Pr6N L" panose="02020300000000000000" pitchFamily="18" charset="-128"/>
              </a:rPr>
              <a:t> </a:t>
            </a:r>
            <a:r>
              <a:rPr lang="en-US" sz="3800" dirty="0" err="1">
                <a:latin typeface="Kozuka Mincho Pr6N L" panose="02020300000000000000" pitchFamily="18" charset="-128"/>
                <a:ea typeface="Kozuka Mincho Pr6N L" panose="02020300000000000000" pitchFamily="18" charset="-128"/>
              </a:rPr>
              <a:t>membuat</a:t>
            </a:r>
            <a:r>
              <a:rPr lang="en-US" sz="3800" dirty="0">
                <a:latin typeface="Kozuka Mincho Pr6N L" panose="02020300000000000000" pitchFamily="18" charset="-128"/>
                <a:ea typeface="Kozuka Mincho Pr6N L" panose="02020300000000000000" pitchFamily="18" charset="-128"/>
              </a:rPr>
              <a:t> </a:t>
            </a:r>
            <a:r>
              <a:rPr lang="en-US" sz="3800" dirty="0" err="1">
                <a:latin typeface="Kozuka Mincho Pr6N L" panose="02020300000000000000" pitchFamily="18" charset="-128"/>
                <a:ea typeface="Kozuka Mincho Pr6N L" panose="02020300000000000000" pitchFamily="18" charset="-128"/>
              </a:rPr>
              <a:t>semua</a:t>
            </a:r>
            <a:r>
              <a:rPr lang="en-US" sz="3800" dirty="0">
                <a:latin typeface="Kozuka Mincho Pr6N L" panose="02020300000000000000" pitchFamily="18" charset="-128"/>
                <a:ea typeface="Kozuka Mincho Pr6N L" panose="02020300000000000000" pitchFamily="18" charset="-128"/>
              </a:rPr>
              <a:t> </a:t>
            </a:r>
            <a:r>
              <a:rPr lang="en-US" sz="3800" dirty="0" err="1">
                <a:latin typeface="Kozuka Mincho Pr6N L" panose="02020300000000000000" pitchFamily="18" charset="-128"/>
                <a:ea typeface="Kozuka Mincho Pr6N L" panose="02020300000000000000" pitchFamily="18" charset="-128"/>
              </a:rPr>
              <a:t>akun</a:t>
            </a:r>
            <a:r>
              <a:rPr lang="en-US" sz="3800" dirty="0">
                <a:latin typeface="Kozuka Mincho Pr6N L" panose="02020300000000000000" pitchFamily="18" charset="-128"/>
                <a:ea typeface="Kozuka Mincho Pr6N L" panose="02020300000000000000" pitchFamily="18" charset="-128"/>
              </a:rPr>
              <a:t> </a:t>
            </a:r>
            <a:r>
              <a:rPr lang="en-US" sz="3800" dirty="0" err="1">
                <a:latin typeface="Kozuka Mincho Pr6N L" panose="02020300000000000000" pitchFamily="18" charset="-128"/>
                <a:ea typeface="Kozuka Mincho Pr6N L" panose="02020300000000000000" pitchFamily="18" charset="-128"/>
              </a:rPr>
              <a:t>memiliki</a:t>
            </a:r>
            <a:r>
              <a:rPr lang="en-US" sz="3800" dirty="0">
                <a:latin typeface="Kozuka Mincho Pr6N L" panose="02020300000000000000" pitchFamily="18" charset="-128"/>
                <a:ea typeface="Kozuka Mincho Pr6N L" panose="02020300000000000000" pitchFamily="18" charset="-128"/>
              </a:rPr>
              <a:t> password yang </a:t>
            </a:r>
            <a:r>
              <a:rPr lang="en-US" sz="3800" dirty="0" err="1">
                <a:latin typeface="Kozuka Mincho Pr6N L" panose="02020300000000000000" pitchFamily="18" charset="-128"/>
                <a:ea typeface="Kozuka Mincho Pr6N L" panose="02020300000000000000" pitchFamily="18" charset="-128"/>
              </a:rPr>
              <a:t>sama</a:t>
            </a:r>
            <a:r>
              <a:rPr lang="en-US" sz="3800" dirty="0">
                <a:latin typeface="Kozuka Mincho Pr6N L" panose="02020300000000000000" pitchFamily="18" charset="-128"/>
                <a:ea typeface="Kozuka Mincho Pr6N L" panose="02020300000000000000" pitchFamily="18" charset="-128"/>
              </a:rPr>
              <a:t> ,</a:t>
            </a:r>
            <a:r>
              <a:rPr lang="en-US" sz="3800" dirty="0" err="1">
                <a:latin typeface="Kozuka Mincho Pr6N L" panose="02020300000000000000" pitchFamily="18" charset="-128"/>
                <a:ea typeface="Kozuka Mincho Pr6N L" panose="02020300000000000000" pitchFamily="18" charset="-128"/>
              </a:rPr>
              <a:t>karena</a:t>
            </a:r>
            <a:r>
              <a:rPr lang="en-US" sz="3800" dirty="0">
                <a:latin typeface="Kozuka Mincho Pr6N L" panose="02020300000000000000" pitchFamily="18" charset="-128"/>
                <a:ea typeface="Kozuka Mincho Pr6N L" panose="02020300000000000000" pitchFamily="18" charset="-128"/>
              </a:rPr>
              <a:t> </a:t>
            </a:r>
            <a:r>
              <a:rPr lang="en-US" sz="3800" dirty="0" err="1">
                <a:latin typeface="Kozuka Mincho Pr6N L" panose="02020300000000000000" pitchFamily="18" charset="-128"/>
                <a:ea typeface="Kozuka Mincho Pr6N L" panose="02020300000000000000" pitchFamily="18" charset="-128"/>
              </a:rPr>
              <a:t>akan</a:t>
            </a:r>
            <a:r>
              <a:rPr lang="en-US" sz="3800" dirty="0">
                <a:latin typeface="Kozuka Mincho Pr6N L" panose="02020300000000000000" pitchFamily="18" charset="-128"/>
                <a:ea typeface="Kozuka Mincho Pr6N L" panose="02020300000000000000" pitchFamily="18" charset="-128"/>
              </a:rPr>
              <a:t> sangat </a:t>
            </a:r>
            <a:r>
              <a:rPr lang="en-US" sz="3800" dirty="0" err="1">
                <a:latin typeface="Kozuka Mincho Pr6N L" panose="02020300000000000000" pitchFamily="18" charset="-128"/>
                <a:ea typeface="Kozuka Mincho Pr6N L" panose="02020300000000000000" pitchFamily="18" charset="-128"/>
              </a:rPr>
              <a:t>mudah</a:t>
            </a:r>
            <a:r>
              <a:rPr lang="en-US" sz="3800" dirty="0">
                <a:latin typeface="Kozuka Mincho Pr6N L" panose="02020300000000000000" pitchFamily="18" charset="-128"/>
                <a:ea typeface="Kozuka Mincho Pr6N L" panose="02020300000000000000" pitchFamily="18" charset="-128"/>
              </a:rPr>
              <a:t> </a:t>
            </a:r>
            <a:r>
              <a:rPr lang="en-US" sz="3800" dirty="0" err="1">
                <a:latin typeface="Kozuka Mincho Pr6N L" panose="02020300000000000000" pitchFamily="18" charset="-128"/>
                <a:ea typeface="Kozuka Mincho Pr6N L" panose="02020300000000000000" pitchFamily="18" charset="-128"/>
              </a:rPr>
              <a:t>diretas</a:t>
            </a:r>
            <a:r>
              <a:rPr lang="en-US" sz="3800" dirty="0">
                <a:latin typeface="Kozuka Mincho Pr6N L" panose="02020300000000000000" pitchFamily="18" charset="-128"/>
                <a:ea typeface="Kozuka Mincho Pr6N L" panose="02020300000000000000" pitchFamily="18" charset="-128"/>
              </a:rPr>
              <a:t> </a:t>
            </a:r>
            <a:r>
              <a:rPr lang="en-US" sz="3800" dirty="0" err="1">
                <a:latin typeface="Kozuka Mincho Pr6N L" panose="02020300000000000000" pitchFamily="18" charset="-128"/>
                <a:ea typeface="Kozuka Mincho Pr6N L" panose="02020300000000000000" pitchFamily="18" charset="-128"/>
              </a:rPr>
              <a:t>jika</a:t>
            </a:r>
            <a:r>
              <a:rPr lang="en-US" sz="3800" dirty="0">
                <a:latin typeface="Kozuka Mincho Pr6N L" panose="02020300000000000000" pitchFamily="18" charset="-128"/>
                <a:ea typeface="Kozuka Mincho Pr6N L" panose="02020300000000000000" pitchFamily="18" charset="-128"/>
              </a:rPr>
              <a:t> salah </a:t>
            </a:r>
            <a:r>
              <a:rPr lang="en-US" sz="3800" dirty="0" err="1">
                <a:latin typeface="Kozuka Mincho Pr6N L" panose="02020300000000000000" pitchFamily="18" charset="-128"/>
                <a:ea typeface="Kozuka Mincho Pr6N L" panose="02020300000000000000" pitchFamily="18" charset="-128"/>
              </a:rPr>
              <a:t>satu</a:t>
            </a:r>
            <a:r>
              <a:rPr lang="en-US" sz="3800" dirty="0">
                <a:latin typeface="Kozuka Mincho Pr6N L" panose="02020300000000000000" pitchFamily="18" charset="-128"/>
                <a:ea typeface="Kozuka Mincho Pr6N L" panose="02020300000000000000" pitchFamily="18" charset="-128"/>
              </a:rPr>
              <a:t> </a:t>
            </a:r>
            <a:r>
              <a:rPr lang="en-US" sz="3800" dirty="0" err="1">
                <a:latin typeface="Kozuka Mincho Pr6N L" panose="02020300000000000000" pitchFamily="18" charset="-128"/>
                <a:ea typeface="Kozuka Mincho Pr6N L" panose="02020300000000000000" pitchFamily="18" charset="-128"/>
              </a:rPr>
              <a:t>akun</a:t>
            </a:r>
            <a:r>
              <a:rPr lang="en-US" sz="3800" dirty="0">
                <a:latin typeface="Kozuka Mincho Pr6N L" panose="02020300000000000000" pitchFamily="18" charset="-128"/>
                <a:ea typeface="Kozuka Mincho Pr6N L" panose="02020300000000000000" pitchFamily="18" charset="-128"/>
              </a:rPr>
              <a:t> di hack, </a:t>
            </a:r>
            <a:r>
              <a:rPr lang="en-US" sz="3800" dirty="0" err="1">
                <a:latin typeface="Kozuka Mincho Pr6N L" panose="02020300000000000000" pitchFamily="18" charset="-128"/>
                <a:ea typeface="Kozuka Mincho Pr6N L" panose="02020300000000000000" pitchFamily="18" charset="-128"/>
              </a:rPr>
              <a:t>maka</a:t>
            </a:r>
            <a:r>
              <a:rPr lang="en-US" sz="3800" dirty="0">
                <a:latin typeface="Kozuka Mincho Pr6N L" panose="02020300000000000000" pitchFamily="18" charset="-128"/>
                <a:ea typeface="Kozuka Mincho Pr6N L" panose="02020300000000000000" pitchFamily="18" charset="-128"/>
              </a:rPr>
              <a:t> </a:t>
            </a:r>
            <a:r>
              <a:rPr lang="en-US" sz="3800" dirty="0" err="1">
                <a:latin typeface="Kozuka Mincho Pr6N L" panose="02020300000000000000" pitchFamily="18" charset="-128"/>
                <a:ea typeface="Kozuka Mincho Pr6N L" panose="02020300000000000000" pitchFamily="18" charset="-128"/>
              </a:rPr>
              <a:t>kita</a:t>
            </a:r>
            <a:r>
              <a:rPr lang="en-US" sz="3800" dirty="0">
                <a:latin typeface="Kozuka Mincho Pr6N L" panose="02020300000000000000" pitchFamily="18" charset="-128"/>
                <a:ea typeface="Kozuka Mincho Pr6N L" panose="02020300000000000000" pitchFamily="18" charset="-128"/>
              </a:rPr>
              <a:t> </a:t>
            </a:r>
            <a:r>
              <a:rPr lang="en-US" sz="3800" dirty="0" err="1">
                <a:latin typeface="Kozuka Mincho Pr6N L" panose="02020300000000000000" pitchFamily="18" charset="-128"/>
                <a:ea typeface="Kozuka Mincho Pr6N L" panose="02020300000000000000" pitchFamily="18" charset="-128"/>
              </a:rPr>
              <a:t>harus</a:t>
            </a:r>
            <a:r>
              <a:rPr lang="en-US" sz="3800" dirty="0">
                <a:latin typeface="Kozuka Mincho Pr6N L" panose="02020300000000000000" pitchFamily="18" charset="-128"/>
                <a:ea typeface="Kozuka Mincho Pr6N L" panose="02020300000000000000" pitchFamily="18" charset="-128"/>
              </a:rPr>
              <a:t> </a:t>
            </a:r>
            <a:r>
              <a:rPr lang="en-US" sz="3800" dirty="0" err="1">
                <a:latin typeface="Kozuka Mincho Pr6N L" panose="02020300000000000000" pitchFamily="18" charset="-128"/>
                <a:ea typeface="Kozuka Mincho Pr6N L" panose="02020300000000000000" pitchFamily="18" charset="-128"/>
              </a:rPr>
              <a:t>mengingat</a:t>
            </a:r>
            <a:r>
              <a:rPr lang="en-US" sz="3800" dirty="0">
                <a:latin typeface="Kozuka Mincho Pr6N L" panose="02020300000000000000" pitchFamily="18" charset="-128"/>
                <a:ea typeface="Kozuka Mincho Pr6N L" panose="02020300000000000000" pitchFamily="18" charset="-128"/>
              </a:rPr>
              <a:t> </a:t>
            </a:r>
            <a:r>
              <a:rPr lang="en-US" sz="3800" dirty="0" err="1">
                <a:latin typeface="Kozuka Mincho Pr6N L" panose="02020300000000000000" pitchFamily="18" charset="-128"/>
                <a:ea typeface="Kozuka Mincho Pr6N L" panose="02020300000000000000" pitchFamily="18" charset="-128"/>
              </a:rPr>
              <a:t>banyak</a:t>
            </a:r>
            <a:r>
              <a:rPr lang="en-US" sz="3800" dirty="0">
                <a:latin typeface="Kozuka Mincho Pr6N L" panose="02020300000000000000" pitchFamily="18" charset="-128"/>
                <a:ea typeface="Kozuka Mincho Pr6N L" panose="02020300000000000000" pitchFamily="18" charset="-128"/>
              </a:rPr>
              <a:t> password </a:t>
            </a:r>
            <a:r>
              <a:rPr lang="en-US" sz="3800" dirty="0" err="1">
                <a:latin typeface="Kozuka Mincho Pr6N L" panose="02020300000000000000" pitchFamily="18" charset="-128"/>
                <a:ea typeface="Kozuka Mincho Pr6N L" panose="02020300000000000000" pitchFamily="18" charset="-128"/>
              </a:rPr>
              <a:t>dari</a:t>
            </a:r>
            <a:r>
              <a:rPr lang="en-US" sz="3800" dirty="0">
                <a:latin typeface="Kozuka Mincho Pr6N L" panose="02020300000000000000" pitchFamily="18" charset="-128"/>
                <a:ea typeface="Kozuka Mincho Pr6N L" panose="02020300000000000000" pitchFamily="18" charset="-128"/>
              </a:rPr>
              <a:t> </a:t>
            </a:r>
            <a:r>
              <a:rPr lang="en-US" sz="3800" dirty="0" err="1">
                <a:latin typeface="Kozuka Mincho Pr6N L" panose="02020300000000000000" pitchFamily="18" charset="-128"/>
                <a:ea typeface="Kozuka Mincho Pr6N L" panose="02020300000000000000" pitchFamily="18" charset="-128"/>
              </a:rPr>
              <a:t>berbagai</a:t>
            </a:r>
            <a:r>
              <a:rPr lang="en-US" sz="3800" dirty="0">
                <a:latin typeface="Kozuka Mincho Pr6N L" panose="02020300000000000000" pitchFamily="18" charset="-128"/>
                <a:ea typeface="Kozuka Mincho Pr6N L" panose="02020300000000000000" pitchFamily="18" charset="-128"/>
              </a:rPr>
              <a:t> </a:t>
            </a:r>
            <a:r>
              <a:rPr lang="en-US" sz="3800" dirty="0" err="1">
                <a:latin typeface="Kozuka Mincho Pr6N L" panose="02020300000000000000" pitchFamily="18" charset="-128"/>
                <a:ea typeface="Kozuka Mincho Pr6N L" panose="02020300000000000000" pitchFamily="18" charset="-128"/>
              </a:rPr>
              <a:t>akun</a:t>
            </a:r>
            <a:r>
              <a:rPr lang="en-US" sz="3800" dirty="0">
                <a:latin typeface="Kozuka Mincho Pr6N L" panose="02020300000000000000" pitchFamily="18" charset="-128"/>
                <a:ea typeface="Kozuka Mincho Pr6N L" panose="02020300000000000000" pitchFamily="18" charset="-128"/>
              </a:rPr>
              <a:t>.</a:t>
            </a:r>
          </a:p>
          <a:p>
            <a:pPr marL="0" indent="0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753420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A990D-E947-2D90-5081-F58B232BF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APA TUJUAN APLIKASI PASSWORD INVENTORY? (2)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C9062-6E29-C315-17D5-722E10B14F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>
                <a:latin typeface="Kozuka Mincho Pr6N L" panose="02020300000000000000" pitchFamily="18" charset="-128"/>
                <a:ea typeface="Kozuka Mincho Pr6N L" panose="02020300000000000000" pitchFamily="18" charset="-128"/>
              </a:rPr>
              <a:t>Dan </a:t>
            </a:r>
            <a:r>
              <a:rPr lang="en-US" sz="3600" dirty="0" err="1">
                <a:latin typeface="Kozuka Mincho Pr6N L" panose="02020300000000000000" pitchFamily="18" charset="-128"/>
                <a:ea typeface="Kozuka Mincho Pr6N L" panose="02020300000000000000" pitchFamily="18" charset="-128"/>
              </a:rPr>
              <a:t>dalam</a:t>
            </a:r>
            <a:r>
              <a:rPr lang="en-US" sz="3600" dirty="0">
                <a:latin typeface="Kozuka Mincho Pr6N L" panose="02020300000000000000" pitchFamily="18" charset="-128"/>
                <a:ea typeface="Kozuka Mincho Pr6N L" panose="02020300000000000000" pitchFamily="18" charset="-128"/>
              </a:rPr>
              <a:t> </a:t>
            </a:r>
            <a:r>
              <a:rPr lang="en-US" sz="3600" dirty="0" err="1">
                <a:latin typeface="Kozuka Mincho Pr6N L" panose="02020300000000000000" pitchFamily="18" charset="-128"/>
                <a:ea typeface="Kozuka Mincho Pr6N L" panose="02020300000000000000" pitchFamily="18" charset="-128"/>
              </a:rPr>
              <a:t>aplikasi</a:t>
            </a:r>
            <a:r>
              <a:rPr lang="en-US" sz="3600" dirty="0">
                <a:latin typeface="Kozuka Mincho Pr6N L" panose="02020300000000000000" pitchFamily="18" charset="-128"/>
                <a:ea typeface="Kozuka Mincho Pr6N L" panose="02020300000000000000" pitchFamily="18" charset="-128"/>
              </a:rPr>
              <a:t> masing” juga </a:t>
            </a:r>
            <a:r>
              <a:rPr lang="en-US" sz="3600" dirty="0" err="1">
                <a:latin typeface="Kozuka Mincho Pr6N L" panose="02020300000000000000" pitchFamily="18" charset="-128"/>
                <a:ea typeface="Kozuka Mincho Pr6N L" panose="02020300000000000000" pitchFamily="18" charset="-128"/>
              </a:rPr>
              <a:t>terkadang</a:t>
            </a:r>
            <a:r>
              <a:rPr lang="en-US" sz="3600" dirty="0">
                <a:latin typeface="Kozuka Mincho Pr6N L" panose="02020300000000000000" pitchFamily="18" charset="-128"/>
                <a:ea typeface="Kozuka Mincho Pr6N L" panose="02020300000000000000" pitchFamily="18" charset="-128"/>
              </a:rPr>
              <a:t> </a:t>
            </a:r>
            <a:r>
              <a:rPr lang="en-US" sz="3600" dirty="0" err="1">
                <a:latin typeface="Kozuka Mincho Pr6N L" panose="02020300000000000000" pitchFamily="18" charset="-128"/>
                <a:ea typeface="Kozuka Mincho Pr6N L" panose="02020300000000000000" pitchFamily="18" charset="-128"/>
              </a:rPr>
              <a:t>harus</a:t>
            </a:r>
            <a:r>
              <a:rPr lang="en-US" sz="3600" dirty="0">
                <a:latin typeface="Kozuka Mincho Pr6N L" panose="02020300000000000000" pitchFamily="18" charset="-128"/>
                <a:ea typeface="Kozuka Mincho Pr6N L" panose="02020300000000000000" pitchFamily="18" charset="-128"/>
              </a:rPr>
              <a:t> </a:t>
            </a:r>
            <a:r>
              <a:rPr lang="en-US" sz="3600" dirty="0" err="1">
                <a:latin typeface="Kozuka Mincho Pr6N L" panose="02020300000000000000" pitchFamily="18" charset="-128"/>
                <a:ea typeface="Kozuka Mincho Pr6N L" panose="02020300000000000000" pitchFamily="18" charset="-128"/>
              </a:rPr>
              <a:t>mendapatkan</a:t>
            </a:r>
            <a:r>
              <a:rPr lang="en-US" sz="3600" dirty="0">
                <a:latin typeface="Kozuka Mincho Pr6N L" panose="02020300000000000000" pitchFamily="18" charset="-128"/>
                <a:ea typeface="Kozuka Mincho Pr6N L" panose="02020300000000000000" pitchFamily="18" charset="-128"/>
              </a:rPr>
              <a:t> </a:t>
            </a:r>
            <a:r>
              <a:rPr lang="en-US" sz="3600" dirty="0" err="1">
                <a:latin typeface="Kozuka Mincho Pr6N L" panose="02020300000000000000" pitchFamily="18" charset="-128"/>
                <a:ea typeface="Kozuka Mincho Pr6N L" panose="02020300000000000000" pitchFamily="18" charset="-128"/>
              </a:rPr>
              <a:t>perubahan</a:t>
            </a:r>
            <a:r>
              <a:rPr lang="en-US" sz="3600" dirty="0">
                <a:latin typeface="Kozuka Mincho Pr6N L" panose="02020300000000000000" pitchFamily="18" charset="-128"/>
                <a:ea typeface="Kozuka Mincho Pr6N L" panose="02020300000000000000" pitchFamily="18" charset="-128"/>
              </a:rPr>
              <a:t> password </a:t>
            </a:r>
            <a:r>
              <a:rPr lang="en-US" sz="3600" dirty="0" err="1">
                <a:latin typeface="Kozuka Mincho Pr6N L" panose="02020300000000000000" pitchFamily="18" charset="-128"/>
                <a:ea typeface="Kozuka Mincho Pr6N L" panose="02020300000000000000" pitchFamily="18" charset="-128"/>
              </a:rPr>
              <a:t>berkala</a:t>
            </a:r>
            <a:r>
              <a:rPr lang="en-US" sz="3600" dirty="0">
                <a:latin typeface="Kozuka Mincho Pr6N L" panose="02020300000000000000" pitchFamily="18" charset="-128"/>
                <a:ea typeface="Kozuka Mincho Pr6N L" panose="02020300000000000000" pitchFamily="18" charset="-128"/>
              </a:rPr>
              <a:t> demi </a:t>
            </a:r>
            <a:r>
              <a:rPr lang="en-US" sz="3600" dirty="0" err="1">
                <a:latin typeface="Kozuka Mincho Pr6N L" panose="02020300000000000000" pitchFamily="18" charset="-128"/>
                <a:ea typeface="Kozuka Mincho Pr6N L" panose="02020300000000000000" pitchFamily="18" charset="-128"/>
              </a:rPr>
              <a:t>keamanan</a:t>
            </a:r>
            <a:r>
              <a:rPr lang="en-US" sz="3600" dirty="0">
                <a:latin typeface="Kozuka Mincho Pr6N L" panose="02020300000000000000" pitchFamily="18" charset="-128"/>
                <a:ea typeface="Kozuka Mincho Pr6N L" panose="02020300000000000000" pitchFamily="18" charset="-128"/>
              </a:rPr>
              <a:t> </a:t>
            </a:r>
            <a:r>
              <a:rPr lang="en-US" sz="3600" dirty="0" err="1">
                <a:latin typeface="Kozuka Mincho Pr6N L" panose="02020300000000000000" pitchFamily="18" charset="-128"/>
                <a:ea typeface="Kozuka Mincho Pr6N L" panose="02020300000000000000" pitchFamily="18" charset="-128"/>
              </a:rPr>
              <a:t>akun</a:t>
            </a:r>
            <a:r>
              <a:rPr lang="en-US" sz="3600" dirty="0">
                <a:latin typeface="Kozuka Mincho Pr6N L" panose="02020300000000000000" pitchFamily="18" charset="-128"/>
                <a:ea typeface="Kozuka Mincho Pr6N L" panose="02020300000000000000" pitchFamily="18" charset="-128"/>
              </a:rPr>
              <a:t>.</a:t>
            </a:r>
          </a:p>
          <a:p>
            <a:r>
              <a:rPr lang="en-ID" sz="3600" dirty="0" err="1">
                <a:latin typeface="Kozuka Mincho Pr6N L" panose="02020300000000000000" pitchFamily="18" charset="-128"/>
                <a:ea typeface="Kozuka Mincho Pr6N L" panose="02020300000000000000" pitchFamily="18" charset="-128"/>
              </a:rPr>
              <a:t>Aplikasi</a:t>
            </a:r>
            <a:r>
              <a:rPr lang="en-ID" sz="3600" dirty="0">
                <a:latin typeface="Kozuka Mincho Pr6N L" panose="02020300000000000000" pitchFamily="18" charset="-128"/>
                <a:ea typeface="Kozuka Mincho Pr6N L" panose="02020300000000000000" pitchFamily="18" charset="-128"/>
              </a:rPr>
              <a:t> password inventory </a:t>
            </a:r>
            <a:r>
              <a:rPr lang="en-ID" sz="3600" dirty="0" err="1">
                <a:latin typeface="Kozuka Mincho Pr6N L" panose="02020300000000000000" pitchFamily="18" charset="-128"/>
                <a:ea typeface="Kozuka Mincho Pr6N L" panose="02020300000000000000" pitchFamily="18" charset="-128"/>
              </a:rPr>
              <a:t>dibuat</a:t>
            </a:r>
            <a:r>
              <a:rPr lang="en-ID" sz="3600" dirty="0">
                <a:latin typeface="Kozuka Mincho Pr6N L" panose="02020300000000000000" pitchFamily="18" charset="-128"/>
                <a:ea typeface="Kozuka Mincho Pr6N L" panose="02020300000000000000" pitchFamily="18" charset="-128"/>
              </a:rPr>
              <a:t> </a:t>
            </a:r>
            <a:r>
              <a:rPr lang="en-ID" sz="3600" dirty="0" err="1">
                <a:latin typeface="Kozuka Mincho Pr6N L" panose="02020300000000000000" pitchFamily="18" charset="-128"/>
                <a:ea typeface="Kozuka Mincho Pr6N L" panose="02020300000000000000" pitchFamily="18" charset="-128"/>
              </a:rPr>
              <a:t>yaitu</a:t>
            </a:r>
            <a:r>
              <a:rPr lang="en-ID" sz="3600" dirty="0">
                <a:latin typeface="Kozuka Mincho Pr6N L" panose="02020300000000000000" pitchFamily="18" charset="-128"/>
                <a:ea typeface="Kozuka Mincho Pr6N L" panose="02020300000000000000" pitchFamily="18" charset="-128"/>
              </a:rPr>
              <a:t> </a:t>
            </a:r>
            <a:r>
              <a:rPr lang="en-ID" sz="3600" dirty="0" err="1">
                <a:latin typeface="Kozuka Mincho Pr6N L" panose="02020300000000000000" pitchFamily="18" charset="-128"/>
                <a:ea typeface="Kozuka Mincho Pr6N L" panose="02020300000000000000" pitchFamily="18" charset="-128"/>
              </a:rPr>
              <a:t>bertujuan</a:t>
            </a:r>
            <a:r>
              <a:rPr lang="en-ID" sz="3600" dirty="0">
                <a:latin typeface="Kozuka Mincho Pr6N L" panose="02020300000000000000" pitchFamily="18" charset="-128"/>
                <a:ea typeface="Kozuka Mincho Pr6N L" panose="02020300000000000000" pitchFamily="18" charset="-128"/>
              </a:rPr>
              <a:t> </a:t>
            </a:r>
            <a:r>
              <a:rPr lang="en-ID" sz="3600" dirty="0" err="1">
                <a:latin typeface="Kozuka Mincho Pr6N L" panose="02020300000000000000" pitchFamily="18" charset="-128"/>
                <a:ea typeface="Kozuka Mincho Pr6N L" panose="02020300000000000000" pitchFamily="18" charset="-128"/>
              </a:rPr>
              <a:t>untuk</a:t>
            </a:r>
            <a:r>
              <a:rPr lang="en-ID" sz="3600" dirty="0">
                <a:latin typeface="Kozuka Mincho Pr6N L" panose="02020300000000000000" pitchFamily="18" charset="-128"/>
                <a:ea typeface="Kozuka Mincho Pr6N L" panose="02020300000000000000" pitchFamily="18" charset="-128"/>
              </a:rPr>
              <a:t> </a:t>
            </a:r>
            <a:r>
              <a:rPr lang="en-ID" sz="3600" dirty="0" err="1">
                <a:latin typeface="Kozuka Mincho Pr6N L" panose="02020300000000000000" pitchFamily="18" charset="-128"/>
                <a:ea typeface="Kozuka Mincho Pr6N L" panose="02020300000000000000" pitchFamily="18" charset="-128"/>
              </a:rPr>
              <a:t>menyimpan</a:t>
            </a:r>
            <a:r>
              <a:rPr lang="en-ID" sz="3600" dirty="0">
                <a:latin typeface="Kozuka Mincho Pr6N L" panose="02020300000000000000" pitchFamily="18" charset="-128"/>
                <a:ea typeface="Kozuka Mincho Pr6N L" panose="02020300000000000000" pitchFamily="18" charset="-128"/>
              </a:rPr>
              <a:t> password </a:t>
            </a:r>
            <a:r>
              <a:rPr lang="en-ID" sz="3600" dirty="0" err="1">
                <a:latin typeface="Kozuka Mincho Pr6N L" panose="02020300000000000000" pitchFamily="18" charset="-128"/>
                <a:ea typeface="Kozuka Mincho Pr6N L" panose="02020300000000000000" pitchFamily="18" charset="-128"/>
              </a:rPr>
              <a:t>akun</a:t>
            </a:r>
            <a:r>
              <a:rPr lang="en-ID" sz="3600" dirty="0">
                <a:latin typeface="Kozuka Mincho Pr6N L" panose="02020300000000000000" pitchFamily="18" charset="-128"/>
                <a:ea typeface="Kozuka Mincho Pr6N L" panose="02020300000000000000" pitchFamily="18" charset="-128"/>
              </a:rPr>
              <a:t> media </a:t>
            </a:r>
            <a:r>
              <a:rPr lang="en-ID" sz="3600" dirty="0" err="1">
                <a:latin typeface="Kozuka Mincho Pr6N L" panose="02020300000000000000" pitchFamily="18" charset="-128"/>
                <a:ea typeface="Kozuka Mincho Pr6N L" panose="02020300000000000000" pitchFamily="18" charset="-128"/>
              </a:rPr>
              <a:t>sosial</a:t>
            </a:r>
            <a:r>
              <a:rPr lang="en-ID" sz="3600" dirty="0">
                <a:latin typeface="Kozuka Mincho Pr6N L" panose="02020300000000000000" pitchFamily="18" charset="-128"/>
                <a:ea typeface="Kozuka Mincho Pr6N L" panose="02020300000000000000" pitchFamily="18" charset="-128"/>
              </a:rPr>
              <a:t> </a:t>
            </a:r>
            <a:r>
              <a:rPr lang="en-ID" sz="3600" dirty="0" err="1">
                <a:latin typeface="Kozuka Mincho Pr6N L" panose="02020300000000000000" pitchFamily="18" charset="-128"/>
                <a:ea typeface="Kozuka Mincho Pr6N L" panose="02020300000000000000" pitchFamily="18" charset="-128"/>
              </a:rPr>
              <a:t>kita</a:t>
            </a:r>
            <a:r>
              <a:rPr lang="en-ID" sz="3600" dirty="0">
                <a:latin typeface="Kozuka Mincho Pr6N L" panose="02020300000000000000" pitchFamily="18" charset="-128"/>
                <a:ea typeface="Kozuka Mincho Pr6N L" panose="02020300000000000000" pitchFamily="18" charset="-128"/>
              </a:rPr>
              <a:t> ,yang </a:t>
            </a:r>
            <a:r>
              <a:rPr lang="en-ID" sz="3600" dirty="0" err="1">
                <a:latin typeface="Kozuka Mincho Pr6N L" panose="02020300000000000000" pitchFamily="18" charset="-128"/>
                <a:ea typeface="Kozuka Mincho Pr6N L" panose="02020300000000000000" pitchFamily="18" charset="-128"/>
              </a:rPr>
              <a:t>dimana</a:t>
            </a:r>
            <a:r>
              <a:rPr lang="en-ID" sz="3600" dirty="0">
                <a:latin typeface="Kozuka Mincho Pr6N L" panose="02020300000000000000" pitchFamily="18" charset="-128"/>
                <a:ea typeface="Kozuka Mincho Pr6N L" panose="02020300000000000000" pitchFamily="18" charset="-128"/>
              </a:rPr>
              <a:t> </a:t>
            </a:r>
            <a:r>
              <a:rPr lang="en-ID" sz="3600" dirty="0" err="1">
                <a:latin typeface="Kozuka Mincho Pr6N L" panose="02020300000000000000" pitchFamily="18" charset="-128"/>
                <a:ea typeface="Kozuka Mincho Pr6N L" panose="02020300000000000000" pitchFamily="18" charset="-128"/>
              </a:rPr>
              <a:t>dalam</a:t>
            </a:r>
            <a:r>
              <a:rPr lang="en-ID" sz="3600" dirty="0">
                <a:latin typeface="Kozuka Mincho Pr6N L" panose="02020300000000000000" pitchFamily="18" charset="-128"/>
                <a:ea typeface="Kozuka Mincho Pr6N L" panose="02020300000000000000" pitchFamily="18" charset="-128"/>
              </a:rPr>
              <a:t> </a:t>
            </a:r>
            <a:r>
              <a:rPr lang="en-ID" sz="3600" dirty="0" err="1">
                <a:latin typeface="Kozuka Mincho Pr6N L" panose="02020300000000000000" pitchFamily="18" charset="-128"/>
                <a:ea typeface="Kozuka Mincho Pr6N L" panose="02020300000000000000" pitchFamily="18" charset="-128"/>
              </a:rPr>
              <a:t>aplikasi</a:t>
            </a:r>
            <a:r>
              <a:rPr lang="en-ID" sz="3600" dirty="0">
                <a:latin typeface="Kozuka Mincho Pr6N L" panose="02020300000000000000" pitchFamily="18" charset="-128"/>
                <a:ea typeface="Kozuka Mincho Pr6N L" panose="02020300000000000000" pitchFamily="18" charset="-128"/>
              </a:rPr>
              <a:t> password inventory </a:t>
            </a:r>
            <a:r>
              <a:rPr lang="en-ID" sz="3600" dirty="0" err="1">
                <a:latin typeface="Kozuka Mincho Pr6N L" panose="02020300000000000000" pitchFamily="18" charset="-128"/>
                <a:ea typeface="Kozuka Mincho Pr6N L" panose="02020300000000000000" pitchFamily="18" charset="-128"/>
              </a:rPr>
              <a:t>kita</a:t>
            </a:r>
            <a:r>
              <a:rPr lang="en-ID" sz="3600" dirty="0">
                <a:latin typeface="Kozuka Mincho Pr6N L" panose="02020300000000000000" pitchFamily="18" charset="-128"/>
                <a:ea typeface="Kozuka Mincho Pr6N L" panose="02020300000000000000" pitchFamily="18" charset="-128"/>
              </a:rPr>
              <a:t> </a:t>
            </a:r>
            <a:r>
              <a:rPr lang="en-ID" sz="3600" dirty="0" err="1">
                <a:latin typeface="Kozuka Mincho Pr6N L" panose="02020300000000000000" pitchFamily="18" charset="-128"/>
                <a:ea typeface="Kozuka Mincho Pr6N L" panose="02020300000000000000" pitchFamily="18" charset="-128"/>
              </a:rPr>
              <a:t>dapat</a:t>
            </a:r>
            <a:r>
              <a:rPr lang="en-ID" sz="3600" dirty="0">
                <a:latin typeface="Kozuka Mincho Pr6N L" panose="02020300000000000000" pitchFamily="18" charset="-128"/>
                <a:ea typeface="Kozuka Mincho Pr6N L" panose="02020300000000000000" pitchFamily="18" charset="-128"/>
              </a:rPr>
              <a:t> </a:t>
            </a:r>
            <a:r>
              <a:rPr lang="en-ID" sz="3600" dirty="0" err="1">
                <a:latin typeface="Kozuka Mincho Pr6N L" panose="02020300000000000000" pitchFamily="18" charset="-128"/>
                <a:ea typeface="Kozuka Mincho Pr6N L" panose="02020300000000000000" pitchFamily="18" charset="-128"/>
              </a:rPr>
              <a:t>dengan</a:t>
            </a:r>
            <a:r>
              <a:rPr lang="en-ID" sz="3600" dirty="0">
                <a:latin typeface="Kozuka Mincho Pr6N L" panose="02020300000000000000" pitchFamily="18" charset="-128"/>
                <a:ea typeface="Kozuka Mincho Pr6N L" panose="02020300000000000000" pitchFamily="18" charset="-128"/>
              </a:rPr>
              <a:t> </a:t>
            </a:r>
            <a:r>
              <a:rPr lang="en-ID" sz="3600" dirty="0" err="1">
                <a:latin typeface="Kozuka Mincho Pr6N L" panose="02020300000000000000" pitchFamily="18" charset="-128"/>
                <a:ea typeface="Kozuka Mincho Pr6N L" panose="02020300000000000000" pitchFamily="18" charset="-128"/>
              </a:rPr>
              <a:t>mudah</a:t>
            </a:r>
            <a:r>
              <a:rPr lang="en-ID" sz="3600" dirty="0">
                <a:latin typeface="Kozuka Mincho Pr6N L" panose="02020300000000000000" pitchFamily="18" charset="-128"/>
                <a:ea typeface="Kozuka Mincho Pr6N L" panose="02020300000000000000" pitchFamily="18" charset="-128"/>
              </a:rPr>
              <a:t> </a:t>
            </a:r>
            <a:r>
              <a:rPr lang="en-ID" sz="3600" dirty="0" err="1">
                <a:latin typeface="Kozuka Mincho Pr6N L" panose="02020300000000000000" pitchFamily="18" charset="-128"/>
                <a:ea typeface="Kozuka Mincho Pr6N L" panose="02020300000000000000" pitchFamily="18" charset="-128"/>
              </a:rPr>
              <a:t>mencari</a:t>
            </a:r>
            <a:r>
              <a:rPr lang="en-ID" sz="3600" dirty="0">
                <a:latin typeface="Kozuka Mincho Pr6N L" panose="02020300000000000000" pitchFamily="18" charset="-128"/>
                <a:ea typeface="Kozuka Mincho Pr6N L" panose="02020300000000000000" pitchFamily="18" charset="-128"/>
              </a:rPr>
              <a:t> </a:t>
            </a:r>
            <a:r>
              <a:rPr lang="en-ID" sz="3600" dirty="0" err="1">
                <a:latin typeface="Kozuka Mincho Pr6N L" panose="02020300000000000000" pitchFamily="18" charset="-128"/>
                <a:ea typeface="Kozuka Mincho Pr6N L" panose="02020300000000000000" pitchFamily="18" charset="-128"/>
              </a:rPr>
              <a:t>akun</a:t>
            </a:r>
            <a:r>
              <a:rPr lang="en-ID" sz="3600" dirty="0">
                <a:latin typeface="Kozuka Mincho Pr6N L" panose="02020300000000000000" pitchFamily="18" charset="-128"/>
                <a:ea typeface="Kozuka Mincho Pr6N L" panose="02020300000000000000" pitchFamily="18" charset="-128"/>
              </a:rPr>
              <a:t> </a:t>
            </a:r>
            <a:r>
              <a:rPr lang="en-ID" sz="3600" dirty="0" err="1">
                <a:latin typeface="Kozuka Mincho Pr6N L" panose="02020300000000000000" pitchFamily="18" charset="-128"/>
                <a:ea typeface="Kozuka Mincho Pr6N L" panose="02020300000000000000" pitchFamily="18" charset="-128"/>
              </a:rPr>
              <a:t>kita</a:t>
            </a:r>
            <a:r>
              <a:rPr lang="en-ID" sz="3600" dirty="0">
                <a:latin typeface="Kozuka Mincho Pr6N L" panose="02020300000000000000" pitchFamily="18" charset="-128"/>
                <a:ea typeface="Kozuka Mincho Pr6N L" panose="02020300000000000000" pitchFamily="18" charset="-128"/>
              </a:rPr>
              <a:t> dan </a:t>
            </a:r>
            <a:r>
              <a:rPr lang="en-ID" sz="3600" dirty="0" err="1">
                <a:latin typeface="Kozuka Mincho Pr6N L" panose="02020300000000000000" pitchFamily="18" charset="-128"/>
                <a:ea typeface="Kozuka Mincho Pr6N L" panose="02020300000000000000" pitchFamily="18" charset="-128"/>
              </a:rPr>
              <a:t>mengelola</a:t>
            </a:r>
            <a:r>
              <a:rPr lang="en-ID" sz="3600" dirty="0">
                <a:latin typeface="Kozuka Mincho Pr6N L" panose="02020300000000000000" pitchFamily="18" charset="-128"/>
                <a:ea typeface="Kozuka Mincho Pr6N L" panose="02020300000000000000" pitchFamily="18" charset="-128"/>
              </a:rPr>
              <a:t> password </a:t>
            </a:r>
            <a:r>
              <a:rPr lang="en-ID" sz="3600" dirty="0" err="1">
                <a:latin typeface="Kozuka Mincho Pr6N L" panose="02020300000000000000" pitchFamily="18" charset="-128"/>
                <a:ea typeface="Kozuka Mincho Pr6N L" panose="02020300000000000000" pitchFamily="18" charset="-128"/>
              </a:rPr>
              <a:t>kita</a:t>
            </a:r>
            <a:r>
              <a:rPr lang="en-ID" sz="3600" dirty="0">
                <a:latin typeface="Kozuka Mincho Pr6N L" panose="02020300000000000000" pitchFamily="18" charset="-128"/>
                <a:ea typeface="Kozuka Mincho Pr6N L" panose="02020300000000000000" pitchFamily="18" charset="-128"/>
              </a:rPr>
              <a:t>.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045756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84687-68F3-6346-B6C0-328F0F89C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SISTEM PADA PASSWORD INVENTORY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7A019-2232-4B26-DF78-E86A6378E2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 err="1"/>
              <a:t>Menghasilkan</a:t>
            </a:r>
            <a:r>
              <a:rPr lang="en-ID" dirty="0"/>
              <a:t> </a:t>
            </a:r>
            <a:r>
              <a:rPr lang="en-ID" dirty="0" err="1"/>
              <a:t>sistem</a:t>
            </a:r>
            <a:r>
              <a:rPr lang="en-ID" dirty="0"/>
              <a:t> yang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digunakan</a:t>
            </a:r>
            <a:r>
              <a:rPr lang="en-ID" dirty="0"/>
              <a:t> (usable),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manfaat</a:t>
            </a:r>
            <a:r>
              <a:rPr lang="en-ID" dirty="0"/>
              <a:t> (useful), dan </a:t>
            </a:r>
            <a:r>
              <a:rPr lang="en-ID" dirty="0" err="1"/>
              <a:t>mudah</a:t>
            </a:r>
            <a:r>
              <a:rPr lang="en-ID" dirty="0"/>
              <a:t> </a:t>
            </a:r>
            <a:r>
              <a:rPr lang="en-ID" dirty="0" err="1"/>
              <a:t>dioperasikan</a:t>
            </a:r>
            <a:r>
              <a:rPr lang="en-ID" dirty="0"/>
              <a:t> oleh </a:t>
            </a:r>
            <a:r>
              <a:rPr lang="en-ID" dirty="0" err="1"/>
              <a:t>pengguna</a:t>
            </a:r>
            <a:r>
              <a:rPr lang="en-ID" dirty="0"/>
              <a:t> (user friendly).</a:t>
            </a:r>
          </a:p>
          <a:p>
            <a:r>
              <a:rPr lang="en-ID" dirty="0" err="1"/>
              <a:t>Efektifitas</a:t>
            </a:r>
            <a:r>
              <a:rPr lang="en-ID" dirty="0"/>
              <a:t> dan </a:t>
            </a:r>
            <a:r>
              <a:rPr lang="en-ID" dirty="0" err="1"/>
              <a:t>Efisiensi</a:t>
            </a:r>
            <a:r>
              <a:rPr lang="en-ID" dirty="0"/>
              <a:t>,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berpengaruh</a:t>
            </a:r>
            <a:r>
              <a:rPr lang="en-ID" dirty="0"/>
              <a:t> pada </a:t>
            </a:r>
            <a:r>
              <a:rPr lang="en-ID" dirty="0" err="1"/>
              <a:t>produktifitas</a:t>
            </a:r>
            <a:r>
              <a:rPr lang="en-ID" dirty="0"/>
              <a:t> </a:t>
            </a:r>
            <a:r>
              <a:rPr lang="en-ID" dirty="0" err="1"/>
              <a:t>kerja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penggunanya</a:t>
            </a:r>
            <a:r>
              <a:rPr lang="en-ID" dirty="0"/>
              <a:t> dan </a:t>
            </a:r>
            <a:r>
              <a:rPr lang="en-ID" dirty="0" err="1"/>
              <a:t>sistem</a:t>
            </a:r>
            <a:r>
              <a:rPr lang="en-ID" dirty="0"/>
              <a:t> yang </a:t>
            </a:r>
            <a:r>
              <a:rPr lang="en-ID" dirty="0" err="1"/>
              <a:t>dibuat</a:t>
            </a:r>
            <a:r>
              <a:rPr lang="en-ID" dirty="0"/>
              <a:t> </a:t>
            </a:r>
            <a:r>
              <a:rPr lang="en-ID" dirty="0" err="1"/>
              <a:t>harus</a:t>
            </a:r>
            <a:r>
              <a:rPr lang="en-ID" dirty="0"/>
              <a:t> </a:t>
            </a:r>
            <a:r>
              <a:rPr lang="en-ID" dirty="0" err="1"/>
              <a:t>berfungsi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baik</a:t>
            </a:r>
            <a:r>
              <a:rPr lang="en-ID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448362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7AC18-FD24-8A99-5725-C818E54EA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00B0F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TAMPILAN APLIKASI PASSWORD INVENTORY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91F97EB-B788-41B3-F38E-6CC5479F6A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1095" y="1690688"/>
            <a:ext cx="8624711" cy="4851400"/>
          </a:xfrm>
        </p:spPr>
      </p:pic>
    </p:spTree>
    <p:extLst>
      <p:ext uri="{BB962C8B-B14F-4D97-AF65-F5344CB8AC3E}">
        <p14:creationId xmlns:p14="http://schemas.microsoft.com/office/powerpoint/2010/main" val="35788350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5445C-2922-91A1-DC03-75DBA3DC5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00B0F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TAMPILAN APLIKASI PASSWORD INVENTORY(2)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7B2A934-C2A1-8565-F286-86235D065C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4158181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A201C-D7FB-5B78-6277-D22B265AC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00B0F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MENGGUNAKAN APLIKASI PASSWORD INVENTORY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30363EF-019C-65CD-2209-BD6842A531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8602" t="10143" r="19464" b="23094"/>
          <a:stretch/>
        </p:blipFill>
        <p:spPr>
          <a:xfrm>
            <a:off x="390525" y="2139950"/>
            <a:ext cx="4791076" cy="2905126"/>
          </a:xfr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837D88B-332F-3B92-97F4-218C5C0F6690}"/>
              </a:ext>
            </a:extLst>
          </p:cNvPr>
          <p:cNvSpPr/>
          <p:nvPr/>
        </p:nvSpPr>
        <p:spPr>
          <a:xfrm>
            <a:off x="6800850" y="2343150"/>
            <a:ext cx="3752850" cy="23526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6B28DE-1A2E-0567-C0BE-A04C759EF349}"/>
              </a:ext>
            </a:extLst>
          </p:cNvPr>
          <p:cNvSpPr txBox="1"/>
          <p:nvPr/>
        </p:nvSpPr>
        <p:spPr>
          <a:xfrm>
            <a:off x="7010401" y="2505075"/>
            <a:ext cx="3352799" cy="20313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CARA MENGGUNAKAN  :</a:t>
            </a:r>
          </a:p>
          <a:p>
            <a:pPr marL="342900" indent="-342900">
              <a:buAutoNum type="arabicPeriod"/>
            </a:pPr>
            <a:r>
              <a:rPr lang="en-US" dirty="0"/>
              <a:t>Isi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Isi username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akun</a:t>
            </a:r>
            <a:r>
              <a:rPr lang="en-US" dirty="0"/>
              <a:t> </a:t>
            </a:r>
            <a:r>
              <a:rPr lang="en-US" dirty="0" err="1"/>
              <a:t>tersebut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Masukkan </a:t>
            </a:r>
            <a:r>
              <a:rPr lang="en-US" dirty="0" err="1"/>
              <a:t>passwordnya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Lalu </a:t>
            </a:r>
            <a:r>
              <a:rPr lang="en-US" dirty="0" err="1"/>
              <a:t>klik</a:t>
            </a:r>
            <a:r>
              <a:rPr lang="en-US" dirty="0"/>
              <a:t> Add item.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2360741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</TotalTime>
  <Words>316</Words>
  <Application>Microsoft Office PowerPoint</Application>
  <PresentationFormat>Widescreen</PresentationFormat>
  <Paragraphs>30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Adobe Gothic Std B</vt:lpstr>
      <vt:lpstr>Kozuka Mincho Pr6N L</vt:lpstr>
      <vt:lpstr>Arial</vt:lpstr>
      <vt:lpstr>Calibri</vt:lpstr>
      <vt:lpstr>Calibri Light</vt:lpstr>
      <vt:lpstr>Office Theme</vt:lpstr>
      <vt:lpstr>NAMA : TIMOTEUS SIMANJUNTAK (212406005)</vt:lpstr>
      <vt:lpstr>PASSWORD INVENTORY</vt:lpstr>
      <vt:lpstr>APA ITU PASSWORD INVENTORY?</vt:lpstr>
      <vt:lpstr>APA TUJUAN APLIKASI PASSWORD INVENTORY?</vt:lpstr>
      <vt:lpstr>APA TUJUAN APLIKASI PASSWORD INVENTORY? (2)</vt:lpstr>
      <vt:lpstr>SISTEM PADA PASSWORD INVENTORY</vt:lpstr>
      <vt:lpstr>TAMPILAN APLIKASI PASSWORD INVENTORY</vt:lpstr>
      <vt:lpstr>TAMPILAN APLIKASI PASSWORD INVENTORY(2)</vt:lpstr>
      <vt:lpstr>MENGGUNAKAN APLIKASI PASSWORD INVENTORY</vt:lpstr>
      <vt:lpstr>MENGGUNAKAN APLIKASI PASSWORD INVENTORY</vt:lpstr>
      <vt:lpstr>SEKIAN DAN TERIMAKASIH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PASSWORD INVENTORY</dc:title>
  <dc:creator>Teus Jntk</dc:creator>
  <cp:lastModifiedBy>Teus Jntk</cp:lastModifiedBy>
  <cp:revision>4</cp:revision>
  <dcterms:created xsi:type="dcterms:W3CDTF">2023-05-22T04:38:52Z</dcterms:created>
  <dcterms:modified xsi:type="dcterms:W3CDTF">2023-05-22T09:36:46Z</dcterms:modified>
</cp:coreProperties>
</file>