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B0AED9-E611-4102-B2B7-E31DA0D581C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5FD9D8-A8CC-4A14-866E-ED75CA104B5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620688"/>
            <a:ext cx="8229600" cy="2579712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4000" dirty="0" smtClean="0"/>
              <a:t>Projet Java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Gestion </a:t>
            </a:r>
            <a:br>
              <a:rPr lang="fr-FR" sz="3600" dirty="0" smtClean="0"/>
            </a:br>
            <a:r>
              <a:rPr lang="fr-FR" sz="3600" dirty="0" smtClean="0"/>
              <a:t>de festival de musique</a:t>
            </a:r>
            <a:br>
              <a:rPr lang="fr-FR" sz="3600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Document </a:t>
            </a:r>
            <a:r>
              <a:rPr lang="fr-FR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fr-FR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fr-FR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l’installation de l’application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L’installation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dossier et nommez le Festival dans le </a:t>
            </a:r>
            <a:r>
              <a:rPr lang="fr-FR" dirty="0" err="1" smtClean="0"/>
              <a:t>workspace</a:t>
            </a:r>
            <a:r>
              <a:rPr lang="fr-FR" dirty="0" smtClean="0"/>
              <a:t> :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140968"/>
            <a:ext cx="8208912" cy="1995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nouveau projet dans Eclipse et nommez le « Festival »: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Sans titre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564904"/>
            <a:ext cx="8136904" cy="3874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Téléchargez le dossier Jav-master.zip sur votre bureau  dans un dossier et ensuite décompressez le dans le même dossier.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Sans titre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573016"/>
            <a:ext cx="8208912" cy="1680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Importez le dossier festif dans l’environnement java </a:t>
            </a:r>
            <a:r>
              <a:rPr lang="fr-FR" dirty="0" err="1" smtClean="0"/>
              <a:t>eclipse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Sans titre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564904"/>
            <a:ext cx="3421210" cy="2879470"/>
          </a:xfrm>
          <a:prstGeom prst="rect">
            <a:avLst/>
          </a:prstGeom>
        </p:spPr>
      </p:pic>
      <p:pic>
        <p:nvPicPr>
          <p:cNvPr id="7" name="Image 6" descr="Sans titre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564904"/>
            <a:ext cx="5076056" cy="4083338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3707904" y="393305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/>
          <a:lstStyle/>
          <a:p>
            <a:endParaRPr lang="fr-FR" dirty="0" smtClean="0"/>
          </a:p>
          <a:p>
            <a:r>
              <a:rPr lang="fr-FR" sz="2400" dirty="0" err="1" smtClean="0"/>
              <a:t>Mysql.connector-java</a:t>
            </a:r>
            <a:r>
              <a:rPr lang="fr-FR" sz="2400" dirty="0" smtClean="0"/>
              <a:t> est un driver qui permet de connecter à la base de données donc nous l’ajoutons dans  la bibliothèque de référence</a:t>
            </a:r>
            <a:r>
              <a:rPr lang="fr-FR" dirty="0" smtClean="0"/>
              <a:t>. Cette bibliothèque </a:t>
            </a:r>
            <a:r>
              <a:rPr lang="fr-FR" dirty="0" smtClean="0"/>
              <a:t>de </a:t>
            </a:r>
            <a:r>
              <a:rPr lang="fr-FR" dirty="0" smtClean="0"/>
              <a:t>référence a été ajoutée lors de l’importation du dossier festif. 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645024"/>
            <a:ext cx="3467584" cy="3022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Importation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r>
              <a:rPr lang="fr-FR" sz="1800" dirty="0" smtClean="0"/>
              <a:t>Ouvrez </a:t>
            </a:r>
            <a:r>
              <a:rPr lang="fr-FR" sz="1800" dirty="0" err="1" smtClean="0"/>
              <a:t>myphpadmin</a:t>
            </a:r>
            <a:r>
              <a:rPr lang="fr-FR" sz="1800" dirty="0" smtClean="0"/>
              <a:t> et créez une nouvelle base de données et nommez le « </a:t>
            </a:r>
            <a:r>
              <a:rPr lang="fr-FR" sz="1800" dirty="0" err="1" smtClean="0"/>
              <a:t>javaproj</a:t>
            </a:r>
            <a:r>
              <a:rPr lang="fr-FR" sz="1800" dirty="0" smtClean="0"/>
              <a:t> » .  Ensuite importez la BDD « javaproj.sql » depuis le dossier « </a:t>
            </a:r>
            <a:r>
              <a:rPr lang="fr-FR" sz="1800" dirty="0" err="1" smtClean="0"/>
              <a:t>jav</a:t>
            </a:r>
            <a:r>
              <a:rPr lang="fr-FR" sz="1800" dirty="0" smtClean="0"/>
              <a:t>-master ».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348880"/>
            <a:ext cx="8136904" cy="3867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Importation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Votre BDD a été importé avec succès dans laquelle, il y a 8 tables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Sans titre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36912"/>
            <a:ext cx="8532440" cy="3120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118</TotalTime>
  <Words>152</Words>
  <Application>Microsoft Office PowerPoint</Application>
  <PresentationFormat>Affichage à l'écran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Apex</vt:lpstr>
      <vt:lpstr>       Projet Java Gestion  de festival de musique  </vt:lpstr>
      <vt:lpstr>L’installation </vt:lpstr>
      <vt:lpstr>Création du projet dans l’eclipse</vt:lpstr>
      <vt:lpstr>Création du projet dans l’eclipse</vt:lpstr>
      <vt:lpstr>Création du projet dans l’eclipse</vt:lpstr>
      <vt:lpstr>Création du projet dans l’eclipse</vt:lpstr>
      <vt:lpstr>Importation de la base de données</vt:lpstr>
      <vt:lpstr>Importation de la base de données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Projet Java Gestion  de festival de musique  </dc:title>
  <dc:creator>Nisha Dhingra</dc:creator>
  <cp:lastModifiedBy>Nisha Dhingra</cp:lastModifiedBy>
  <cp:revision>3</cp:revision>
  <dcterms:created xsi:type="dcterms:W3CDTF">2016-08-03T21:18:38Z</dcterms:created>
  <dcterms:modified xsi:type="dcterms:W3CDTF">2016-08-03T23:16:43Z</dcterms:modified>
</cp:coreProperties>
</file>