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65" r:id="rId12"/>
    <p:sldId id="262" r:id="rId13"/>
    <p:sldId id="263" r:id="rId14"/>
    <p:sldId id="264" r:id="rId15"/>
    <p:sldId id="26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B0AED9-E611-4102-B2B7-E31DA0D581CD}" type="datetimeFigureOut">
              <a:rPr lang="fr-FR" smtClean="0"/>
              <a:pPr/>
              <a:t>05/08/2016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5FD9D8-A8CC-4A14-866E-ED75CA104B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620688"/>
            <a:ext cx="8229600" cy="2579712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4000" dirty="0" smtClean="0"/>
              <a:t>Projet Java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Gestion </a:t>
            </a:r>
            <a:br>
              <a:rPr lang="fr-FR" sz="3600" dirty="0" smtClean="0"/>
            </a:br>
            <a:r>
              <a:rPr lang="fr-FR" sz="3600" dirty="0" smtClean="0"/>
              <a:t>de festival de musique</a:t>
            </a:r>
            <a:br>
              <a:rPr lang="fr-FR" sz="3600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cap="all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Document :  l’installation de l’application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Configuration de </a:t>
            </a:r>
            <a:r>
              <a:rPr lang="fr-FR" sz="2800" dirty="0" err="1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Mysql.connector-java</a:t>
            </a:r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prstClr val="white">
                  <a:shade val="95000"/>
                </a:prstClr>
              </a:buClr>
            </a:pPr>
            <a:r>
              <a:rPr lang="fr-FR" sz="1800" dirty="0" err="1" smtClean="0">
                <a:solidFill>
                  <a:schemeClr val="bg1"/>
                </a:solidFill>
              </a:rPr>
              <a:t>Mysql.connector-java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a </a:t>
            </a:r>
            <a:r>
              <a:rPr lang="fr-FR" sz="1800" dirty="0" smtClean="0">
                <a:solidFill>
                  <a:schemeClr val="bg1"/>
                </a:solidFill>
              </a:rPr>
              <a:t>été </a:t>
            </a:r>
            <a:r>
              <a:rPr lang="fr-FR" sz="1800" dirty="0" smtClean="0">
                <a:solidFill>
                  <a:schemeClr val="bg1"/>
                </a:solidFill>
              </a:rPr>
              <a:t>ajouté à la </a:t>
            </a:r>
            <a:r>
              <a:rPr lang="fr-FR" sz="1800" dirty="0" smtClean="0">
                <a:solidFill>
                  <a:schemeClr val="bg1"/>
                </a:solidFill>
              </a:rPr>
              <a:t>bibliothèque de </a:t>
            </a:r>
            <a:r>
              <a:rPr lang="fr-FR" sz="1800" dirty="0" smtClean="0">
                <a:solidFill>
                  <a:schemeClr val="bg1"/>
                </a:solidFill>
              </a:rPr>
              <a:t>référence avec succès.</a:t>
            </a:r>
            <a:endParaRPr lang="fr-FR" sz="1800" dirty="0" smtClean="0">
              <a:solidFill>
                <a:schemeClr val="bg1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780928"/>
            <a:ext cx="6208086" cy="385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de la Base de données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Ouvrez </a:t>
            </a:r>
            <a:r>
              <a:rPr lang="fr-FR" dirty="0" err="1" smtClean="0">
                <a:solidFill>
                  <a:schemeClr val="bg1"/>
                </a:solidFill>
              </a:rPr>
              <a:t>myphpadmin</a:t>
            </a:r>
            <a:r>
              <a:rPr lang="fr-FR" dirty="0" smtClean="0">
                <a:solidFill>
                  <a:schemeClr val="bg1"/>
                </a:solidFill>
              </a:rPr>
              <a:t> et créez une nouvelle base de données et nommez le « </a:t>
            </a:r>
            <a:r>
              <a:rPr lang="fr-FR" dirty="0" err="1" smtClean="0">
                <a:solidFill>
                  <a:schemeClr val="bg1"/>
                </a:solidFill>
              </a:rPr>
              <a:t>javaproj</a:t>
            </a:r>
            <a:r>
              <a:rPr lang="fr-FR" dirty="0" smtClean="0">
                <a:solidFill>
                  <a:schemeClr val="bg1"/>
                </a:solidFill>
              </a:rPr>
              <a:t> </a:t>
            </a:r>
            <a:r>
              <a:rPr lang="fr-FR" dirty="0" smtClean="0">
                <a:solidFill>
                  <a:schemeClr val="bg1"/>
                </a:solidFill>
              </a:rPr>
              <a:t>».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Sans tit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564904"/>
            <a:ext cx="7992888" cy="4077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Importation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</a:rPr>
              <a:t>I</a:t>
            </a:r>
            <a:r>
              <a:rPr lang="fr-FR" sz="2400" dirty="0" smtClean="0">
                <a:solidFill>
                  <a:schemeClr val="bg1"/>
                </a:solidFill>
              </a:rPr>
              <a:t>mportez </a:t>
            </a:r>
            <a:r>
              <a:rPr lang="fr-FR" sz="2400" dirty="0" smtClean="0">
                <a:solidFill>
                  <a:schemeClr val="bg1"/>
                </a:solidFill>
              </a:rPr>
              <a:t>la BDD « javaproj.sql » depuis le dossier « </a:t>
            </a:r>
            <a:r>
              <a:rPr lang="fr-FR" sz="2400" dirty="0" err="1" smtClean="0">
                <a:solidFill>
                  <a:schemeClr val="bg1"/>
                </a:solidFill>
              </a:rPr>
              <a:t>jav</a:t>
            </a:r>
            <a:r>
              <a:rPr lang="fr-FR" sz="2400" dirty="0" smtClean="0">
                <a:solidFill>
                  <a:schemeClr val="bg1"/>
                </a:solidFill>
              </a:rPr>
              <a:t>-master ».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Sans tit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48880"/>
            <a:ext cx="7919864" cy="4103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Importation de la 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Votre BDD a été </a:t>
            </a:r>
            <a:r>
              <a:rPr lang="fr-FR" dirty="0" smtClean="0">
                <a:solidFill>
                  <a:schemeClr val="bg1"/>
                </a:solidFill>
              </a:rPr>
              <a:t>importée </a:t>
            </a:r>
            <a:r>
              <a:rPr lang="fr-FR" dirty="0" smtClean="0">
                <a:solidFill>
                  <a:schemeClr val="bg1"/>
                </a:solidFill>
              </a:rPr>
              <a:t>avec succès dans laquelle, il y a 8 tables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Sans titr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574937"/>
            <a:ext cx="7848872" cy="3950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Changement de mot de passe pour finaliser la configuration de la BDD</a:t>
            </a:r>
            <a:endParaRPr lang="fr-FR" sz="2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</a:rPr>
              <a:t>Pour que votre connexion à la BDD </a:t>
            </a:r>
            <a:r>
              <a:rPr lang="fr-FR" sz="2400" dirty="0" smtClean="0">
                <a:solidFill>
                  <a:schemeClr val="bg1"/>
                </a:solidFill>
              </a:rPr>
              <a:t>réussisse</a:t>
            </a:r>
            <a:r>
              <a:rPr lang="fr-FR" sz="2400" dirty="0" smtClean="0">
                <a:solidFill>
                  <a:schemeClr val="bg1"/>
                </a:solidFill>
              </a:rPr>
              <a:t>, vous devez mettre votre mot de passe dans le fichier </a:t>
            </a:r>
            <a:r>
              <a:rPr lang="fr-FR" sz="2400" dirty="0" smtClean="0">
                <a:solidFill>
                  <a:schemeClr val="bg1"/>
                </a:solidFill>
              </a:rPr>
              <a:t>ConnectionDB.java qui se trouve dans le « </a:t>
            </a:r>
            <a:r>
              <a:rPr lang="fr-FR" sz="2400" dirty="0" err="1" smtClean="0">
                <a:solidFill>
                  <a:schemeClr val="bg1"/>
                </a:solidFill>
              </a:rPr>
              <a:t>src</a:t>
            </a:r>
            <a:r>
              <a:rPr lang="fr-FR" sz="2400" dirty="0" smtClean="0">
                <a:solidFill>
                  <a:schemeClr val="bg1"/>
                </a:solidFill>
              </a:rPr>
              <a:t> »: 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7" name="Image 6" descr="Sans tit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140968"/>
            <a:ext cx="6325483" cy="334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Run</a:t>
            </a:r>
            <a:r>
              <a:rPr lang="fr-FR" dirty="0" smtClean="0"/>
              <a:t> : Pour faire tourner le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Afin d’exécuter le programme, ouvrez le Menu.java qui se trouve dans « </a:t>
            </a:r>
            <a:r>
              <a:rPr lang="fr-FR" dirty="0" err="1" smtClean="0">
                <a:solidFill>
                  <a:schemeClr val="bg1"/>
                </a:solidFill>
              </a:rPr>
              <a:t>src</a:t>
            </a:r>
            <a:r>
              <a:rPr lang="fr-FR" dirty="0" smtClean="0">
                <a:solidFill>
                  <a:schemeClr val="bg1"/>
                </a:solidFill>
              </a:rPr>
              <a:t> » dans l’environnement </a:t>
            </a:r>
            <a:r>
              <a:rPr lang="fr-FR" dirty="0" err="1" smtClean="0">
                <a:solidFill>
                  <a:schemeClr val="bg1"/>
                </a:solidFill>
              </a:rPr>
              <a:t>eclipse</a:t>
            </a:r>
            <a:r>
              <a:rPr lang="fr-FR" dirty="0" smtClean="0">
                <a:solidFill>
                  <a:schemeClr val="bg1"/>
                </a:solidFill>
              </a:rPr>
              <a:t> et cliquez sur « </a:t>
            </a:r>
            <a:r>
              <a:rPr lang="fr-FR" dirty="0" err="1" smtClean="0">
                <a:solidFill>
                  <a:schemeClr val="bg1"/>
                </a:solidFill>
              </a:rPr>
              <a:t>Run</a:t>
            </a:r>
            <a:r>
              <a:rPr lang="fr-FR" dirty="0" smtClean="0">
                <a:solidFill>
                  <a:schemeClr val="bg1"/>
                </a:solidFill>
              </a:rPr>
              <a:t> ».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 descr="Sans titr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996952"/>
            <a:ext cx="7488832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Run</a:t>
            </a:r>
            <a:r>
              <a:rPr lang="fr-FR" dirty="0" smtClean="0"/>
              <a:t> : Pour faire tourner le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L’installation de l’application « Gestion de festival de musique » sur votre machine est terminée.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Téléchargez le dossier Jav-master.zip sur votre bureau  dans un dossier et ensuite décompressez le dans le même dossier.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Sans titre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573016"/>
            <a:ext cx="8208912" cy="1680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L’installation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Créez un dossier et nommez le Festival dans le </a:t>
            </a:r>
            <a:r>
              <a:rPr lang="fr-FR" dirty="0" err="1" smtClean="0">
                <a:solidFill>
                  <a:schemeClr val="bg1"/>
                </a:solidFill>
              </a:rPr>
              <a:t>workspace</a:t>
            </a:r>
            <a:r>
              <a:rPr lang="fr-FR" dirty="0" smtClean="0">
                <a:solidFill>
                  <a:schemeClr val="bg1"/>
                </a:solidFill>
              </a:rPr>
              <a:t> :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140968"/>
            <a:ext cx="8208912" cy="1995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Créez un nouveau projet dans Eclipse et nommez le « Festival »: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Sans titre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636912"/>
            <a:ext cx="8244408" cy="3713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Importation </a:t>
            </a:r>
            <a:r>
              <a:rPr lang="fr-FR" dirty="0" smtClean="0"/>
              <a:t>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Importez le </a:t>
            </a:r>
            <a:r>
              <a:rPr lang="fr-FR" dirty="0" smtClean="0">
                <a:solidFill>
                  <a:schemeClr val="bg1"/>
                </a:solidFill>
              </a:rPr>
              <a:t>fichier « </a:t>
            </a:r>
            <a:r>
              <a:rPr lang="fr-FR" dirty="0" err="1" smtClean="0">
                <a:solidFill>
                  <a:schemeClr val="bg1"/>
                </a:solidFill>
              </a:rPr>
              <a:t>src</a:t>
            </a:r>
            <a:r>
              <a:rPr lang="fr-FR" dirty="0" smtClean="0">
                <a:solidFill>
                  <a:schemeClr val="bg1"/>
                </a:solidFill>
              </a:rPr>
              <a:t> » qui se trouve dans le fichier  « </a:t>
            </a:r>
            <a:r>
              <a:rPr lang="fr-FR" dirty="0" smtClean="0">
                <a:solidFill>
                  <a:schemeClr val="bg1"/>
                </a:solidFill>
              </a:rPr>
              <a:t>F</a:t>
            </a:r>
            <a:r>
              <a:rPr lang="fr-FR" dirty="0" smtClean="0">
                <a:solidFill>
                  <a:schemeClr val="bg1"/>
                </a:solidFill>
              </a:rPr>
              <a:t>estif » </a:t>
            </a:r>
            <a:r>
              <a:rPr lang="fr-FR" dirty="0" smtClean="0">
                <a:solidFill>
                  <a:schemeClr val="bg1"/>
                </a:solidFill>
              </a:rPr>
              <a:t>dans l’environnement </a:t>
            </a:r>
            <a:r>
              <a:rPr lang="fr-FR" dirty="0" smtClean="0">
                <a:solidFill>
                  <a:schemeClr val="bg1"/>
                </a:solidFill>
              </a:rPr>
              <a:t>java. </a:t>
            </a:r>
            <a:r>
              <a:rPr lang="fr-FR" dirty="0" err="1" smtClean="0">
                <a:solidFill>
                  <a:schemeClr val="bg1"/>
                </a:solidFill>
              </a:rPr>
              <a:t>eclipse</a:t>
            </a:r>
            <a:r>
              <a:rPr lang="fr-FR" dirty="0" smtClean="0">
                <a:solidFill>
                  <a:schemeClr val="bg1"/>
                </a:solidFill>
              </a:rPr>
              <a:t>.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 descr="Sans titre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7488832" cy="393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Importation </a:t>
            </a:r>
            <a:r>
              <a:rPr lang="fr-FR" dirty="0" smtClean="0"/>
              <a:t>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bg1"/>
                </a:solidFill>
              </a:rPr>
              <a:t>Cochez la case qui se trouve devant « </a:t>
            </a:r>
            <a:r>
              <a:rPr lang="fr-FR" sz="1600" dirty="0" err="1" smtClean="0">
                <a:solidFill>
                  <a:schemeClr val="bg1"/>
                </a:solidFill>
              </a:rPr>
              <a:t>src</a:t>
            </a:r>
            <a:r>
              <a:rPr lang="fr-FR" sz="1600" dirty="0" smtClean="0">
                <a:solidFill>
                  <a:schemeClr val="bg1"/>
                </a:solidFill>
              </a:rPr>
              <a:t> » et cliquez sur « Finish » pour finaliser l’importation du fichier « </a:t>
            </a:r>
            <a:r>
              <a:rPr lang="fr-FR" sz="1600" dirty="0" err="1" smtClean="0">
                <a:solidFill>
                  <a:schemeClr val="bg1"/>
                </a:solidFill>
              </a:rPr>
              <a:t>src</a:t>
            </a:r>
            <a:r>
              <a:rPr lang="fr-FR" sz="1600" dirty="0" smtClean="0">
                <a:solidFill>
                  <a:schemeClr val="bg1"/>
                </a:solidFill>
              </a:rPr>
              <a:t> » dans l’environnement Eclipse. Cette opération remplace le « </a:t>
            </a:r>
            <a:r>
              <a:rPr lang="fr-FR" sz="1600" dirty="0" err="1" smtClean="0">
                <a:solidFill>
                  <a:schemeClr val="bg1"/>
                </a:solidFill>
              </a:rPr>
              <a:t>src</a:t>
            </a:r>
            <a:r>
              <a:rPr lang="fr-FR" sz="1600" dirty="0" smtClean="0">
                <a:solidFill>
                  <a:schemeClr val="bg1"/>
                </a:solidFill>
              </a:rPr>
              <a:t> » créé par défaut par le « </a:t>
            </a:r>
            <a:r>
              <a:rPr lang="fr-FR" sz="1600" dirty="0" err="1" smtClean="0">
                <a:solidFill>
                  <a:schemeClr val="bg1"/>
                </a:solidFill>
              </a:rPr>
              <a:t>src</a:t>
            </a:r>
            <a:r>
              <a:rPr lang="fr-FR" sz="1600" dirty="0" smtClean="0">
                <a:solidFill>
                  <a:schemeClr val="bg1"/>
                </a:solidFill>
              </a:rPr>
              <a:t> » qui se trouve dans le dossier « Festif ».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7992888" cy="383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Importation </a:t>
            </a:r>
            <a:r>
              <a:rPr lang="fr-FR" dirty="0" smtClean="0"/>
              <a:t>du projet dans l’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 dossier « </a:t>
            </a:r>
            <a:r>
              <a:rPr lang="fr-FR" dirty="0" err="1" smtClean="0">
                <a:solidFill>
                  <a:schemeClr val="bg1"/>
                </a:solidFill>
              </a:rPr>
              <a:t>src</a:t>
            </a:r>
            <a:r>
              <a:rPr lang="fr-FR" dirty="0" smtClean="0">
                <a:solidFill>
                  <a:schemeClr val="bg1"/>
                </a:solidFill>
              </a:rPr>
              <a:t> » est remplacé avec succès qui contient les classes suivantes : 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924944"/>
            <a:ext cx="5685259" cy="368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Configuration de </a:t>
            </a:r>
            <a:r>
              <a:rPr lang="fr-FR" sz="2800" dirty="0" err="1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Mysql.connector-java</a:t>
            </a:r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Nous devons installer </a:t>
            </a:r>
            <a:r>
              <a:rPr lang="fr-FR" sz="2000" dirty="0" err="1" smtClean="0">
                <a:solidFill>
                  <a:schemeClr val="bg1"/>
                </a:solidFill>
              </a:rPr>
              <a:t>Mysql.connector-java</a:t>
            </a:r>
            <a:r>
              <a:rPr lang="fr-FR" sz="2000" dirty="0" smtClean="0">
                <a:solidFill>
                  <a:schemeClr val="bg1"/>
                </a:solidFill>
              </a:rPr>
              <a:t> qui </a:t>
            </a:r>
            <a:r>
              <a:rPr lang="fr-FR" sz="2000" dirty="0" smtClean="0">
                <a:solidFill>
                  <a:schemeClr val="bg1"/>
                </a:solidFill>
              </a:rPr>
              <a:t>est un </a:t>
            </a:r>
            <a:r>
              <a:rPr lang="fr-FR" sz="2000" dirty="0" smtClean="0">
                <a:solidFill>
                  <a:schemeClr val="bg1"/>
                </a:solidFill>
              </a:rPr>
              <a:t>driver et </a:t>
            </a:r>
            <a:r>
              <a:rPr lang="fr-FR" sz="2000" dirty="0" smtClean="0">
                <a:solidFill>
                  <a:schemeClr val="bg1"/>
                </a:solidFill>
              </a:rPr>
              <a:t>qui </a:t>
            </a:r>
            <a:r>
              <a:rPr lang="fr-FR" sz="2000" dirty="0" smtClean="0">
                <a:solidFill>
                  <a:schemeClr val="bg1"/>
                </a:solidFill>
              </a:rPr>
              <a:t>permet l’</a:t>
            </a:r>
            <a:r>
              <a:rPr lang="fr-FR" sz="2000" dirty="0" err="1" smtClean="0">
                <a:solidFill>
                  <a:schemeClr val="bg1"/>
                </a:solidFill>
              </a:rPr>
              <a:t>eclipse</a:t>
            </a:r>
            <a:r>
              <a:rPr lang="fr-FR" sz="2000" dirty="0" smtClean="0">
                <a:solidFill>
                  <a:schemeClr val="bg1"/>
                </a:solidFill>
              </a:rPr>
              <a:t> de </a:t>
            </a:r>
            <a:r>
              <a:rPr lang="fr-FR" sz="2000" dirty="0" smtClean="0">
                <a:solidFill>
                  <a:schemeClr val="bg1"/>
                </a:solidFill>
              </a:rPr>
              <a:t>connecter à la base de données donc nous l’ajoutons dans  la bibliothèque de référence.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636912"/>
            <a:ext cx="8145012" cy="3766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Configuration </a:t>
            </a:r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de </a:t>
            </a:r>
            <a:r>
              <a:rPr lang="fr-FR" sz="2800" dirty="0" err="1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Mysql.connector-java</a:t>
            </a:r>
            <a:r>
              <a:rPr lang="fr-FR" sz="2800" dirty="0" smtClean="0"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</a:rPr>
              <a:t> 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>
                <a:solidFill>
                  <a:schemeClr val="bg1"/>
                </a:solidFill>
              </a:rPr>
              <a:t>Configurez </a:t>
            </a:r>
            <a:r>
              <a:rPr lang="fr-FR" sz="2000" dirty="0" err="1" smtClean="0">
                <a:solidFill>
                  <a:schemeClr val="bg1"/>
                </a:solidFill>
              </a:rPr>
              <a:t>Mysql.connector-java</a:t>
            </a:r>
            <a:r>
              <a:rPr lang="fr-FR" sz="2000" dirty="0" smtClean="0">
                <a:solidFill>
                  <a:schemeClr val="bg1"/>
                </a:solidFill>
              </a:rPr>
              <a:t> dans l’environnement Eclipse. Cliquez sur « </a:t>
            </a:r>
            <a:r>
              <a:rPr lang="fr-FR" sz="2000" dirty="0" err="1" smtClean="0">
                <a:solidFill>
                  <a:schemeClr val="bg1"/>
                </a:solidFill>
              </a:rPr>
              <a:t>Add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External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JARs</a:t>
            </a:r>
            <a:r>
              <a:rPr lang="fr-FR" sz="2000" dirty="0" smtClean="0">
                <a:solidFill>
                  <a:schemeClr val="bg1"/>
                </a:solidFill>
              </a:rPr>
              <a:t>… »et ensuite choisissez «</a:t>
            </a:r>
            <a:r>
              <a:rPr lang="fr-FR" sz="2000" dirty="0" err="1" smtClean="0">
                <a:solidFill>
                  <a:schemeClr val="bg1"/>
                </a:solidFill>
              </a:rPr>
              <a:t>Mysql.connector-java</a:t>
            </a:r>
            <a:r>
              <a:rPr lang="fr-FR" sz="2000" dirty="0" smtClean="0">
                <a:solidFill>
                  <a:schemeClr val="bg1"/>
                </a:solidFill>
              </a:rPr>
              <a:t> » qui se trouve dans « lib » dans le dossier « Festif ». </a:t>
            </a:r>
            <a:r>
              <a:rPr lang="fr-FR" sz="2000" dirty="0" smtClean="0"/>
              <a:t>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Sans titre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24944"/>
            <a:ext cx="756084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1371</TotalTime>
  <Words>265</Words>
  <Application>Microsoft Office PowerPoint</Application>
  <PresentationFormat>Affichage à l'écran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Apex</vt:lpstr>
      <vt:lpstr>       Projet Java Gestion  de festival de musique  </vt:lpstr>
      <vt:lpstr>Création du projet dans l’eclipse</vt:lpstr>
      <vt:lpstr>L’installation </vt:lpstr>
      <vt:lpstr>Création du projet dans l’eclipse</vt:lpstr>
      <vt:lpstr>Importation du projet dans l’eclipse</vt:lpstr>
      <vt:lpstr>Importation du projet dans l’eclipse</vt:lpstr>
      <vt:lpstr>Importation du projet dans l’eclipse</vt:lpstr>
      <vt:lpstr>Configuration de Mysql.connector-java </vt:lpstr>
      <vt:lpstr>Configuration de Mysql.connector-java </vt:lpstr>
      <vt:lpstr>Configuration de Mysql.connector-java </vt:lpstr>
      <vt:lpstr>Création de la Base de données</vt:lpstr>
      <vt:lpstr>Importation de la base de données</vt:lpstr>
      <vt:lpstr>Importation de la base de données</vt:lpstr>
      <vt:lpstr>Changement de mot de passe pour finaliser la configuration de la BDD</vt:lpstr>
      <vt:lpstr>Run : Pour faire tourner le programme</vt:lpstr>
      <vt:lpstr>Run : Pour faire tourner le programme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Gestion  de festival de musique</dc:title>
  <dc:creator>Nisha Dhingra</dc:creator>
  <cp:lastModifiedBy>Nisha Dhingra</cp:lastModifiedBy>
  <cp:revision>9</cp:revision>
  <dcterms:created xsi:type="dcterms:W3CDTF">2016-08-03T21:18:38Z</dcterms:created>
  <dcterms:modified xsi:type="dcterms:W3CDTF">2016-08-06T17:45:41Z</dcterms:modified>
</cp:coreProperties>
</file>