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FC00"/>
    <a:srgbClr val="00FA00"/>
    <a:srgbClr val="FF93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4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ED58-9E15-8A49-A2C2-5CC09CC65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D068-709E-644E-ACD9-52EDD15B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51BB-F7A5-F245-BE88-E9F0675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7C1A-711B-6542-9B4F-6C926D08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8118-525E-5445-90C8-7E548D14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FD3B-B4C2-2447-B3BE-4C9319B9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D69F9-AA54-DC41-A901-CC6C1DD1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F82D-0F46-8548-A0A3-3E529B8C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27C5-2029-194E-9C70-EE029BA5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63B3-139E-9F49-B7FF-13EAB0D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3670A-793C-D340-BA9A-59864E7DD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D632-C8EE-F24C-8EE4-6911D818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08C5-92CD-A740-81CB-528BC7D4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A377-0287-5448-8EC3-63B2FD2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7740-2290-8142-AABE-C0A1870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85A5-D1B8-534C-BE3E-16FFA126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9E2-C6A8-8143-8B16-5C7A6AB1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61FB-C549-5A42-B913-137BD1A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AC63-EF0E-F540-9F43-DDECB0B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2B07-BCF0-B346-87E3-95BE5A82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847-0372-F340-88EF-783905CF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25CD-AC71-3842-BF21-CB366FCE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D17E-D69D-1445-B5B0-0D1B1D81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FDFB-4303-4D48-AD21-6B8E4796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788C-60B3-C64B-8162-BC37CDC2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48CE-8344-BD40-A87F-3C6DB191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C943-CBAC-674D-A73D-355297F5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BC81-759E-B44D-BB5F-901FC73F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5BD07-0C3E-6848-90FD-201D40F4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5798-8D5A-2949-8619-C8899DA6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FF8A-B844-A442-AA8D-5753AF81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D96-1BC3-3E4C-A009-E870423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606A-E781-9246-AF71-5CB94AE2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957D-ED4D-8E4B-947E-A55139B00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48F2-2A3D-5C4F-B2F5-10924F631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777C-47B4-F04D-99A0-15D4285BB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0F831-84DB-AF4C-A65F-06FE4EDC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05728-0026-9A40-B8E0-E7E2AE63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C6B67-ED3C-3B43-A49A-1D397CA3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FD73-AFFA-7C49-8510-72BF7FE8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9B6EB-06C9-3B4B-BC21-47EB2A49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D53AE-3D0B-D348-B0AE-3C378B4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C325C-FCE2-B246-8BBB-8377A14D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7B4AA-08FD-0A49-813F-8B79F4D6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062CE-6B52-4249-80C6-BFAC1CE8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88AE-5FD3-2A4D-B12B-454860F3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9C27-785A-E847-A1EF-C08B1FD2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F528-BB5F-304B-91E2-331B4086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49A7-7454-9040-95F0-7F8F8F24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CDC0-57BE-8D47-8F1A-4FB4C90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9292-464D-2946-A7D9-76B8670F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7DAD-3AE3-514A-8ECA-F23DF4A3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EF05-CC39-3445-B78A-2C6E2B7B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376A8-8198-4B48-8436-CD15BA1E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D4E7E-1A7F-C445-8FCA-B63FACD6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2FB7-8A7F-754C-B940-2C57717B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D46B-DBDF-C24C-8CCB-CC5F6CA6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2E6D0-CB95-B74C-A332-426929BD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DE6B2-B04C-F94B-9D64-CC0979BE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D0798-BACE-444C-A94C-F857DE37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D99A-C1BE-0C46-9C7B-ECD54FEDE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7940-F2CA-9741-9AB2-855BD2D1916E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1465-B610-2744-A76B-D7404C72C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2BB9-4D46-004E-AA0F-901C2C2B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6058B-611E-DE40-ADB8-F2A5EF2E74C7}"/>
              </a:ext>
            </a:extLst>
          </p:cNvPr>
          <p:cNvSpPr>
            <a:spLocks noChangeAspect="1"/>
          </p:cNvSpPr>
          <p:nvPr/>
        </p:nvSpPr>
        <p:spPr>
          <a:xfrm>
            <a:off x="2248928" y="143338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6143-6C7C-AD40-9D70-39DE52F03E0F}"/>
              </a:ext>
            </a:extLst>
          </p:cNvPr>
          <p:cNvSpPr>
            <a:spLocks/>
          </p:cNvSpPr>
          <p:nvPr/>
        </p:nvSpPr>
        <p:spPr>
          <a:xfrm>
            <a:off x="3163328" y="1433383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EC408-37DA-0E47-92B5-7E2161C572DB}"/>
              </a:ext>
            </a:extLst>
          </p:cNvPr>
          <p:cNvSpPr>
            <a:spLocks noChangeAspect="1"/>
          </p:cNvSpPr>
          <p:nvPr/>
        </p:nvSpPr>
        <p:spPr>
          <a:xfrm>
            <a:off x="2248928" y="2347782"/>
            <a:ext cx="914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1BE84-1091-CB4F-9992-C6303321FA6E}"/>
              </a:ext>
            </a:extLst>
          </p:cNvPr>
          <p:cNvSpPr>
            <a:spLocks noChangeAspect="1"/>
          </p:cNvSpPr>
          <p:nvPr/>
        </p:nvSpPr>
        <p:spPr>
          <a:xfrm>
            <a:off x="2248928" y="4176582"/>
            <a:ext cx="914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EDB95-AF7F-F048-9499-71CDE7E43EB7}"/>
              </a:ext>
            </a:extLst>
          </p:cNvPr>
          <p:cNvSpPr>
            <a:spLocks/>
          </p:cNvSpPr>
          <p:nvPr/>
        </p:nvSpPr>
        <p:spPr>
          <a:xfrm>
            <a:off x="3163328" y="234778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FAFB4-A84A-6B4F-8BAD-4D25050E7839}"/>
              </a:ext>
            </a:extLst>
          </p:cNvPr>
          <p:cNvSpPr>
            <a:spLocks/>
          </p:cNvSpPr>
          <p:nvPr/>
        </p:nvSpPr>
        <p:spPr>
          <a:xfrm>
            <a:off x="4992128" y="234778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DC1D7-7B2C-4042-B4ED-D49FBF2FEF2B}"/>
              </a:ext>
            </a:extLst>
          </p:cNvPr>
          <p:cNvSpPr>
            <a:spLocks/>
          </p:cNvSpPr>
          <p:nvPr/>
        </p:nvSpPr>
        <p:spPr>
          <a:xfrm>
            <a:off x="4992128" y="4176579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F9C079-A1E1-F046-8C43-8BDD02BA0CE3}"/>
              </a:ext>
            </a:extLst>
          </p:cNvPr>
          <p:cNvSpPr>
            <a:spLocks/>
          </p:cNvSpPr>
          <p:nvPr/>
        </p:nvSpPr>
        <p:spPr>
          <a:xfrm>
            <a:off x="4992128" y="1433383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55263-E635-C141-947E-6F1AFF2AD5CB}"/>
              </a:ext>
            </a:extLst>
          </p:cNvPr>
          <p:cNvSpPr>
            <a:spLocks/>
          </p:cNvSpPr>
          <p:nvPr/>
        </p:nvSpPr>
        <p:spPr>
          <a:xfrm>
            <a:off x="3163328" y="4176579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04EAE1-5D2A-7C4C-A84D-7D88032B8874}"/>
              </a:ext>
            </a:extLst>
          </p:cNvPr>
          <p:cNvGrpSpPr/>
          <p:nvPr/>
        </p:nvGrpSpPr>
        <p:grpSpPr>
          <a:xfrm>
            <a:off x="2332445" y="634723"/>
            <a:ext cx="4368393" cy="717185"/>
            <a:chOff x="2332445" y="634723"/>
            <a:chExt cx="4368393" cy="717185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55CCA44E-2504-574F-BD03-901019FE9AEC}"/>
                </a:ext>
              </a:extLst>
            </p:cNvPr>
            <p:cNvSpPr/>
            <p:nvPr/>
          </p:nvSpPr>
          <p:spPr>
            <a:xfrm rot="5400000">
              <a:off x="5795705" y="446775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920AC2-41F9-D14F-8187-4790D3AB8AAD}"/>
                </a:ext>
              </a:extLst>
            </p:cNvPr>
            <p:cNvSpPr txBox="1"/>
            <p:nvPr/>
          </p:nvSpPr>
          <p:spPr>
            <a:xfrm>
              <a:off x="2516167" y="638626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80D691-8E23-1449-B07D-D6BD94CC373F}"/>
                </a:ext>
              </a:extLst>
            </p:cNvPr>
            <p:cNvSpPr txBox="1"/>
            <p:nvPr/>
          </p:nvSpPr>
          <p:spPr>
            <a:xfrm>
              <a:off x="3916342" y="634723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C0FC49-1E0E-B348-96EF-6A7F8D36B202}"/>
                </a:ext>
              </a:extLst>
            </p:cNvPr>
            <p:cNvSpPr txBox="1"/>
            <p:nvPr/>
          </p:nvSpPr>
          <p:spPr>
            <a:xfrm>
              <a:off x="5715851" y="638772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771B2F43-088C-6346-8018-F1B0BAD2C540}"/>
                </a:ext>
              </a:extLst>
            </p:cNvPr>
            <p:cNvSpPr/>
            <p:nvPr/>
          </p:nvSpPr>
          <p:spPr>
            <a:xfrm rot="5400000">
              <a:off x="3977763" y="446776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0DA9E0F9-A09B-6648-AF14-904D76A60B5F}"/>
                </a:ext>
              </a:extLst>
            </p:cNvPr>
            <p:cNvSpPr/>
            <p:nvPr/>
          </p:nvSpPr>
          <p:spPr>
            <a:xfrm rot="5400000">
              <a:off x="2593049" y="880309"/>
              <a:ext cx="210312" cy="7315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96B448-F19E-184B-84C7-C77D03B57E80}"/>
              </a:ext>
            </a:extLst>
          </p:cNvPr>
          <p:cNvGrpSpPr/>
          <p:nvPr/>
        </p:nvGrpSpPr>
        <p:grpSpPr>
          <a:xfrm rot="5400000">
            <a:off x="5041325" y="3419315"/>
            <a:ext cx="4368393" cy="596564"/>
            <a:chOff x="2332445" y="755344"/>
            <a:chExt cx="4368393" cy="596564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699E687-16B4-6945-895D-A5E5C4A27616}"/>
                </a:ext>
              </a:extLst>
            </p:cNvPr>
            <p:cNvSpPr/>
            <p:nvPr/>
          </p:nvSpPr>
          <p:spPr>
            <a:xfrm rot="5400000">
              <a:off x="5795705" y="446775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3AE290-96BA-8C4F-9D91-B36D0D78BE7A}"/>
                </a:ext>
              </a:extLst>
            </p:cNvPr>
            <p:cNvSpPr txBox="1"/>
            <p:nvPr/>
          </p:nvSpPr>
          <p:spPr>
            <a:xfrm rot="16200000">
              <a:off x="2516167" y="638626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1DD493-528B-284D-9E7E-533CD88D047E}"/>
                </a:ext>
              </a:extLst>
            </p:cNvPr>
            <p:cNvSpPr txBox="1"/>
            <p:nvPr/>
          </p:nvSpPr>
          <p:spPr>
            <a:xfrm rot="16200000">
              <a:off x="3873480" y="667907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144795-1D5C-F749-A5B7-222B74AF4D22}"/>
                </a:ext>
              </a:extLst>
            </p:cNvPr>
            <p:cNvSpPr txBox="1"/>
            <p:nvPr/>
          </p:nvSpPr>
          <p:spPr>
            <a:xfrm rot="16200000">
              <a:off x="5707295" y="662888"/>
              <a:ext cx="341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209C96A4-5DCF-4C4A-93C4-F67597EB5830}"/>
                </a:ext>
              </a:extLst>
            </p:cNvPr>
            <p:cNvSpPr/>
            <p:nvPr/>
          </p:nvSpPr>
          <p:spPr>
            <a:xfrm rot="5400000">
              <a:off x="3977763" y="446776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E5C0D0A5-6223-A84A-A10A-7D809930EE81}"/>
                </a:ext>
              </a:extLst>
            </p:cNvPr>
            <p:cNvSpPr/>
            <p:nvPr/>
          </p:nvSpPr>
          <p:spPr>
            <a:xfrm rot="5400000">
              <a:off x="2593049" y="880309"/>
              <a:ext cx="210312" cy="7315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5684CEE-C860-6044-BF35-0B74338328C6}"/>
              </a:ext>
            </a:extLst>
          </p:cNvPr>
          <p:cNvSpPr txBox="1"/>
          <p:nvPr/>
        </p:nvSpPr>
        <p:spPr>
          <a:xfrm>
            <a:off x="3895484" y="29697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4E3DAB-A744-0F4B-8292-C1F8F1349FDD}"/>
              </a:ext>
            </a:extLst>
          </p:cNvPr>
          <p:cNvSpPr txBox="1"/>
          <p:nvPr/>
        </p:nvSpPr>
        <p:spPr>
          <a:xfrm>
            <a:off x="5553551" y="479859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C94B7F-BF5D-B644-A188-0A6365FE56D6}"/>
              </a:ext>
            </a:extLst>
          </p:cNvPr>
          <p:cNvSpPr txBox="1"/>
          <p:nvPr/>
        </p:nvSpPr>
        <p:spPr>
          <a:xfrm>
            <a:off x="3801739" y="4798592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4F9C5A-35C7-174D-85DD-7F9EB0A3B431}"/>
              </a:ext>
            </a:extLst>
          </p:cNvPr>
          <p:cNvSpPr txBox="1"/>
          <p:nvPr/>
        </p:nvSpPr>
        <p:spPr>
          <a:xfrm>
            <a:off x="2483286" y="2991363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F87209-4318-EC4F-A14A-6DAD7B0C6AD7}"/>
              </a:ext>
            </a:extLst>
          </p:cNvPr>
          <p:cNvSpPr txBox="1"/>
          <p:nvPr/>
        </p:nvSpPr>
        <p:spPr>
          <a:xfrm>
            <a:off x="2443231" y="4802766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918E8-B222-B24C-A3E0-09785D71FBF2}"/>
              </a:ext>
            </a:extLst>
          </p:cNvPr>
          <p:cNvSpPr txBox="1"/>
          <p:nvPr/>
        </p:nvSpPr>
        <p:spPr>
          <a:xfrm>
            <a:off x="2561697" y="160677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141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5541E01-B1ED-A745-9A73-C3951A671CFF}"/>
              </a:ext>
            </a:extLst>
          </p:cNvPr>
          <p:cNvSpPr>
            <a:spLocks noChangeAspect="1"/>
          </p:cNvSpPr>
          <p:nvPr/>
        </p:nvSpPr>
        <p:spPr>
          <a:xfrm>
            <a:off x="2248928" y="143338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50E1FB-2137-0C4A-B2F4-2FD8386F8279}"/>
              </a:ext>
            </a:extLst>
          </p:cNvPr>
          <p:cNvSpPr>
            <a:spLocks/>
          </p:cNvSpPr>
          <p:nvPr/>
        </p:nvSpPr>
        <p:spPr>
          <a:xfrm>
            <a:off x="3163328" y="1433383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6C51B-0253-1948-91A3-0F13B0305131}"/>
              </a:ext>
            </a:extLst>
          </p:cNvPr>
          <p:cNvSpPr>
            <a:spLocks noChangeAspect="1"/>
          </p:cNvSpPr>
          <p:nvPr/>
        </p:nvSpPr>
        <p:spPr>
          <a:xfrm>
            <a:off x="2248928" y="2347782"/>
            <a:ext cx="914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013B69-483D-0A43-A6C5-57B54F4EB7D8}"/>
              </a:ext>
            </a:extLst>
          </p:cNvPr>
          <p:cNvSpPr>
            <a:spLocks noChangeAspect="1"/>
          </p:cNvSpPr>
          <p:nvPr/>
        </p:nvSpPr>
        <p:spPr>
          <a:xfrm>
            <a:off x="2248928" y="4176582"/>
            <a:ext cx="914400" cy="16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036DB-5130-C04B-9D3E-FAEAAE85B9AC}"/>
              </a:ext>
            </a:extLst>
          </p:cNvPr>
          <p:cNvSpPr>
            <a:spLocks/>
          </p:cNvSpPr>
          <p:nvPr/>
        </p:nvSpPr>
        <p:spPr>
          <a:xfrm>
            <a:off x="3163328" y="234778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AF58C5-C9FA-ED45-AA29-6278852A0A4A}"/>
              </a:ext>
            </a:extLst>
          </p:cNvPr>
          <p:cNvSpPr>
            <a:spLocks/>
          </p:cNvSpPr>
          <p:nvPr/>
        </p:nvSpPr>
        <p:spPr>
          <a:xfrm>
            <a:off x="4992128" y="2347781"/>
            <a:ext cx="1596562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199B2-86F2-EF49-8650-9017C59A5C4D}"/>
              </a:ext>
            </a:extLst>
          </p:cNvPr>
          <p:cNvSpPr>
            <a:spLocks/>
          </p:cNvSpPr>
          <p:nvPr/>
        </p:nvSpPr>
        <p:spPr>
          <a:xfrm>
            <a:off x="4992128" y="1433383"/>
            <a:ext cx="159656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264404-0B9C-4540-B027-D5CE948E1271}"/>
              </a:ext>
            </a:extLst>
          </p:cNvPr>
          <p:cNvSpPr>
            <a:spLocks/>
          </p:cNvSpPr>
          <p:nvPr/>
        </p:nvSpPr>
        <p:spPr>
          <a:xfrm>
            <a:off x="3163328" y="4176579"/>
            <a:ext cx="1828800" cy="1600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13B8EC-5512-E942-8E03-09DB507C4340}"/>
              </a:ext>
            </a:extLst>
          </p:cNvPr>
          <p:cNvSpPr txBox="1"/>
          <p:nvPr/>
        </p:nvSpPr>
        <p:spPr>
          <a:xfrm>
            <a:off x="3881200" y="29697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181F92-FC2D-4844-9382-DC8FE7B86317}"/>
              </a:ext>
            </a:extLst>
          </p:cNvPr>
          <p:cNvSpPr txBox="1"/>
          <p:nvPr/>
        </p:nvSpPr>
        <p:spPr>
          <a:xfrm>
            <a:off x="5541782" y="468429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2A77A6-4B1F-7441-9900-F5D6AAE8DCD3}"/>
              </a:ext>
            </a:extLst>
          </p:cNvPr>
          <p:cNvSpPr txBox="1"/>
          <p:nvPr/>
        </p:nvSpPr>
        <p:spPr>
          <a:xfrm>
            <a:off x="3817079" y="4698576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CFFAB3-38CA-9947-B25D-CB6C609C26C3}"/>
              </a:ext>
            </a:extLst>
          </p:cNvPr>
          <p:cNvSpPr txBox="1"/>
          <p:nvPr/>
        </p:nvSpPr>
        <p:spPr>
          <a:xfrm>
            <a:off x="2445456" y="2991363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0BA0CD-EE95-E349-A786-A175839E6C43}"/>
              </a:ext>
            </a:extLst>
          </p:cNvPr>
          <p:cNvSpPr txBox="1"/>
          <p:nvPr/>
        </p:nvSpPr>
        <p:spPr>
          <a:xfrm>
            <a:off x="2445479" y="4777026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E4748-14E9-A24B-9E76-2E29B91FE3BF}"/>
              </a:ext>
            </a:extLst>
          </p:cNvPr>
          <p:cNvSpPr txBox="1"/>
          <p:nvPr/>
        </p:nvSpPr>
        <p:spPr>
          <a:xfrm>
            <a:off x="2516673" y="160677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0D7DDD-F4BF-394B-8D80-141420DFB17F}"/>
              </a:ext>
            </a:extLst>
          </p:cNvPr>
          <p:cNvSpPr txBox="1"/>
          <p:nvPr/>
        </p:nvSpPr>
        <p:spPr>
          <a:xfrm>
            <a:off x="2516167" y="638626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70730-346A-B445-8076-A73172C79D57}"/>
              </a:ext>
            </a:extLst>
          </p:cNvPr>
          <p:cNvSpPr txBox="1"/>
          <p:nvPr/>
        </p:nvSpPr>
        <p:spPr>
          <a:xfrm>
            <a:off x="3904687" y="634723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36469-37D8-294E-8A21-1BD1F0053EBB}"/>
              </a:ext>
            </a:extLst>
          </p:cNvPr>
          <p:cNvSpPr txBox="1"/>
          <p:nvPr/>
        </p:nvSpPr>
        <p:spPr>
          <a:xfrm>
            <a:off x="5293207" y="683797"/>
            <a:ext cx="108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– 1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A633E89-DFAE-5048-8451-081953041E10}"/>
              </a:ext>
            </a:extLst>
          </p:cNvPr>
          <p:cNvSpPr/>
          <p:nvPr/>
        </p:nvSpPr>
        <p:spPr>
          <a:xfrm rot="5400000">
            <a:off x="3977763" y="446776"/>
            <a:ext cx="210065" cy="1600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B2A7E298-8C60-A740-816E-168A8F53F6CD}"/>
              </a:ext>
            </a:extLst>
          </p:cNvPr>
          <p:cNvSpPr/>
          <p:nvPr/>
        </p:nvSpPr>
        <p:spPr>
          <a:xfrm rot="5400000">
            <a:off x="2593049" y="880309"/>
            <a:ext cx="210312" cy="731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3F2C3-EDB2-B244-88F3-BE3F4CBD1ED7}"/>
              </a:ext>
            </a:extLst>
          </p:cNvPr>
          <p:cNvSpPr>
            <a:spLocks/>
          </p:cNvSpPr>
          <p:nvPr/>
        </p:nvSpPr>
        <p:spPr>
          <a:xfrm>
            <a:off x="4992128" y="4176579"/>
            <a:ext cx="1596562" cy="1600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16671016-2AB6-C544-91BF-01F13608BE46}"/>
              </a:ext>
            </a:extLst>
          </p:cNvPr>
          <p:cNvSpPr/>
          <p:nvPr/>
        </p:nvSpPr>
        <p:spPr>
          <a:xfrm rot="10800000">
            <a:off x="6712674" y="4305164"/>
            <a:ext cx="210313" cy="1371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72683D-776D-694C-8D2F-353922554EF7}"/>
              </a:ext>
            </a:extLst>
          </p:cNvPr>
          <p:cNvSpPr txBox="1"/>
          <p:nvPr/>
        </p:nvSpPr>
        <p:spPr>
          <a:xfrm>
            <a:off x="6958148" y="1600405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BDB394-7EB4-2241-91AA-D66DDBAA48D7}"/>
              </a:ext>
            </a:extLst>
          </p:cNvPr>
          <p:cNvSpPr txBox="1"/>
          <p:nvPr/>
        </p:nvSpPr>
        <p:spPr>
          <a:xfrm>
            <a:off x="6928867" y="2957718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78246D82-752E-724F-AEE5-742DD8FB6584}"/>
              </a:ext>
            </a:extLst>
          </p:cNvPr>
          <p:cNvSpPr/>
          <p:nvPr/>
        </p:nvSpPr>
        <p:spPr>
          <a:xfrm rot="10800000">
            <a:off x="6712923" y="2483651"/>
            <a:ext cx="210065" cy="1600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159E2E3A-1450-D648-AC1A-6610205B98C4}"/>
              </a:ext>
            </a:extLst>
          </p:cNvPr>
          <p:cNvSpPr/>
          <p:nvPr/>
        </p:nvSpPr>
        <p:spPr>
          <a:xfrm rot="10800000">
            <a:off x="6713607" y="1533401"/>
            <a:ext cx="210312" cy="731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A81EFA-100E-E448-9A2C-57C2787E231D}"/>
              </a:ext>
            </a:extLst>
          </p:cNvPr>
          <p:cNvSpPr txBox="1"/>
          <p:nvPr/>
        </p:nvSpPr>
        <p:spPr>
          <a:xfrm>
            <a:off x="6922987" y="4672820"/>
            <a:ext cx="108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– 1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04CC349C-2BEB-BB4D-A3B7-CA5437774C20}"/>
              </a:ext>
            </a:extLst>
          </p:cNvPr>
          <p:cNvSpPr/>
          <p:nvPr/>
        </p:nvSpPr>
        <p:spPr>
          <a:xfrm rot="5400000">
            <a:off x="5685253" y="560270"/>
            <a:ext cx="210311" cy="1371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C9AEC-90C8-3645-B1B4-8EEF147A545A}"/>
              </a:ext>
            </a:extLst>
          </p:cNvPr>
          <p:cNvSpPr txBox="1"/>
          <p:nvPr/>
        </p:nvSpPr>
        <p:spPr>
          <a:xfrm>
            <a:off x="5076496" y="2474893"/>
            <a:ext cx="20390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Background-read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E29DB-1ECF-1045-85E0-98FD86DAE1B9}"/>
              </a:ext>
            </a:extLst>
          </p:cNvPr>
          <p:cNvSpPr txBox="1"/>
          <p:nvPr/>
        </p:nvSpPr>
        <p:spPr>
          <a:xfrm>
            <a:off x="725215" y="2474891"/>
            <a:ext cx="2464677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Errors-in variables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9C1C9-DD5E-A041-B57F-2D60C22CC9B7}"/>
              </a:ext>
            </a:extLst>
          </p:cNvPr>
          <p:cNvSpPr txBox="1"/>
          <p:nvPr/>
        </p:nvSpPr>
        <p:spPr>
          <a:xfrm>
            <a:off x="9002108" y="2474891"/>
            <a:ext cx="24646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Zero-inflated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29B69-9096-5B4F-9155-8C3B4DED78AD}"/>
              </a:ext>
            </a:extLst>
          </p:cNvPr>
          <p:cNvCxnSpPr>
            <a:cxnSpLocks/>
          </p:cNvCxnSpPr>
          <p:nvPr/>
        </p:nvCxnSpPr>
        <p:spPr>
          <a:xfrm flipH="1">
            <a:off x="3266094" y="2951947"/>
            <a:ext cx="166425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C9EF1F-C6AA-BC44-AD7C-12E40854E01B}"/>
              </a:ext>
            </a:extLst>
          </p:cNvPr>
          <p:cNvCxnSpPr>
            <a:cxnSpLocks/>
          </p:cNvCxnSpPr>
          <p:nvPr/>
        </p:nvCxnSpPr>
        <p:spPr>
          <a:xfrm>
            <a:off x="7261653" y="2951945"/>
            <a:ext cx="159814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EFB3B1-A4CC-7D44-95DB-F6D579312E89}"/>
              </a:ext>
            </a:extLst>
          </p:cNvPr>
          <p:cNvSpPr txBox="1"/>
          <p:nvPr/>
        </p:nvSpPr>
        <p:spPr>
          <a:xfrm>
            <a:off x="3626523" y="2604064"/>
            <a:ext cx="917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Special</a:t>
            </a:r>
          </a:p>
          <a:p>
            <a:pPr algn="ctr"/>
            <a:r>
              <a:rPr lang="en-US" sz="2000" dirty="0"/>
              <a:t>case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F267D5-3FE4-6944-84D6-81440D6A3ADF}"/>
              </a:ext>
            </a:extLst>
          </p:cNvPr>
          <p:cNvSpPr txBox="1"/>
          <p:nvPr/>
        </p:nvSpPr>
        <p:spPr>
          <a:xfrm>
            <a:off x="7735955" y="262877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77290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38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56</cp:revision>
  <dcterms:created xsi:type="dcterms:W3CDTF">2020-07-24T20:29:18Z</dcterms:created>
  <dcterms:modified xsi:type="dcterms:W3CDTF">2021-11-14T01:29:45Z</dcterms:modified>
</cp:coreProperties>
</file>