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07"/>
  </p:normalViewPr>
  <p:slideViewPr>
    <p:cSldViewPr snapToGrid="0" snapToObjects="1">
      <p:cViewPr>
        <p:scale>
          <a:sx n="191" d="100"/>
          <a:sy n="191" d="100"/>
        </p:scale>
        <p:origin x="-672" y="-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EA0D-062C-1A41-B30F-D92E71F85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AAFC9-9E3A-8046-8924-09C07E901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447F3-8D8B-CA4D-95D6-02747270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857D-C86F-5F49-961F-0F85C28AB86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3FD1-CE8C-344E-9411-1B524156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F91AD-CA36-4B4B-AAE0-91D32BD9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2BEC-3CA8-4B4A-8B2C-32C001A7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0A2E-5982-6D4C-9159-72395F63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55DE0-9DCC-5D41-A8A2-1BC5BE384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DB29E-E258-F044-AEF5-918C1852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857D-C86F-5F49-961F-0F85C28AB86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50FF1-1BFE-1F47-A97F-5E7B67B7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3217F-583D-164E-8C5C-460D6397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2BEC-3CA8-4B4A-8B2C-32C001A7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1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64E74-5638-1D4E-8E05-973E8BD6B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6997E-C1EA-7A4F-9B49-B068646C7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7BBB5-C3C8-3548-964F-120CAEEA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857D-C86F-5F49-961F-0F85C28AB86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D2F7D-C75C-CB48-93AB-746597C9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EDFC9-477A-F042-872C-F1C7A920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2BEC-3CA8-4B4A-8B2C-32C001A7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5A89-82B9-1641-8CFC-4083A2FB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25302-CFE1-5F43-BC57-E7AEDAC6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64B1-D1EE-1A44-8532-459420B2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857D-C86F-5F49-961F-0F85C28AB86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1BA07-8717-544F-95D7-6E38A60D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A464D-1BB2-1C44-A65E-A73FB8AE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2BEC-3CA8-4B4A-8B2C-32C001A7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3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DB4E-A130-1D44-A2F8-BCF2CB3E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0D975-693E-8646-BE2C-627221359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D9CF-A2C9-904C-8844-D8E869AF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857D-C86F-5F49-961F-0F85C28AB86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7F4E-9F68-684B-8B29-F443ED7B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31528-BD08-C342-B994-F55C5464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2BEC-3CA8-4B4A-8B2C-32C001A7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4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50D6-747A-844E-8DF3-9BB64047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11DE-F4CF-8942-A048-5654BF739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6A75B-00B5-1442-88ED-C5DF939B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19F3F-AA87-014B-BBC9-A067A560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857D-C86F-5F49-961F-0F85C28AB86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F6805-2E70-2047-ACDF-B0CD2A5E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3EC88-840D-EC42-A909-68127BBA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2BEC-3CA8-4B4A-8B2C-32C001A7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8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B591-7B8F-8A4B-9146-C501AA7E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E5725-D09E-0D4B-BCED-5AB93E85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09ADA-EDA6-C249-92F7-85F288CEF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FD2C7-0269-EB4A-8402-757F1007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12391-FEB5-C741-BE56-D52E6643C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5F52A-401E-C343-9929-EAC9DB29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857D-C86F-5F49-961F-0F85C28AB86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BADBF-3C58-1C4B-BD61-92284EAB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0BDD2-4DF0-F942-84A5-13940DF0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2BEC-3CA8-4B4A-8B2C-32C001A7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6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7018-73D8-5346-A1A6-E4F994E3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F517E-5383-0449-B777-908E7E55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857D-C86F-5F49-961F-0F85C28AB86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24845-1108-8A4E-8683-CF86E0DA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34544-AE28-9C44-BC2D-08866FB5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2BEC-3CA8-4B4A-8B2C-32C001A7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347D6-A281-4C4F-B06C-D56C0265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857D-C86F-5F49-961F-0F85C28AB86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F7EDB-E34E-1F4A-83BB-C8BFBA38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56F9B-CB9B-6D4B-B53D-060FCFF4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2BEC-3CA8-4B4A-8B2C-32C001A7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7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FE15-FBE3-9744-B882-9BDB90D4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2DAB4-AD24-3846-BF34-F526E0835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82406-B799-204E-AF12-52CB0D50F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2B989-75B2-1B4B-830C-36CB3FD3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857D-C86F-5F49-961F-0F85C28AB86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19DB7-BA7C-1449-A525-5E6CBE4A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45323-E06A-F043-9565-8493D64D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2BEC-3CA8-4B4A-8B2C-32C001A7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5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1E1C-8D71-A54F-A909-5FFF0ADA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B179A-F201-EA4A-A3F7-24465740D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38D26-A8E5-DA4C-88C6-02DCA0435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CD07E-1E11-3A47-8DDF-22DC2930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B857D-C86F-5F49-961F-0F85C28AB86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ED12A-C2C4-6944-AAF5-C4851058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A3D2A-D955-0D43-A79C-B7C24465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2BEC-3CA8-4B4A-8B2C-32C001A7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1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419D8-F0F7-0842-A01A-205A3ABB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8FB52-8A7E-724A-91FC-95408CCE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2A4F-AE96-5E4E-9542-02509A37A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B857D-C86F-5F49-961F-0F85C28AB860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F8D82-2782-FD47-BF34-A5A6EB909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81BC7-52A3-0C44-AC85-2DA306109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B2BEC-3CA8-4B4A-8B2C-32C001A7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9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10D55A-823E-FB48-AE5A-53C81E414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0"/>
            <a:ext cx="5994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4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timbarry Barry</dc:creator>
  <cp:lastModifiedBy>timbarry Barry</cp:lastModifiedBy>
  <cp:revision>5</cp:revision>
  <dcterms:created xsi:type="dcterms:W3CDTF">2021-12-03T04:37:21Z</dcterms:created>
  <dcterms:modified xsi:type="dcterms:W3CDTF">2021-12-03T16:17:57Z</dcterms:modified>
</cp:coreProperties>
</file>