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7"/>
    <p:restoredTop sz="95588"/>
  </p:normalViewPr>
  <p:slideViewPr>
    <p:cSldViewPr snapToGrid="0" snapToObjects="1">
      <p:cViewPr varScale="1">
        <p:scale>
          <a:sx n="141" d="100"/>
          <a:sy n="141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23:33:37.1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23:34:04.1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E1C2-EF5A-4A48-AA65-975FCB74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E20C1-299A-4C4D-8669-14A682865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572D-1E04-7843-9C4B-D82E2A96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BE54-843E-F641-B32F-73A2884A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0A6D-3496-8B43-A21D-00999201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A302-679C-B442-AF33-45211D34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C1AA-A3A1-CA4F-9FA9-90C7638E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69AF-F34A-A940-8440-8E8896D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99C5-FE8B-0742-B77E-E3478B46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968A-924C-BF48-8834-2588D65A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F34F3-9EC4-1C4E-AB07-158155EAE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657F6-6A84-B546-AD35-E705A0397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2FF6-9D31-2D48-86E6-9A9C0C13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075C2-9156-4B42-A3F3-2A85DE16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AA81-B522-2B4E-B74B-BCF0DF4E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6A3A-1307-B04D-9491-9EA86C65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B6A0-E9F6-F74E-9FC9-7731B878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2CF2-30CA-EC49-9D11-6FD1FBCE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76E3-2677-5A48-99E9-09E8461A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C0F1E-0D41-684E-85F5-2E20C6B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2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12D4-D390-2843-B952-0D19E534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84C2-C913-0445-A022-2BBB1A88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45E9-7D89-AB46-AD50-F08982C2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0180-CCCF-DF47-B222-865BCFB3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092A-8476-6644-B8D2-C1FDA112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4E52-06BF-AA49-8EFB-E2B1D08F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E85C-A8D9-6E48-9ADC-46A3A66C7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9CF22-5894-604B-B6D4-240983B0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F1AE7-4021-0B40-BA95-83BF236F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4E73E-7051-F649-91FF-C1DCE595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6BF1-A5FE-034C-B37B-7BF7DE1E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6B4B-3528-544A-8BC1-762EBC26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6CB5-E5FF-9D49-8BF8-90FE29C8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EE47A-AFFA-8343-8FC6-9CEF582B1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05287-9A08-2E4A-B64F-4851CF565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EFF14-9F44-434C-8B21-83B7EACCE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1A91E-6F78-B246-A27C-1BBC67FC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7A80F-A664-9348-B670-37F172E7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040A4-25C7-F244-87A2-9BAC8BC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6394-4131-CB4D-8C9E-ED73AE73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22A3A-DF0A-C441-8043-77C2FCD5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6063-66BC-6645-858C-EC551098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BD561-970A-AE4D-975F-FD08FA6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A0364-36B6-8F44-B259-E4C69A4B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5032-E110-4E41-8F3C-BB92DAB7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5F729-72F8-2447-95AD-B6DA8AB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F348-4321-094C-902E-D514C72D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2FFC-184C-2843-9AA2-33AE7E83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E6E7-5E3D-054B-91FA-A5D6DF5AF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2C3C-4D13-3840-9D34-4C71A930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4AE93-FDB5-974A-9645-72B485E1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F7A8-76AC-AD4C-99BD-FB1F0D95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2175-9AC6-9043-9F11-E2B68623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559E-27E4-6C47-8D9C-DA10A7206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F782-A7BD-8043-A15D-7E442DA8D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0D0E-55EC-C74C-90DB-AC4BD2CE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212F5-9CEC-5E44-9A11-1446ED9E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BFD-5D9C-034F-AFBE-67EA9B2E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9C4AC-F47E-3240-A3C3-A2025D13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7395-9C83-8941-948E-C9B27CCC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DEA9-84A4-2448-9BD9-070BC1F99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D9EB-1E82-7243-A545-D8E0946795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14EC-E961-2446-83D0-CD3521366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EB90-FD8E-C048-872B-96CB925D4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B8D0-FB44-D744-AEE4-90DD5318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3C2C20-5497-F443-A064-6A41BDA11CFC}"/>
              </a:ext>
            </a:extLst>
          </p:cNvPr>
          <p:cNvSpPr/>
          <p:nvPr/>
        </p:nvSpPr>
        <p:spPr>
          <a:xfrm>
            <a:off x="3291840" y="1027176"/>
            <a:ext cx="4800600" cy="4803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3068C1-705D-8645-BA37-25E258B33F0A}"/>
              </a:ext>
            </a:extLst>
          </p:cNvPr>
          <p:cNvSpPr>
            <a:spLocks noChangeAspect="1"/>
          </p:cNvSpPr>
          <p:nvPr/>
        </p:nvSpPr>
        <p:spPr>
          <a:xfrm>
            <a:off x="4555148" y="2296668"/>
            <a:ext cx="2263227" cy="22646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D3236B-D0FE-604F-9573-FA58A3A9E46A}"/>
              </a:ext>
            </a:extLst>
          </p:cNvPr>
          <p:cNvSpPr>
            <a:spLocks noChangeAspect="1"/>
          </p:cNvSpPr>
          <p:nvPr/>
        </p:nvSpPr>
        <p:spPr>
          <a:xfrm>
            <a:off x="5369440" y="3130653"/>
            <a:ext cx="686935" cy="68737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C5B5B2-1272-294E-A257-78608B45D4A8}"/>
              </a:ext>
            </a:extLst>
          </p:cNvPr>
          <p:cNvCxnSpPr>
            <a:cxnSpLocks/>
          </p:cNvCxnSpPr>
          <p:nvPr/>
        </p:nvCxnSpPr>
        <p:spPr>
          <a:xfrm flipV="1">
            <a:off x="6622511" y="1342073"/>
            <a:ext cx="1838737" cy="6631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D99D33-0F5D-A746-BB7D-A4F298EF3505}"/>
              </a:ext>
            </a:extLst>
          </p:cNvPr>
          <p:cNvCxnSpPr>
            <a:cxnSpLocks/>
          </p:cNvCxnSpPr>
          <p:nvPr/>
        </p:nvCxnSpPr>
        <p:spPr>
          <a:xfrm flipV="1">
            <a:off x="6096000" y="2342007"/>
            <a:ext cx="2487168" cy="5354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43D8A1-807C-3049-B3A3-38F84D4D59CA}"/>
              </a:ext>
            </a:extLst>
          </p:cNvPr>
          <p:cNvCxnSpPr>
            <a:cxnSpLocks/>
          </p:cNvCxnSpPr>
          <p:nvPr/>
        </p:nvCxnSpPr>
        <p:spPr>
          <a:xfrm flipV="1">
            <a:off x="5747003" y="3429000"/>
            <a:ext cx="2836165" cy="605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FE7236-1667-D54C-BB29-5AF234A1E1B5}"/>
              </a:ext>
            </a:extLst>
          </p:cNvPr>
          <p:cNvSpPr txBox="1"/>
          <p:nvPr/>
        </p:nvSpPr>
        <p:spPr>
          <a:xfrm>
            <a:off x="8583168" y="1080463"/>
            <a:ext cx="267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</a:t>
            </a:r>
            <a:r>
              <a:rPr lang="en-US" sz="2800" i="1" dirty="0"/>
              <a:t>m</a:t>
            </a:r>
            <a:r>
              <a:rPr lang="en-US" sz="2800" dirty="0"/>
              <a:t> hypotheses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046DB-7D8D-E74E-972C-C15112A32212}"/>
              </a:ext>
            </a:extLst>
          </p:cNvPr>
          <p:cNvSpPr txBox="1"/>
          <p:nvPr/>
        </p:nvSpPr>
        <p:spPr>
          <a:xfrm>
            <a:off x="8583168" y="2086535"/>
            <a:ext cx="210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Discoveries </a:t>
            </a:r>
            <a:r>
              <a:rPr lang="en-US" sz="2800" i="1" dirty="0"/>
              <a:t>R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BA3B8-224C-F14E-9753-D0954C78C7A6}"/>
              </a:ext>
            </a:extLst>
          </p:cNvPr>
          <p:cNvSpPr txBox="1"/>
          <p:nvPr/>
        </p:nvSpPr>
        <p:spPr>
          <a:xfrm>
            <a:off x="8677655" y="3167390"/>
            <a:ext cx="2972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 discoveries </a:t>
            </a:r>
            <a:r>
              <a:rPr lang="en-US" sz="2800" i="1" dirty="0"/>
              <a:t>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984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B226FDB-F3EA-7B4D-B809-265DC77C6DDF}"/>
              </a:ext>
            </a:extLst>
          </p:cNvPr>
          <p:cNvSpPr/>
          <p:nvPr/>
        </p:nvSpPr>
        <p:spPr>
          <a:xfrm>
            <a:off x="3157728" y="1027176"/>
            <a:ext cx="4800600" cy="4803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86BC87-E580-0F4D-8FB3-051BD7A94D7E}"/>
              </a:ext>
            </a:extLst>
          </p:cNvPr>
          <p:cNvSpPr>
            <a:spLocks noChangeAspect="1"/>
          </p:cNvSpPr>
          <p:nvPr/>
        </p:nvSpPr>
        <p:spPr>
          <a:xfrm>
            <a:off x="4661852" y="2638805"/>
            <a:ext cx="1579385" cy="158038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DD784B-1C12-BF48-B4BC-AC84284BFAD0}"/>
              </a:ext>
            </a:extLst>
          </p:cNvPr>
          <p:cNvSpPr>
            <a:spLocks noChangeAspect="1"/>
          </p:cNvSpPr>
          <p:nvPr/>
        </p:nvSpPr>
        <p:spPr>
          <a:xfrm>
            <a:off x="4927289" y="2417282"/>
            <a:ext cx="2022151" cy="20234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964DB0-4302-864D-AE0A-67D72059EF85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255296" y="1712953"/>
            <a:ext cx="1205952" cy="177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2E8FD2-A524-E94C-861D-CC9153599FEC}"/>
              </a:ext>
            </a:extLst>
          </p:cNvPr>
          <p:cNvSpPr txBox="1"/>
          <p:nvPr/>
        </p:nvSpPr>
        <p:spPr>
          <a:xfrm>
            <a:off x="8583168" y="1451343"/>
            <a:ext cx="230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hypotheses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0CC36-8E35-0244-9E40-217DAB592C09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6009941" y="2479453"/>
            <a:ext cx="2451307" cy="390794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A24B6-6CD8-294E-B069-5D6DB5C39F1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949440" y="3349323"/>
            <a:ext cx="1402080" cy="7967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37648F-8C0D-3E4B-85CB-CEC189D905C7}"/>
              </a:ext>
            </a:extLst>
          </p:cNvPr>
          <p:cNvSpPr txBox="1"/>
          <p:nvPr/>
        </p:nvSpPr>
        <p:spPr>
          <a:xfrm>
            <a:off x="8583168" y="2217843"/>
            <a:ext cx="219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Discovery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AEA7D-39BD-C647-B62D-4B87AC1BAC92}"/>
              </a:ext>
            </a:extLst>
          </p:cNvPr>
          <p:cNvSpPr txBox="1"/>
          <p:nvPr/>
        </p:nvSpPr>
        <p:spPr>
          <a:xfrm>
            <a:off x="8583168" y="3087713"/>
            <a:ext cx="2620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True alternatives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B1E65FA-AF44-474E-8AE7-E936C69F646C}"/>
                  </a:ext>
                </a:extLst>
              </p14:cNvPr>
              <p14:cNvContentPartPr/>
              <p14:nvPr/>
            </p14:nvContentPartPr>
            <p14:xfrm>
              <a:off x="5562784" y="2564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B1E65FA-AF44-474E-8AE7-E936C69F64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144" y="245657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87E44D-02C4-3C46-B63C-E18B818AA401}"/>
                  </a:ext>
                </a:extLst>
              </p14:cNvPr>
              <p14:cNvContentPartPr/>
              <p14:nvPr/>
            </p14:nvContentPartPr>
            <p14:xfrm>
              <a:off x="2563984" y="-1013104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87E44D-02C4-3C46-B63C-E18B818AA4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6344" y="-1120744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46686FA-4C69-4C45-A361-7F3F8CB41FF8}"/>
              </a:ext>
            </a:extLst>
          </p:cNvPr>
          <p:cNvSpPr txBox="1"/>
          <p:nvPr/>
        </p:nvSpPr>
        <p:spPr>
          <a:xfrm>
            <a:off x="8583168" y="4042837"/>
            <a:ext cx="258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</a:rPr>
              <a:t>Nondiscovered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true alternatives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43D771-8D4B-6B43-8E67-7E8C62B0E3C9}"/>
              </a:ext>
            </a:extLst>
          </p:cNvPr>
          <p:cNvCxnSpPr>
            <a:cxnSpLocks/>
          </p:cNvCxnSpPr>
          <p:nvPr/>
        </p:nvCxnSpPr>
        <p:spPr>
          <a:xfrm>
            <a:off x="6400860" y="3644957"/>
            <a:ext cx="2182308" cy="79576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3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timbarry Barry</dc:creator>
  <cp:lastModifiedBy>timbarry Barry</cp:lastModifiedBy>
  <cp:revision>25</cp:revision>
  <dcterms:created xsi:type="dcterms:W3CDTF">2022-01-25T19:29:44Z</dcterms:created>
  <dcterms:modified xsi:type="dcterms:W3CDTF">2022-01-26T23:43:37Z</dcterms:modified>
</cp:coreProperties>
</file>