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8"/>
    <p:restoredTop sz="94719"/>
  </p:normalViewPr>
  <p:slideViewPr>
    <p:cSldViewPr snapToGrid="0" snapToObjects="1">
      <p:cViewPr varScale="1">
        <p:scale>
          <a:sx n="144" d="100"/>
          <a:sy n="144" d="100"/>
        </p:scale>
        <p:origin x="21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508F-7227-A94C-A63E-3B1E6A5FA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98B07-3D72-7A4F-A2E8-0E703B8F2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8083A-E0B2-BC4F-B2FD-F1B46C90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4B7A-E0A6-CD47-893E-BFE0C7C04020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92134-F357-294C-954A-B9374B01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C27F0-2560-4C40-80E7-F23D938C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3987-B7C1-9643-997B-0138A3892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9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96C51-EB60-F546-84A6-3C2FF430F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AB1C1-BA2A-9241-8AE3-A62762E22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B06E-688F-B54F-ADE4-D86E069F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4B7A-E0A6-CD47-893E-BFE0C7C04020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6FBD9-1D83-9443-BFA4-60B84504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46EA2-3A84-1A47-AE27-14FCEC71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3987-B7C1-9643-997B-0138A3892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5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7C03CE-47CE-FF4D-9237-5C60860EB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C68CA-04A1-764E-97A2-A924D14F3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7A968-166A-1E41-8F6F-E4D985A8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4B7A-E0A6-CD47-893E-BFE0C7C04020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BD4C-B17D-9E47-971A-12C82CFD1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3035B-1F7B-4E44-8693-17F50E56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3987-B7C1-9643-997B-0138A3892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3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B2DB-0729-7A40-A75A-7186580A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49EEE-590A-604A-98AF-1838A2A5A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3553-6B96-D04E-AE3F-597CAA97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4B7A-E0A6-CD47-893E-BFE0C7C04020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74DE6-E364-2C40-9802-E2B101F0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8301C-0D37-AC4F-9B78-90E7AFEF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3987-B7C1-9643-997B-0138A3892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1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4A6F-7C98-294D-B0B6-52C75C6FD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489D5-0927-DA49-9921-67BD724E9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B5DC4-D006-EC42-BED3-C0ACFC3B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4B7A-E0A6-CD47-893E-BFE0C7C04020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8F78F-F450-0342-A9A9-66A8857BA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5616-D249-6344-B1E3-25538695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3987-B7C1-9643-997B-0138A3892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722C3-12FC-EA44-8915-9C75938F6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7B322-7CF2-6E46-9EDE-A6929EB5C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CAD97-F6E8-814A-9E75-FBE1581BC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47D26-F482-3642-8FD5-061878B2C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4B7A-E0A6-CD47-893E-BFE0C7C04020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F3CE8-96DC-A741-B326-5938F01A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7DDE4-8306-1F46-AB67-404F7A47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3987-B7C1-9643-997B-0138A3892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C083-2C06-9F4F-9CDF-B2A7ACCD3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3E251-155E-1B4E-8E29-16604CF4D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02F07-7C64-8946-A987-3DE007257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C0A04-83C3-014C-B97A-08C30C70B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EB8929-C8A2-1049-9597-954D3C907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05BDE-E41C-A044-BE6C-BAAA657AD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4B7A-E0A6-CD47-893E-BFE0C7C04020}" type="datetimeFigureOut">
              <a:rPr lang="en-US" smtClean="0"/>
              <a:t>1/27/22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C66077-3188-2A4E-BDB5-53AB812D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760BDD-6271-6745-B4F2-221A8019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3987-B7C1-9643-997B-0138A3892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5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58EB3-16E1-E445-BA8C-A7EECAC8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66AF5-0765-D540-BAA7-8F5B97AC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4B7A-E0A6-CD47-893E-BFE0C7C04020}" type="datetimeFigureOut">
              <a:rPr lang="en-US" smtClean="0"/>
              <a:t>1/27/22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AB644-D212-C74D-B988-9B1AF42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4AC7E-E406-574A-AE89-1E66CE3A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3987-B7C1-9643-997B-0138A3892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6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C71721-4E55-7C4D-AD5A-D8E6732B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4B7A-E0A6-CD47-893E-BFE0C7C04020}" type="datetimeFigureOut">
              <a:rPr lang="en-US" smtClean="0"/>
              <a:t>1/27/22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89AC2-26D7-B840-BD97-7DA7347A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CBA4A-07B5-D149-87F1-D3F5AEFF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3987-B7C1-9643-997B-0138A3892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1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B6A14-C178-924B-AA86-74F49512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C46F1-A11A-2D4D-8A46-537A3A44D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C2949-0407-AB40-8E89-C47785B29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0B095-2D3C-4F4F-8ECC-E1AE23DB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4B7A-E0A6-CD47-893E-BFE0C7C04020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00168-D8CE-4A4E-978F-59985337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3DC9C-DDA6-F24C-91ED-FB0F4059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3987-B7C1-9643-997B-0138A3892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6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84C6-5C22-3842-B8AF-ED6F2DD9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7F2FC3-6818-0D48-9D23-907D45F19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EFB55-87FD-0746-8348-6F3C5B692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5B04B-8AAE-404B-96D9-28E29968F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4B7A-E0A6-CD47-893E-BFE0C7C04020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81E6A-7385-EC4C-AD64-C74F7142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EC21B-7197-DE48-AA9F-54577AA5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3987-B7C1-9643-997B-0138A3892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9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F2D023-79DA-DE4F-B154-A439941A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98156-C411-4A4F-847C-5457CEAA8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0A47A-EDE2-EE4F-874F-CBA755790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A4B7A-E0A6-CD47-893E-BFE0C7C04020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43BBB-B425-3549-B9F5-B8B6B2B43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F1BFB-A2DE-3D48-8220-038162520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F3987-B7C1-9643-997B-0138A3892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5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874172-7D46-764F-BA75-E97889E10CF7}"/>
              </a:ext>
            </a:extLst>
          </p:cNvPr>
          <p:cNvSpPr/>
          <p:nvPr/>
        </p:nvSpPr>
        <p:spPr>
          <a:xfrm>
            <a:off x="4371956" y="307951"/>
            <a:ext cx="1821611" cy="70379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CI methods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E6C1A4-B891-954A-8EB8-080DB9B43047}"/>
              </a:ext>
            </a:extLst>
          </p:cNvPr>
          <p:cNvSpPr/>
          <p:nvPr/>
        </p:nvSpPr>
        <p:spPr>
          <a:xfrm>
            <a:off x="1556691" y="1473626"/>
            <a:ext cx="1821611" cy="70379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Model-based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388EC6-8CB2-D54C-9BC3-39938834860F}"/>
              </a:ext>
            </a:extLst>
          </p:cNvPr>
          <p:cNvSpPr/>
          <p:nvPr/>
        </p:nvSpPr>
        <p:spPr>
          <a:xfrm>
            <a:off x="7124161" y="1473626"/>
            <a:ext cx="1821611" cy="70379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Model-free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986FF9-19AE-A541-960E-56B1CA0592DF}"/>
              </a:ext>
            </a:extLst>
          </p:cNvPr>
          <p:cNvSpPr/>
          <p:nvPr/>
        </p:nvSpPr>
        <p:spPr>
          <a:xfrm>
            <a:off x="68096" y="2704328"/>
            <a:ext cx="1821611" cy="70379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Standard parametric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CD030A-F89E-6144-B6B4-F287D3589FD2}"/>
              </a:ext>
            </a:extLst>
          </p:cNvPr>
          <p:cNvSpPr/>
          <p:nvPr/>
        </p:nvSpPr>
        <p:spPr>
          <a:xfrm>
            <a:off x="2897200" y="2704328"/>
            <a:ext cx="1821611" cy="70379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Model-X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A2C6B0-52EF-1E45-B904-6139017E7F2A}"/>
              </a:ext>
            </a:extLst>
          </p:cNvPr>
          <p:cNvSpPr/>
          <p:nvPr/>
        </p:nvSpPr>
        <p:spPr>
          <a:xfrm>
            <a:off x="8530964" y="2704328"/>
            <a:ext cx="1821611" cy="70379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Asymptotic test statistic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D34E66-B757-614C-8E96-962743940FC6}"/>
              </a:ext>
            </a:extLst>
          </p:cNvPr>
          <p:cNvSpPr/>
          <p:nvPr/>
        </p:nvSpPr>
        <p:spPr>
          <a:xfrm>
            <a:off x="5701860" y="2708641"/>
            <a:ext cx="1821611" cy="70379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Matching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0AB2B0-8BD5-A74E-B543-94E326C4D870}"/>
              </a:ext>
            </a:extLst>
          </p:cNvPr>
          <p:cNvSpPr/>
          <p:nvPr/>
        </p:nvSpPr>
        <p:spPr>
          <a:xfrm>
            <a:off x="68096" y="3943656"/>
            <a:ext cx="1821611" cy="70379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GLM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3AB659-4FF7-544F-9CC1-DA72618F7EBC}"/>
              </a:ext>
            </a:extLst>
          </p:cNvPr>
          <p:cNvSpPr/>
          <p:nvPr/>
        </p:nvSpPr>
        <p:spPr>
          <a:xfrm>
            <a:off x="2809678" y="3943656"/>
            <a:ext cx="1996653" cy="70379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Conditional randomization test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58D866-6EFB-904F-AE4F-971B9B2CA924}"/>
              </a:ext>
            </a:extLst>
          </p:cNvPr>
          <p:cNvSpPr/>
          <p:nvPr/>
        </p:nvSpPr>
        <p:spPr>
          <a:xfrm>
            <a:off x="5701859" y="3943656"/>
            <a:ext cx="1821611" cy="70379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 permutation test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FD646-44D3-2C4F-A47E-B648983EC766}"/>
              </a:ext>
            </a:extLst>
          </p:cNvPr>
          <p:cNvSpPr/>
          <p:nvPr/>
        </p:nvSpPr>
        <p:spPr>
          <a:xfrm>
            <a:off x="8413607" y="3943656"/>
            <a:ext cx="2056323" cy="70379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Generalized covariance measure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DDF723-E7FB-944C-BE97-25C9C1D47D6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282762" y="1011749"/>
            <a:ext cx="2815266" cy="461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94F3FB-7EEC-3642-B752-2A14747A842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467497" y="1011749"/>
            <a:ext cx="2815265" cy="461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EB32E2C-76CA-D844-B613-55D61ED04C1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978902" y="2177424"/>
            <a:ext cx="1488595" cy="526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EEE64C-FAC3-924E-8FE4-363493A862E2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2467497" y="2177424"/>
            <a:ext cx="1340509" cy="526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9E0371C-0C32-3644-9CF5-89D0B075B49E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6612666" y="2177424"/>
            <a:ext cx="1485362" cy="531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DEF5EC-4F26-D749-8C26-D77E4E1D4B4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098028" y="2177424"/>
            <a:ext cx="1343742" cy="526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78C3CC7-F3EA-3D49-A592-983E3630168D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978902" y="3408126"/>
            <a:ext cx="0" cy="535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8A3CA7-C072-D741-961B-11F63B32CA62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3808005" y="3408126"/>
            <a:ext cx="1" cy="535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4A7D5D-78C7-424A-BD88-FE7B405994BB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6612665" y="3412439"/>
            <a:ext cx="1" cy="531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6E305C1-6F6B-2249-A2DC-0F5F1651E84D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9441769" y="3408126"/>
            <a:ext cx="1" cy="535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40FF788-1909-D14C-B1FC-04F027B9D416}"/>
              </a:ext>
            </a:extLst>
          </p:cNvPr>
          <p:cNvSpPr txBox="1"/>
          <p:nvPr/>
        </p:nvSpPr>
        <p:spPr>
          <a:xfrm>
            <a:off x="11070367" y="2786982"/>
            <a:ext cx="950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Method</a:t>
            </a:r>
          </a:p>
          <a:p>
            <a:pPr algn="ctr"/>
            <a:r>
              <a:rPr lang="en-US" b="1" dirty="0"/>
              <a:t>Class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204D27-2442-4A45-B837-5DFEC4537B83}"/>
              </a:ext>
            </a:extLst>
          </p:cNvPr>
          <p:cNvSpPr txBox="1"/>
          <p:nvPr/>
        </p:nvSpPr>
        <p:spPr>
          <a:xfrm>
            <a:off x="11070367" y="4110889"/>
            <a:ext cx="99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20664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4888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timbarry Barry</dc:creator>
  <cp:lastModifiedBy>timbarry Barry</cp:lastModifiedBy>
  <cp:revision>16</cp:revision>
  <dcterms:created xsi:type="dcterms:W3CDTF">2022-01-21T19:54:56Z</dcterms:created>
  <dcterms:modified xsi:type="dcterms:W3CDTF">2022-01-28T01:13:04Z</dcterms:modified>
</cp:coreProperties>
</file>