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6FF"/>
    <a:srgbClr val="943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4386"/>
    <p:restoredTop sz="94719"/>
  </p:normalViewPr>
  <p:slideViewPr>
    <p:cSldViewPr snapToGrid="0">
      <p:cViewPr>
        <p:scale>
          <a:sx n="152" d="100"/>
          <a:sy n="152" d="100"/>
        </p:scale>
        <p:origin x="1848" y="-8"/>
      </p:cViewPr>
      <p:guideLst/>
    </p:cSldViewPr>
  </p:slideViewPr>
  <p:notesTextViewPr>
    <p:cViewPr>
      <p:scale>
        <a:sx n="55" d="100"/>
        <a:sy n="5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73F331-65B1-E645-97D4-9A54F7CC58FF}" type="datetimeFigureOut">
              <a:rPr lang="en-US" smtClean="0"/>
              <a:t>2/2/24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86F07F-620B-E34A-8172-6B326FD28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015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86F07F-620B-E34A-8172-6B326FD2876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4510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F231A-0320-898E-60C0-3236907634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07D812-62B9-34D1-853A-107E73507E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D4E431-16F3-7200-8CEF-8B36E9DE9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07A65-2F44-944F-8579-EE1B485E3EEC}" type="datetimeFigureOut">
              <a:rPr lang="en-US" smtClean="0"/>
              <a:t>2/2/24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EFD035-50E3-488C-B69B-6AEBBB28F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BF2406-447B-A4AA-DF03-5225C8098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A14C1-BF3E-E341-81DA-7D7BA1E8C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445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06851-BC59-100B-8B5D-B133509DB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B88BB4-716D-4017-49B3-F836F24A51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EC7DBF-89FB-09D2-5008-F5617FA1D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07A65-2F44-944F-8579-EE1B485E3EEC}" type="datetimeFigureOut">
              <a:rPr lang="en-US" smtClean="0"/>
              <a:t>2/2/24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B12AB1-7B48-DA4B-4AD2-97970E054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220DBB-4266-1D5F-E68E-CA930558F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A14C1-BF3E-E341-81DA-7D7BA1E8C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761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85D3EC-AA55-F0F8-C61F-D4316D7D0C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D8EE59-419D-E7D5-1A52-CB19EB0C9C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8AA400-655B-B9BD-D53C-18A8CCA09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07A65-2F44-944F-8579-EE1B485E3EEC}" type="datetimeFigureOut">
              <a:rPr lang="en-US" smtClean="0"/>
              <a:t>2/2/24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715A97-6628-B39E-B85C-3252F5AE3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EC3A79-F0EB-2D4E-D74D-E25DBFD67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A14C1-BF3E-E341-81DA-7D7BA1E8C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047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3BE89-C83D-8602-6573-C94F843EF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1B1A5-4E60-A35E-3C7A-95C718AA5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8A3844-3C03-84BF-9FC5-01A3E3F90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07A65-2F44-944F-8579-EE1B485E3EEC}" type="datetimeFigureOut">
              <a:rPr lang="en-US" smtClean="0"/>
              <a:t>2/2/24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0F33D9-C53A-9606-472E-3586D2108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BAE988-8B32-397B-2363-59CC88FE9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A14C1-BF3E-E341-81DA-7D7BA1E8C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238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49378-E70D-D1C8-9B82-0ADEBCC95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62ACAB-A13A-A5DA-F4ED-A1D31D1E47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904B3D-9D29-D507-07B0-CB3514B71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07A65-2F44-944F-8579-EE1B485E3EEC}" type="datetimeFigureOut">
              <a:rPr lang="en-US" smtClean="0"/>
              <a:t>2/2/24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852A8A-65D6-144C-145A-ABFDBFFC8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0ED07C-91F0-8A80-AF36-A5F7B73E1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A14C1-BF3E-E341-81DA-7D7BA1E8C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27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2BBEC-8253-69B4-A429-413EF569F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B9DFE-854B-5967-10AB-30196D08D4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4C7B23-4B54-472B-3249-6C61F1B7D5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15FFFD-4020-34FD-A7EF-3EF00BD31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07A65-2F44-944F-8579-EE1B485E3EEC}" type="datetimeFigureOut">
              <a:rPr lang="en-US" smtClean="0"/>
              <a:t>2/2/24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843952-9286-9738-1493-98F54EDDB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9CDB14-96F4-9ACD-1826-766DB051A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A14C1-BF3E-E341-81DA-7D7BA1E8C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130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678E7-7EB0-6E7D-FA6D-DBCA9A627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E89F12-B79A-9A0B-4563-1A80A47A94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2B9203-BFCD-25FF-B64E-CD8B0E79D1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6D145B-0208-E7F9-E9FA-33FB10FA02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4A69E3-2232-2593-8A0C-96D2646CB1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EA801F-C148-825F-7A8B-55C1F1D09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07A65-2F44-944F-8579-EE1B485E3EEC}" type="datetimeFigureOut">
              <a:rPr lang="en-US" smtClean="0"/>
              <a:t>2/2/24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D116C1-3108-1C3C-950A-1C3C30F98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2CA45C-BBE9-4A92-24D1-B1C1C1723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A14C1-BF3E-E341-81DA-7D7BA1E8C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846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2ADAA-E813-C288-5915-8B0F93B0C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6D49E4-4894-01C1-DD9F-B3C57EDD9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07A65-2F44-944F-8579-EE1B485E3EEC}" type="datetimeFigureOut">
              <a:rPr lang="en-US" smtClean="0"/>
              <a:t>2/2/24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62E943-EDDD-DB73-43A2-68B06E281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8B8EF0-3679-7F62-2C2F-04FA084BC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A14C1-BF3E-E341-81DA-7D7BA1E8C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667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75CB51-8547-4666-33D2-F2F7A10A0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07A65-2F44-944F-8579-EE1B485E3EEC}" type="datetimeFigureOut">
              <a:rPr lang="en-US" smtClean="0"/>
              <a:t>2/2/24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BE4987-F2D4-0502-8A2B-6304C575F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EFA709-1251-0DAE-C53B-14C16F6B6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A14C1-BF3E-E341-81DA-7D7BA1E8C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976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AD1C1-4225-C94F-DC08-857A74079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7DF2AB-A205-289D-2564-66993764FD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145908-0D87-577C-12B2-D7632AEBFC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A2489F-11BB-048F-22F0-66DB89997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07A65-2F44-944F-8579-EE1B485E3EEC}" type="datetimeFigureOut">
              <a:rPr lang="en-US" smtClean="0"/>
              <a:t>2/2/24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60C8BC-30D0-71E3-52E7-C61CF26E9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BD221A-E03B-C735-B8CB-166396F49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A14C1-BF3E-E341-81DA-7D7BA1E8C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889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BF3F5-2AA4-DCAC-7B10-11A986DC0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78F1D2-2D45-0DAB-3979-6E9156C239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BEDB20-E91E-7E97-8CA6-15FFAE4C55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0E6C69-79B0-A6BD-257F-64D84DF5D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07A65-2F44-944F-8579-EE1B485E3EEC}" type="datetimeFigureOut">
              <a:rPr lang="en-US" smtClean="0"/>
              <a:t>2/2/24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F3CCDF-B1A4-575E-ACFB-7B31C51F8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29CCE1-ECFD-2252-244F-A87555CED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A14C1-BF3E-E341-81DA-7D7BA1E8C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320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839742-28FA-47D0-3768-E89345F31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2E46D7-3CEC-1C65-11A9-EA0CEE92E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8AC605-B5BB-F5DD-FB75-5DB7193798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407A65-2F44-944F-8579-EE1B485E3EEC}" type="datetimeFigureOut">
              <a:rPr lang="en-US" smtClean="0"/>
              <a:t>2/2/24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531E4E-5ADA-901A-ADA9-94A9CE9F6E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190523-ADBF-7D70-0166-F02F581F93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7A14C1-BF3E-E341-81DA-7D7BA1E8C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644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AB0DF9-B98B-28AC-547C-848BA2ACBCC7}"/>
              </a:ext>
            </a:extLst>
          </p:cNvPr>
          <p:cNvSpPr/>
          <p:nvPr/>
        </p:nvSpPr>
        <p:spPr>
          <a:xfrm>
            <a:off x="2302211" y="574712"/>
            <a:ext cx="1542591" cy="559293"/>
          </a:xfrm>
          <a:prstGeom prst="rect">
            <a:avLst/>
          </a:prstGeom>
          <a:solidFill>
            <a:srgbClr val="00B0F0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</a:rPr>
              <a:t>Set analysis parameters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F056DE-C406-5448-F60A-D51E562938CD}"/>
              </a:ext>
            </a:extLst>
          </p:cNvPr>
          <p:cNvSpPr/>
          <p:nvPr/>
        </p:nvSpPr>
        <p:spPr>
          <a:xfrm>
            <a:off x="4328530" y="15909"/>
            <a:ext cx="1542591" cy="279509"/>
          </a:xfrm>
          <a:prstGeom prst="rect">
            <a:avLst/>
          </a:prstGeom>
          <a:solidFill>
            <a:srgbClr val="00B0F0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</a:rPr>
              <a:t>Assign gRNAs 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115D63-63A9-F982-6188-ADED336BD406}"/>
              </a:ext>
            </a:extLst>
          </p:cNvPr>
          <p:cNvSpPr/>
          <p:nvPr/>
        </p:nvSpPr>
        <p:spPr>
          <a:xfrm>
            <a:off x="4328530" y="365257"/>
            <a:ext cx="1542591" cy="279509"/>
          </a:xfrm>
          <a:prstGeom prst="rect">
            <a:avLst/>
          </a:prstGeom>
          <a:solidFill>
            <a:srgbClr val="00B0F0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</a:rPr>
              <a:t>Assign gRNAs 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5C2ED77-A9D3-51C4-1525-3C4225A355F3}"/>
              </a:ext>
            </a:extLst>
          </p:cNvPr>
          <p:cNvSpPr/>
          <p:nvPr/>
        </p:nvSpPr>
        <p:spPr>
          <a:xfrm>
            <a:off x="4328530" y="714605"/>
            <a:ext cx="1542591" cy="279509"/>
          </a:xfrm>
          <a:prstGeom prst="rect">
            <a:avLst/>
          </a:prstGeom>
          <a:solidFill>
            <a:srgbClr val="00B0F0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</a:rPr>
              <a:t>Assign gRNAs 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3B60E4E-5D3C-A4B4-AD3B-DD76DFCF5F22}"/>
              </a:ext>
            </a:extLst>
          </p:cNvPr>
          <p:cNvSpPr/>
          <p:nvPr/>
        </p:nvSpPr>
        <p:spPr>
          <a:xfrm>
            <a:off x="4328530" y="1415645"/>
            <a:ext cx="1542591" cy="279509"/>
          </a:xfrm>
          <a:prstGeom prst="rect">
            <a:avLst/>
          </a:prstGeom>
          <a:solidFill>
            <a:srgbClr val="00B0F0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</a:rPr>
              <a:t>Assign gRNAs </a:t>
            </a:r>
            <a:r>
              <a:rPr lang="en-US" sz="1300" i="1" dirty="0">
                <a:solidFill>
                  <a:schemeClr val="tx1"/>
                </a:solidFill>
              </a:rPr>
              <a:t>p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3831748-10D4-7A3E-9271-5656DD378F01}"/>
              </a:ext>
            </a:extLst>
          </p:cNvPr>
          <p:cNvSpPr/>
          <p:nvPr/>
        </p:nvSpPr>
        <p:spPr>
          <a:xfrm>
            <a:off x="6320881" y="574712"/>
            <a:ext cx="1542591" cy="559293"/>
          </a:xfrm>
          <a:prstGeom prst="rect">
            <a:avLst/>
          </a:prstGeom>
          <a:solidFill>
            <a:srgbClr val="00B0F0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</a:rPr>
              <a:t>Combine gRNA assignments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94C68E9-FCFC-1871-3CD6-D7965AE4ECA9}"/>
              </a:ext>
            </a:extLst>
          </p:cNvPr>
          <p:cNvSpPr/>
          <p:nvPr/>
        </p:nvSpPr>
        <p:spPr>
          <a:xfrm>
            <a:off x="8347198" y="574711"/>
            <a:ext cx="1542591" cy="559293"/>
          </a:xfrm>
          <a:prstGeom prst="rect">
            <a:avLst/>
          </a:prstGeom>
          <a:solidFill>
            <a:srgbClr val="00B0F0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</a:rPr>
              <a:t>Run quality control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F81D036-0D23-9958-9FCF-C0979A7522E0}"/>
              </a:ext>
            </a:extLst>
          </p:cNvPr>
          <p:cNvCxnSpPr>
            <a:stCxn id="7" idx="3"/>
            <a:endCxn id="10" idx="1"/>
          </p:cNvCxnSpPr>
          <p:nvPr/>
        </p:nvCxnSpPr>
        <p:spPr>
          <a:xfrm flipV="1">
            <a:off x="3844802" y="155664"/>
            <a:ext cx="483728" cy="698695"/>
          </a:xfrm>
          <a:prstGeom prst="line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2669A2A-4047-2C69-D6DC-EA495BEAB040}"/>
              </a:ext>
            </a:extLst>
          </p:cNvPr>
          <p:cNvCxnSpPr>
            <a:cxnSpLocks/>
            <a:stCxn id="7" idx="3"/>
            <a:endCxn id="11" idx="1"/>
          </p:cNvCxnSpPr>
          <p:nvPr/>
        </p:nvCxnSpPr>
        <p:spPr>
          <a:xfrm flipV="1">
            <a:off x="3844802" y="505012"/>
            <a:ext cx="483728" cy="349347"/>
          </a:xfrm>
          <a:prstGeom prst="line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ABC8E22-BA73-7F3A-84D4-2A81FEEFC5AA}"/>
              </a:ext>
            </a:extLst>
          </p:cNvPr>
          <p:cNvCxnSpPr>
            <a:cxnSpLocks/>
            <a:stCxn id="7" idx="3"/>
            <a:endCxn id="12" idx="1"/>
          </p:cNvCxnSpPr>
          <p:nvPr/>
        </p:nvCxnSpPr>
        <p:spPr>
          <a:xfrm>
            <a:off x="3844802" y="854359"/>
            <a:ext cx="483728" cy="1"/>
          </a:xfrm>
          <a:prstGeom prst="line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1E68BBE-8524-C432-239B-EF70B44CB8C5}"/>
              </a:ext>
            </a:extLst>
          </p:cNvPr>
          <p:cNvCxnSpPr>
            <a:cxnSpLocks/>
            <a:stCxn id="7" idx="3"/>
            <a:endCxn id="13" idx="1"/>
          </p:cNvCxnSpPr>
          <p:nvPr/>
        </p:nvCxnSpPr>
        <p:spPr>
          <a:xfrm>
            <a:off x="3844802" y="854359"/>
            <a:ext cx="483728" cy="701041"/>
          </a:xfrm>
          <a:prstGeom prst="line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CC9A41B-F57A-2BF9-8348-F5DD6A21BAAB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 flipV="1">
            <a:off x="5871121" y="854359"/>
            <a:ext cx="449760" cy="701041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B5D01B5-CB1D-4602-729E-0FE561D1C0AC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5871119" y="854359"/>
            <a:ext cx="449762" cy="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77A7992-0D47-7424-129C-32000E6A77C8}"/>
              </a:ext>
            </a:extLst>
          </p:cNvPr>
          <p:cNvCxnSpPr>
            <a:cxnSpLocks/>
            <a:stCxn id="11" idx="3"/>
            <a:endCxn id="14" idx="1"/>
          </p:cNvCxnSpPr>
          <p:nvPr/>
        </p:nvCxnSpPr>
        <p:spPr>
          <a:xfrm>
            <a:off x="5871121" y="505012"/>
            <a:ext cx="449760" cy="349347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825AA6A-3C21-0994-254E-C48BA147B963}"/>
              </a:ext>
            </a:extLst>
          </p:cNvPr>
          <p:cNvCxnSpPr>
            <a:cxnSpLocks/>
            <a:stCxn id="10" idx="3"/>
            <a:endCxn id="14" idx="1"/>
          </p:cNvCxnSpPr>
          <p:nvPr/>
        </p:nvCxnSpPr>
        <p:spPr>
          <a:xfrm>
            <a:off x="5871121" y="155664"/>
            <a:ext cx="449760" cy="698695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31904B6-A9EF-03FD-274F-F9C03C1EAF92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 flipV="1">
            <a:off x="7863472" y="854358"/>
            <a:ext cx="483726" cy="1"/>
          </a:xfrm>
          <a:prstGeom prst="line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E787185A-417C-92BA-10D0-E3B803CED47B}"/>
              </a:ext>
            </a:extLst>
          </p:cNvPr>
          <p:cNvSpPr/>
          <p:nvPr/>
        </p:nvSpPr>
        <p:spPr>
          <a:xfrm>
            <a:off x="2302209" y="2480767"/>
            <a:ext cx="1542591" cy="279509"/>
          </a:xfrm>
          <a:prstGeom prst="rect">
            <a:avLst/>
          </a:prstGeom>
          <a:solidFill>
            <a:srgbClr val="00B0F0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</a:rPr>
              <a:t>Calibration check 1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F3F0DA2-0791-DBCA-27B0-21ABFCF0FB06}"/>
              </a:ext>
            </a:extLst>
          </p:cNvPr>
          <p:cNvSpPr/>
          <p:nvPr/>
        </p:nvSpPr>
        <p:spPr>
          <a:xfrm>
            <a:off x="2302209" y="2830115"/>
            <a:ext cx="1542591" cy="279509"/>
          </a:xfrm>
          <a:prstGeom prst="rect">
            <a:avLst/>
          </a:prstGeom>
          <a:solidFill>
            <a:srgbClr val="00B0F0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</a:rPr>
              <a:t>Calibration check 2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639D2B2-3090-349A-FEBD-18AD4669EDBE}"/>
              </a:ext>
            </a:extLst>
          </p:cNvPr>
          <p:cNvSpPr/>
          <p:nvPr/>
        </p:nvSpPr>
        <p:spPr>
          <a:xfrm>
            <a:off x="2302209" y="3179463"/>
            <a:ext cx="1542591" cy="279509"/>
          </a:xfrm>
          <a:prstGeom prst="rect">
            <a:avLst/>
          </a:prstGeom>
          <a:solidFill>
            <a:srgbClr val="00B0F0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</a:rPr>
              <a:t>Calibration</a:t>
            </a:r>
            <a:r>
              <a:rPr lang="en-US" sz="1200" dirty="0">
                <a:solidFill>
                  <a:schemeClr val="tx1"/>
                </a:solidFill>
              </a:rPr>
              <a:t> check 3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2E9F8BA-0244-60F8-3EF2-735A95937408}"/>
              </a:ext>
            </a:extLst>
          </p:cNvPr>
          <p:cNvSpPr/>
          <p:nvPr/>
        </p:nvSpPr>
        <p:spPr>
          <a:xfrm>
            <a:off x="2302209" y="3880503"/>
            <a:ext cx="1542591" cy="279509"/>
          </a:xfrm>
          <a:prstGeom prst="rect">
            <a:avLst/>
          </a:prstGeom>
          <a:solidFill>
            <a:srgbClr val="00B0F0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</a:rPr>
              <a:t>Calibration check </a:t>
            </a:r>
            <a:r>
              <a:rPr lang="en-US" sz="1300" i="1" dirty="0">
                <a:solidFill>
                  <a:schemeClr val="tx1"/>
                </a:solidFill>
              </a:rPr>
              <a:t>p</a:t>
            </a:r>
            <a:endParaRPr lang="en-US" sz="1300" dirty="0">
              <a:solidFill>
                <a:schemeClr val="tx1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51B934A-6ABC-0753-4295-C10665FC47FB}"/>
              </a:ext>
            </a:extLst>
          </p:cNvPr>
          <p:cNvSpPr/>
          <p:nvPr/>
        </p:nvSpPr>
        <p:spPr>
          <a:xfrm>
            <a:off x="4294560" y="3039570"/>
            <a:ext cx="1542591" cy="559293"/>
          </a:xfrm>
          <a:prstGeom prst="rect">
            <a:avLst/>
          </a:prstGeom>
          <a:solidFill>
            <a:srgbClr val="00B0F0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</a:rPr>
              <a:t>Combine calibration check results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22898D8-773B-BCAB-CCE9-2EBB5A2463F2}"/>
              </a:ext>
            </a:extLst>
          </p:cNvPr>
          <p:cNvCxnSpPr>
            <a:cxnSpLocks/>
            <a:stCxn id="48" idx="3"/>
            <a:endCxn id="49" idx="1"/>
          </p:cNvCxnSpPr>
          <p:nvPr/>
        </p:nvCxnSpPr>
        <p:spPr>
          <a:xfrm flipV="1">
            <a:off x="3844800" y="3319217"/>
            <a:ext cx="449760" cy="701041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BA786582-1A50-3AD7-13E2-4C4DC81E58B5}"/>
              </a:ext>
            </a:extLst>
          </p:cNvPr>
          <p:cNvCxnSpPr>
            <a:cxnSpLocks/>
            <a:stCxn id="46" idx="3"/>
            <a:endCxn id="49" idx="1"/>
          </p:cNvCxnSpPr>
          <p:nvPr/>
        </p:nvCxnSpPr>
        <p:spPr>
          <a:xfrm>
            <a:off x="3844800" y="2969870"/>
            <a:ext cx="449760" cy="349347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78AC133-4892-84AA-8CE1-16094057B435}"/>
              </a:ext>
            </a:extLst>
          </p:cNvPr>
          <p:cNvCxnSpPr>
            <a:cxnSpLocks/>
            <a:stCxn id="45" idx="3"/>
            <a:endCxn id="49" idx="1"/>
          </p:cNvCxnSpPr>
          <p:nvPr/>
        </p:nvCxnSpPr>
        <p:spPr>
          <a:xfrm>
            <a:off x="3844800" y="2620522"/>
            <a:ext cx="449760" cy="698695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2775E5A8-FB0E-514A-A298-B638B4F9202B}"/>
              </a:ext>
            </a:extLst>
          </p:cNvPr>
          <p:cNvSpPr/>
          <p:nvPr/>
        </p:nvSpPr>
        <p:spPr>
          <a:xfrm>
            <a:off x="6354847" y="2480767"/>
            <a:ext cx="1542591" cy="279509"/>
          </a:xfrm>
          <a:prstGeom prst="rect">
            <a:avLst/>
          </a:prstGeom>
          <a:solidFill>
            <a:srgbClr val="00B0F0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</a:rPr>
              <a:t>Power check 1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5E0F737-DDFF-35EB-C6A4-8AC3AE8F33B1}"/>
              </a:ext>
            </a:extLst>
          </p:cNvPr>
          <p:cNvSpPr/>
          <p:nvPr/>
        </p:nvSpPr>
        <p:spPr>
          <a:xfrm>
            <a:off x="6354847" y="2830115"/>
            <a:ext cx="1542591" cy="279509"/>
          </a:xfrm>
          <a:prstGeom prst="rect">
            <a:avLst/>
          </a:prstGeom>
          <a:solidFill>
            <a:srgbClr val="00B0F0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</a:rPr>
              <a:t>Power check 2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535EDDC-1E4F-20F0-7653-07928A2F69A1}"/>
              </a:ext>
            </a:extLst>
          </p:cNvPr>
          <p:cNvSpPr/>
          <p:nvPr/>
        </p:nvSpPr>
        <p:spPr>
          <a:xfrm>
            <a:off x="6354847" y="3179463"/>
            <a:ext cx="1542591" cy="279509"/>
          </a:xfrm>
          <a:prstGeom prst="rect">
            <a:avLst/>
          </a:prstGeom>
          <a:solidFill>
            <a:srgbClr val="00B0F0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</a:rPr>
              <a:t>Power check 3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55ED5D0-AFB4-CA70-2C34-5D600F4D6FD9}"/>
              </a:ext>
            </a:extLst>
          </p:cNvPr>
          <p:cNvSpPr/>
          <p:nvPr/>
        </p:nvSpPr>
        <p:spPr>
          <a:xfrm>
            <a:off x="6354847" y="3880503"/>
            <a:ext cx="1542591" cy="279509"/>
          </a:xfrm>
          <a:prstGeom prst="rect">
            <a:avLst/>
          </a:prstGeom>
          <a:solidFill>
            <a:srgbClr val="00B0F0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</a:rPr>
              <a:t>Power check </a:t>
            </a:r>
            <a:r>
              <a:rPr lang="en-US" sz="1300" i="1" dirty="0">
                <a:solidFill>
                  <a:schemeClr val="tx1"/>
                </a:solidFill>
              </a:rPr>
              <a:t>p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8D958FA-F5B3-1D49-5FF4-A5874C25E144}"/>
              </a:ext>
            </a:extLst>
          </p:cNvPr>
          <p:cNvSpPr/>
          <p:nvPr/>
        </p:nvSpPr>
        <p:spPr>
          <a:xfrm>
            <a:off x="8347198" y="3039570"/>
            <a:ext cx="1542591" cy="559293"/>
          </a:xfrm>
          <a:prstGeom prst="rect">
            <a:avLst/>
          </a:prstGeom>
          <a:solidFill>
            <a:srgbClr val="00B0F0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</a:rPr>
              <a:t>Combine Power check results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257B98DB-8A36-3D97-24C2-B89CF7CE7308}"/>
              </a:ext>
            </a:extLst>
          </p:cNvPr>
          <p:cNvCxnSpPr>
            <a:cxnSpLocks/>
            <a:stCxn id="56" idx="3"/>
            <a:endCxn id="57" idx="1"/>
          </p:cNvCxnSpPr>
          <p:nvPr/>
        </p:nvCxnSpPr>
        <p:spPr>
          <a:xfrm flipV="1">
            <a:off x="7897438" y="3319217"/>
            <a:ext cx="449760" cy="701041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B3EE94EB-0DA8-15CD-4EDC-DEE9EA99EAFA}"/>
              </a:ext>
            </a:extLst>
          </p:cNvPr>
          <p:cNvCxnSpPr>
            <a:cxnSpLocks/>
            <a:stCxn id="54" idx="3"/>
            <a:endCxn id="57" idx="1"/>
          </p:cNvCxnSpPr>
          <p:nvPr/>
        </p:nvCxnSpPr>
        <p:spPr>
          <a:xfrm>
            <a:off x="7897438" y="2969870"/>
            <a:ext cx="449760" cy="349347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53AAFB06-F4E9-8C80-A31A-536DD084CBBA}"/>
              </a:ext>
            </a:extLst>
          </p:cNvPr>
          <p:cNvCxnSpPr>
            <a:cxnSpLocks/>
            <a:stCxn id="53" idx="3"/>
            <a:endCxn id="57" idx="1"/>
          </p:cNvCxnSpPr>
          <p:nvPr/>
        </p:nvCxnSpPr>
        <p:spPr>
          <a:xfrm>
            <a:off x="7897438" y="2620522"/>
            <a:ext cx="449760" cy="698695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470EC03D-A41F-20A1-52C1-8FFC6DDCE7B3}"/>
              </a:ext>
            </a:extLst>
          </p:cNvPr>
          <p:cNvCxnSpPr>
            <a:cxnSpLocks/>
            <a:stCxn id="49" idx="3"/>
            <a:endCxn id="53" idx="1"/>
          </p:cNvCxnSpPr>
          <p:nvPr/>
        </p:nvCxnSpPr>
        <p:spPr>
          <a:xfrm flipV="1">
            <a:off x="5837151" y="2620522"/>
            <a:ext cx="517696" cy="698695"/>
          </a:xfrm>
          <a:prstGeom prst="line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BBAAF310-2858-0331-358D-4ECD3D23539C}"/>
              </a:ext>
            </a:extLst>
          </p:cNvPr>
          <p:cNvCxnSpPr>
            <a:cxnSpLocks/>
            <a:stCxn id="49" idx="3"/>
            <a:endCxn id="54" idx="1"/>
          </p:cNvCxnSpPr>
          <p:nvPr/>
        </p:nvCxnSpPr>
        <p:spPr>
          <a:xfrm flipV="1">
            <a:off x="5837151" y="2969870"/>
            <a:ext cx="517696" cy="349347"/>
          </a:xfrm>
          <a:prstGeom prst="line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DB344A67-902C-1FF8-BA76-F591A27AF486}"/>
              </a:ext>
            </a:extLst>
          </p:cNvPr>
          <p:cNvCxnSpPr>
            <a:cxnSpLocks/>
            <a:stCxn id="49" idx="3"/>
            <a:endCxn id="55" idx="1"/>
          </p:cNvCxnSpPr>
          <p:nvPr/>
        </p:nvCxnSpPr>
        <p:spPr>
          <a:xfrm>
            <a:off x="5837151" y="3319217"/>
            <a:ext cx="517696" cy="1"/>
          </a:xfrm>
          <a:prstGeom prst="line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1A38BF32-545D-B05B-5770-804BEDFA805C}"/>
              </a:ext>
            </a:extLst>
          </p:cNvPr>
          <p:cNvCxnSpPr>
            <a:cxnSpLocks/>
            <a:stCxn id="49" idx="3"/>
            <a:endCxn id="56" idx="1"/>
          </p:cNvCxnSpPr>
          <p:nvPr/>
        </p:nvCxnSpPr>
        <p:spPr>
          <a:xfrm>
            <a:off x="5837151" y="3319217"/>
            <a:ext cx="517696" cy="701041"/>
          </a:xfrm>
          <a:prstGeom prst="line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BD2D1BB0-F740-B2D5-0C07-6B134633F9A9}"/>
              </a:ext>
            </a:extLst>
          </p:cNvPr>
          <p:cNvCxnSpPr>
            <a:cxnSpLocks/>
            <a:stCxn id="47" idx="3"/>
            <a:endCxn id="49" idx="1"/>
          </p:cNvCxnSpPr>
          <p:nvPr/>
        </p:nvCxnSpPr>
        <p:spPr>
          <a:xfrm flipV="1">
            <a:off x="3844800" y="3319217"/>
            <a:ext cx="449760" cy="1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3FD6D585-5E16-92E0-C8F9-AFCDBFD3E551}"/>
              </a:ext>
            </a:extLst>
          </p:cNvPr>
          <p:cNvCxnSpPr>
            <a:cxnSpLocks/>
            <a:endCxn id="57" idx="1"/>
          </p:cNvCxnSpPr>
          <p:nvPr/>
        </p:nvCxnSpPr>
        <p:spPr>
          <a:xfrm>
            <a:off x="7897438" y="3319216"/>
            <a:ext cx="449760" cy="1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E4F6AFFE-BB48-0E1E-B66B-6D320A54B1AE}"/>
              </a:ext>
            </a:extLst>
          </p:cNvPr>
          <p:cNvSpPr/>
          <p:nvPr/>
        </p:nvSpPr>
        <p:spPr>
          <a:xfrm>
            <a:off x="2302209" y="4984635"/>
            <a:ext cx="1542591" cy="279509"/>
          </a:xfrm>
          <a:prstGeom prst="rect">
            <a:avLst/>
          </a:prstGeom>
          <a:solidFill>
            <a:srgbClr val="00B0F0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</a:rPr>
              <a:t>Discovery analysis 1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53598874-D967-8464-7C5F-15B3F9F0010A}"/>
              </a:ext>
            </a:extLst>
          </p:cNvPr>
          <p:cNvSpPr/>
          <p:nvPr/>
        </p:nvSpPr>
        <p:spPr>
          <a:xfrm>
            <a:off x="2302209" y="5333983"/>
            <a:ext cx="1542591" cy="279509"/>
          </a:xfrm>
          <a:prstGeom prst="rect">
            <a:avLst/>
          </a:prstGeom>
          <a:solidFill>
            <a:srgbClr val="00B0F0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</a:rPr>
              <a:t>Discovery analysis 2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1F7F38D8-FE31-C7F6-C5A8-1275BCF206C4}"/>
              </a:ext>
            </a:extLst>
          </p:cNvPr>
          <p:cNvSpPr/>
          <p:nvPr/>
        </p:nvSpPr>
        <p:spPr>
          <a:xfrm>
            <a:off x="2302209" y="5683331"/>
            <a:ext cx="1542591" cy="279509"/>
          </a:xfrm>
          <a:prstGeom prst="rect">
            <a:avLst/>
          </a:prstGeom>
          <a:solidFill>
            <a:srgbClr val="00B0F0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</a:rPr>
              <a:t>Discovery analysis 3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89CC1B07-130A-8063-5D04-F62741B3DC30}"/>
              </a:ext>
            </a:extLst>
          </p:cNvPr>
          <p:cNvSpPr/>
          <p:nvPr/>
        </p:nvSpPr>
        <p:spPr>
          <a:xfrm>
            <a:off x="2302209" y="6384371"/>
            <a:ext cx="1542591" cy="279509"/>
          </a:xfrm>
          <a:prstGeom prst="rect">
            <a:avLst/>
          </a:prstGeom>
          <a:solidFill>
            <a:srgbClr val="00B0F0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</a:rPr>
              <a:t>Discovery analysis 4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87A8FAF6-1CF9-6066-56B5-C629252F179E}"/>
              </a:ext>
            </a:extLst>
          </p:cNvPr>
          <p:cNvSpPr/>
          <p:nvPr/>
        </p:nvSpPr>
        <p:spPr>
          <a:xfrm>
            <a:off x="4294560" y="5543438"/>
            <a:ext cx="1542591" cy="559293"/>
          </a:xfrm>
          <a:prstGeom prst="rect">
            <a:avLst/>
          </a:prstGeom>
          <a:solidFill>
            <a:srgbClr val="00B0F0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</a:rPr>
              <a:t>Combine discovery analysis results</a:t>
            </a: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A68F4F5D-9B5B-DE3C-0B5C-B8527F4ADAD1}"/>
              </a:ext>
            </a:extLst>
          </p:cNvPr>
          <p:cNvCxnSpPr>
            <a:cxnSpLocks/>
            <a:stCxn id="87" idx="3"/>
            <a:endCxn id="91" idx="1"/>
          </p:cNvCxnSpPr>
          <p:nvPr/>
        </p:nvCxnSpPr>
        <p:spPr>
          <a:xfrm>
            <a:off x="3844800" y="5124390"/>
            <a:ext cx="449760" cy="698695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88144472-A0E4-3DA0-136D-28E97B6B2D3A}"/>
              </a:ext>
            </a:extLst>
          </p:cNvPr>
          <p:cNvCxnSpPr>
            <a:cxnSpLocks/>
            <a:stCxn id="88" idx="3"/>
            <a:endCxn id="91" idx="1"/>
          </p:cNvCxnSpPr>
          <p:nvPr/>
        </p:nvCxnSpPr>
        <p:spPr>
          <a:xfrm>
            <a:off x="3844800" y="5473738"/>
            <a:ext cx="449760" cy="349347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C9C40319-8FBB-A943-B2A9-38F03CAA1DF3}"/>
              </a:ext>
            </a:extLst>
          </p:cNvPr>
          <p:cNvCxnSpPr>
            <a:cxnSpLocks/>
            <a:stCxn id="89" idx="3"/>
            <a:endCxn id="91" idx="1"/>
          </p:cNvCxnSpPr>
          <p:nvPr/>
        </p:nvCxnSpPr>
        <p:spPr>
          <a:xfrm flipV="1">
            <a:off x="3844800" y="5823085"/>
            <a:ext cx="449760" cy="1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41CB8C5D-A294-33AA-0ECC-C08F4037DB69}"/>
              </a:ext>
            </a:extLst>
          </p:cNvPr>
          <p:cNvCxnSpPr>
            <a:cxnSpLocks/>
            <a:stCxn id="90" idx="3"/>
            <a:endCxn id="91" idx="1"/>
          </p:cNvCxnSpPr>
          <p:nvPr/>
        </p:nvCxnSpPr>
        <p:spPr>
          <a:xfrm flipV="1">
            <a:off x="3844800" y="5823085"/>
            <a:ext cx="449760" cy="701041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798893DA-068A-5571-4CB9-5DD164F8FBB2}"/>
              </a:ext>
            </a:extLst>
          </p:cNvPr>
          <p:cNvCxnSpPr>
            <a:cxnSpLocks/>
          </p:cNvCxnSpPr>
          <p:nvPr/>
        </p:nvCxnSpPr>
        <p:spPr>
          <a:xfrm>
            <a:off x="9889789" y="854358"/>
            <a:ext cx="272689" cy="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6F2BE7CE-67FE-5CE1-0362-A5A3F3292568}"/>
              </a:ext>
            </a:extLst>
          </p:cNvPr>
          <p:cNvCxnSpPr>
            <a:cxnSpLocks/>
          </p:cNvCxnSpPr>
          <p:nvPr/>
        </p:nvCxnSpPr>
        <p:spPr>
          <a:xfrm>
            <a:off x="10162478" y="854357"/>
            <a:ext cx="0" cy="1236969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3890AF78-C095-7EBE-871A-1A16CFCD06F8}"/>
              </a:ext>
            </a:extLst>
          </p:cNvPr>
          <p:cNvCxnSpPr>
            <a:cxnSpLocks/>
          </p:cNvCxnSpPr>
          <p:nvPr/>
        </p:nvCxnSpPr>
        <p:spPr>
          <a:xfrm flipH="1">
            <a:off x="1688937" y="2091326"/>
            <a:ext cx="8473541" cy="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AF7947D4-13B0-5CD1-B42B-0949DCDB912E}"/>
              </a:ext>
            </a:extLst>
          </p:cNvPr>
          <p:cNvCxnSpPr>
            <a:cxnSpLocks/>
          </p:cNvCxnSpPr>
          <p:nvPr/>
        </p:nvCxnSpPr>
        <p:spPr>
          <a:xfrm>
            <a:off x="1688939" y="2091326"/>
            <a:ext cx="0" cy="1236969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CE572C77-6474-CA9A-C842-EC2562EAEDD4}"/>
              </a:ext>
            </a:extLst>
          </p:cNvPr>
          <p:cNvCxnSpPr>
            <a:cxnSpLocks/>
            <a:endCxn id="45" idx="1"/>
          </p:cNvCxnSpPr>
          <p:nvPr/>
        </p:nvCxnSpPr>
        <p:spPr>
          <a:xfrm flipV="1">
            <a:off x="1688939" y="2620522"/>
            <a:ext cx="613270" cy="707772"/>
          </a:xfrm>
          <a:prstGeom prst="line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7180B38A-AAFE-94A1-36CC-376579B8CD5D}"/>
              </a:ext>
            </a:extLst>
          </p:cNvPr>
          <p:cNvCxnSpPr>
            <a:cxnSpLocks/>
            <a:endCxn id="46" idx="1"/>
          </p:cNvCxnSpPr>
          <p:nvPr/>
        </p:nvCxnSpPr>
        <p:spPr>
          <a:xfrm flipV="1">
            <a:off x="1688938" y="2969870"/>
            <a:ext cx="613271" cy="358424"/>
          </a:xfrm>
          <a:prstGeom prst="line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BC455AA2-F547-8311-02BD-4DA9FD7472A9}"/>
              </a:ext>
            </a:extLst>
          </p:cNvPr>
          <p:cNvCxnSpPr>
            <a:cxnSpLocks/>
            <a:endCxn id="47" idx="1"/>
          </p:cNvCxnSpPr>
          <p:nvPr/>
        </p:nvCxnSpPr>
        <p:spPr>
          <a:xfrm flipV="1">
            <a:off x="1688938" y="3319218"/>
            <a:ext cx="613271" cy="9076"/>
          </a:xfrm>
          <a:prstGeom prst="line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2DE9EFBF-21A0-AA36-3CD4-4253C41B7CBC}"/>
              </a:ext>
            </a:extLst>
          </p:cNvPr>
          <p:cNvCxnSpPr>
            <a:cxnSpLocks/>
            <a:endCxn id="48" idx="1"/>
          </p:cNvCxnSpPr>
          <p:nvPr/>
        </p:nvCxnSpPr>
        <p:spPr>
          <a:xfrm>
            <a:off x="1688937" y="3319216"/>
            <a:ext cx="613272" cy="701042"/>
          </a:xfrm>
          <a:prstGeom prst="line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99062325-5C4F-3358-17A1-555C5BBF004E}"/>
              </a:ext>
            </a:extLst>
          </p:cNvPr>
          <p:cNvCxnSpPr>
            <a:cxnSpLocks/>
          </p:cNvCxnSpPr>
          <p:nvPr/>
        </p:nvCxnSpPr>
        <p:spPr>
          <a:xfrm>
            <a:off x="9889789" y="3319034"/>
            <a:ext cx="272689" cy="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54663338-66C8-0018-A45E-DE3E93D5E7B0}"/>
              </a:ext>
            </a:extLst>
          </p:cNvPr>
          <p:cNvCxnSpPr>
            <a:cxnSpLocks/>
          </p:cNvCxnSpPr>
          <p:nvPr/>
        </p:nvCxnSpPr>
        <p:spPr>
          <a:xfrm>
            <a:off x="10162478" y="3319033"/>
            <a:ext cx="0" cy="1236969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0E8828EC-6654-CCB0-BD4B-328DEDCC1D22}"/>
              </a:ext>
            </a:extLst>
          </p:cNvPr>
          <p:cNvCxnSpPr>
            <a:cxnSpLocks/>
          </p:cNvCxnSpPr>
          <p:nvPr/>
        </p:nvCxnSpPr>
        <p:spPr>
          <a:xfrm flipH="1">
            <a:off x="1688937" y="4556002"/>
            <a:ext cx="8473541" cy="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EAC10F11-3D1B-FAD6-AEB8-35AD46835B47}"/>
              </a:ext>
            </a:extLst>
          </p:cNvPr>
          <p:cNvCxnSpPr>
            <a:cxnSpLocks/>
          </p:cNvCxnSpPr>
          <p:nvPr/>
        </p:nvCxnSpPr>
        <p:spPr>
          <a:xfrm>
            <a:off x="1688939" y="4556002"/>
            <a:ext cx="0" cy="1286162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2E83D0A1-3A06-6AE2-A8DB-7A0FB003FBDF}"/>
              </a:ext>
            </a:extLst>
          </p:cNvPr>
          <p:cNvCxnSpPr>
            <a:cxnSpLocks/>
          </p:cNvCxnSpPr>
          <p:nvPr/>
        </p:nvCxnSpPr>
        <p:spPr>
          <a:xfrm flipV="1">
            <a:off x="1688939" y="5134392"/>
            <a:ext cx="613270" cy="707772"/>
          </a:xfrm>
          <a:prstGeom prst="line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B16234A7-8A49-AF61-819C-02AA109C7D6F}"/>
              </a:ext>
            </a:extLst>
          </p:cNvPr>
          <p:cNvCxnSpPr>
            <a:cxnSpLocks/>
          </p:cNvCxnSpPr>
          <p:nvPr/>
        </p:nvCxnSpPr>
        <p:spPr>
          <a:xfrm flipV="1">
            <a:off x="1688938" y="5483740"/>
            <a:ext cx="613271" cy="358424"/>
          </a:xfrm>
          <a:prstGeom prst="line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A0661E56-DADD-7FDB-8672-E4C125AC9885}"/>
              </a:ext>
            </a:extLst>
          </p:cNvPr>
          <p:cNvCxnSpPr>
            <a:cxnSpLocks/>
          </p:cNvCxnSpPr>
          <p:nvPr/>
        </p:nvCxnSpPr>
        <p:spPr>
          <a:xfrm flipV="1">
            <a:off x="1688938" y="5833088"/>
            <a:ext cx="613271" cy="9076"/>
          </a:xfrm>
          <a:prstGeom prst="line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2AD88433-70CC-8241-F0EE-2C3A4C56F6B6}"/>
              </a:ext>
            </a:extLst>
          </p:cNvPr>
          <p:cNvCxnSpPr>
            <a:cxnSpLocks/>
          </p:cNvCxnSpPr>
          <p:nvPr/>
        </p:nvCxnSpPr>
        <p:spPr>
          <a:xfrm>
            <a:off x="1688937" y="5833086"/>
            <a:ext cx="613272" cy="701042"/>
          </a:xfrm>
          <a:prstGeom prst="line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1" name="TextBox 170">
            <a:extLst>
              <a:ext uri="{FF2B5EF4-FFF2-40B4-BE49-F238E27FC236}">
                <a16:creationId xmlns:a16="http://schemas.microsoft.com/office/drawing/2014/main" id="{3AD061C8-4735-2DAC-546D-BC6843E650F7}"/>
              </a:ext>
            </a:extLst>
          </p:cNvPr>
          <p:cNvSpPr txBox="1"/>
          <p:nvPr/>
        </p:nvSpPr>
        <p:spPr>
          <a:xfrm rot="5400000">
            <a:off x="4985340" y="103375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6834AADD-47BE-DC93-00DE-B77F8F6F39C5}"/>
              </a:ext>
            </a:extLst>
          </p:cNvPr>
          <p:cNvSpPr txBox="1"/>
          <p:nvPr/>
        </p:nvSpPr>
        <p:spPr>
          <a:xfrm rot="5400000">
            <a:off x="2970756" y="349412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8F8F903D-A5AB-8D88-B4EC-8182D71A3155}"/>
              </a:ext>
            </a:extLst>
          </p:cNvPr>
          <p:cNvSpPr txBox="1"/>
          <p:nvPr/>
        </p:nvSpPr>
        <p:spPr>
          <a:xfrm rot="5400000">
            <a:off x="7009576" y="348689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D68DBC42-A1BC-8685-12F1-1541AE71ADD3}"/>
              </a:ext>
            </a:extLst>
          </p:cNvPr>
          <p:cNvSpPr txBox="1"/>
          <p:nvPr/>
        </p:nvSpPr>
        <p:spPr>
          <a:xfrm rot="5400000">
            <a:off x="2970756" y="5998941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1996ECE0-A1E0-9D94-1835-42DBD7F8A99A}"/>
              </a:ext>
            </a:extLst>
          </p:cNvPr>
          <p:cNvSpPr txBox="1"/>
          <p:nvPr/>
        </p:nvSpPr>
        <p:spPr>
          <a:xfrm>
            <a:off x="4706033" y="1701886"/>
            <a:ext cx="64722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solidFill>
                  <a:schemeClr val="bg1">
                    <a:lumMod val="50000"/>
                  </a:schemeClr>
                </a:solidFill>
              </a:rPr>
              <a:t>scatter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DAC74A6D-2096-104E-E1C7-9F9C3809B49C}"/>
              </a:ext>
            </a:extLst>
          </p:cNvPr>
          <p:cNvSpPr txBox="1"/>
          <p:nvPr/>
        </p:nvSpPr>
        <p:spPr>
          <a:xfrm>
            <a:off x="6780135" y="1145908"/>
            <a:ext cx="62408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solidFill>
                  <a:schemeClr val="bg1">
                    <a:lumMod val="50000"/>
                  </a:schemeClr>
                </a:solidFill>
              </a:rPr>
              <a:t>gather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1D2D3C0B-D257-89CA-4C87-11F12BEDDD40}"/>
              </a:ext>
            </a:extLst>
          </p:cNvPr>
          <p:cNvSpPr txBox="1"/>
          <p:nvPr/>
        </p:nvSpPr>
        <p:spPr>
          <a:xfrm>
            <a:off x="2684027" y="4168143"/>
            <a:ext cx="64722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solidFill>
                  <a:schemeClr val="bg1">
                    <a:lumMod val="50000"/>
                  </a:schemeClr>
                </a:solidFill>
              </a:rPr>
              <a:t>scatter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6421AF2A-E7C3-E9D3-DA55-A448F8A8C9B0}"/>
              </a:ext>
            </a:extLst>
          </p:cNvPr>
          <p:cNvSpPr txBox="1"/>
          <p:nvPr/>
        </p:nvSpPr>
        <p:spPr>
          <a:xfrm>
            <a:off x="6802528" y="4168143"/>
            <a:ext cx="64722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solidFill>
                  <a:schemeClr val="bg1">
                    <a:lumMod val="50000"/>
                  </a:schemeClr>
                </a:solidFill>
              </a:rPr>
              <a:t>scatter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0F90F1B8-023C-A221-BFD4-B40BF4836B5E}"/>
              </a:ext>
            </a:extLst>
          </p:cNvPr>
          <p:cNvSpPr txBox="1"/>
          <p:nvPr/>
        </p:nvSpPr>
        <p:spPr>
          <a:xfrm>
            <a:off x="2684027" y="6655491"/>
            <a:ext cx="64722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solidFill>
                  <a:schemeClr val="bg1">
                    <a:lumMod val="50000"/>
                  </a:schemeClr>
                </a:solidFill>
              </a:rPr>
              <a:t>scatter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98C6878C-78EF-AA57-615A-65AB18655C7A}"/>
              </a:ext>
            </a:extLst>
          </p:cNvPr>
          <p:cNvSpPr txBox="1"/>
          <p:nvPr/>
        </p:nvSpPr>
        <p:spPr>
          <a:xfrm>
            <a:off x="4751055" y="3598863"/>
            <a:ext cx="62408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solidFill>
                  <a:schemeClr val="bg1">
                    <a:lumMod val="50000"/>
                  </a:schemeClr>
                </a:solidFill>
              </a:rPr>
              <a:t>gather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A443B392-55E4-C68D-C7C0-AC3DE56C5091}"/>
              </a:ext>
            </a:extLst>
          </p:cNvPr>
          <p:cNvSpPr txBox="1"/>
          <p:nvPr/>
        </p:nvSpPr>
        <p:spPr>
          <a:xfrm>
            <a:off x="8796958" y="3598863"/>
            <a:ext cx="62408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solidFill>
                  <a:schemeClr val="bg1">
                    <a:lumMod val="50000"/>
                  </a:schemeClr>
                </a:solidFill>
              </a:rPr>
              <a:t>gather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C3D4764E-5117-EE11-ACB3-2897AF087BB3}"/>
              </a:ext>
            </a:extLst>
          </p:cNvPr>
          <p:cNvSpPr txBox="1"/>
          <p:nvPr/>
        </p:nvSpPr>
        <p:spPr>
          <a:xfrm>
            <a:off x="4787784" y="6102731"/>
            <a:ext cx="62408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solidFill>
                  <a:schemeClr val="bg1">
                    <a:lumMod val="50000"/>
                  </a:schemeClr>
                </a:solidFill>
              </a:rPr>
              <a:t>gather</a:t>
            </a:r>
          </a:p>
        </p:txBody>
      </p:sp>
    </p:spTree>
    <p:extLst>
      <p:ext uri="{BB962C8B-B14F-4D97-AF65-F5344CB8AC3E}">
        <p14:creationId xmlns:p14="http://schemas.microsoft.com/office/powerpoint/2010/main" val="11482801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82</Words>
  <Application>Microsoft Macintosh PowerPoint</Application>
  <PresentationFormat>Widescreen</PresentationFormat>
  <Paragraphs>35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Barry, Timothy P</dc:creator>
  <cp:lastModifiedBy>Barry, Timothy P</cp:lastModifiedBy>
  <cp:revision>73</cp:revision>
  <cp:lastPrinted>2024-02-02T23:45:32Z</cp:lastPrinted>
  <dcterms:created xsi:type="dcterms:W3CDTF">2024-02-02T23:38:25Z</dcterms:created>
  <dcterms:modified xsi:type="dcterms:W3CDTF">2024-02-03T00:18:13Z</dcterms:modified>
</cp:coreProperties>
</file>