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4719"/>
  </p:normalViewPr>
  <p:slideViewPr>
    <p:cSldViewPr snapToGrid="0">
      <p:cViewPr>
        <p:scale>
          <a:sx n="156" d="100"/>
          <a:sy n="156" d="100"/>
        </p:scale>
        <p:origin x="1688" y="8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3F331-65B1-E645-97D4-9A54F7CC58FF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6F07F-620B-E34A-8172-6B326FD2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6F07F-620B-E34A-8172-6B326FD287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5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231A-0320-898E-60C0-323690763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7D812-62B9-34D1-853A-107E73507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E431-16F3-7200-8CEF-8B36E9DE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FD035-50E3-488C-B69B-6AEBBB28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F2406-447B-A4AA-DF03-5225C809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4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6851-BC59-100B-8B5D-B133509D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88BB4-716D-4017-49B3-F836F24A5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C7DBF-89FB-09D2-5008-F5617FA1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12AB1-7B48-DA4B-4AD2-97970E05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0DBB-4266-1D5F-E68E-CA930558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5D3EC-AA55-F0F8-C61F-D4316D7D0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8EE59-419D-E7D5-1A52-CB19EB0C9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A400-655B-B9BD-D53C-18A8CCA0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5A97-6628-B39E-B85C-3252F5AE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C3A79-F0EB-2D4E-D74D-E25DBFD6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4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BE89-C83D-8602-6573-C94F843E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1B1A5-4E60-A35E-3C7A-95C718AA5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A3844-3C03-84BF-9FC5-01A3E3F9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F33D9-C53A-9606-472E-3586D210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E988-8B32-397B-2363-59CC88FE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3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9378-E70D-D1C8-9B82-0ADEBCC9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2ACAB-A13A-A5DA-F4ED-A1D31D1E4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04B3D-9D29-D507-07B0-CB3514B7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52A8A-65D6-144C-145A-ABFDBFFC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ED07C-91F0-8A80-AF36-A5F7B73E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BBEC-8253-69B4-A429-413EF569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9DFE-854B-5967-10AB-30196D08D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C7B23-4B54-472B-3249-6C61F1B7D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FFFD-4020-34FD-A7EF-3EF00BD3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43952-9286-9738-1493-98F54EDD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CDB14-96F4-9ACD-1826-766DB051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3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78E7-7EB0-6E7D-FA6D-DBCA9A62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89F12-B79A-9A0B-4563-1A80A47A9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B9203-BFCD-25FF-B64E-CD8B0E79D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D145B-0208-E7F9-E9FA-33FB10FA0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A69E3-2232-2593-8A0C-96D2646CB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A801F-C148-825F-7A8B-55C1F1D0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116C1-3108-1C3C-950A-1C3C30F9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CA45C-BBE9-4A92-24D1-B1C1C172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4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ADAA-E813-C288-5915-8B0F93B0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D49E4-4894-01C1-DD9F-B3C57EDD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2E943-EDDD-DB73-43A2-68B06E28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B8EF0-3679-7F62-2C2F-04FA084B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6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5CB51-8547-4666-33D2-F2F7A10A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E4987-F2D4-0502-8A2B-6304C575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FA709-1251-0DAE-C53B-14C16F6B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7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D1C1-4225-C94F-DC08-857A7407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F2AB-A205-289D-2564-66993764F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5908-0D87-577C-12B2-D7632AEBF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2489F-11BB-048F-22F0-66DB8999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0C8BC-30D0-71E3-52E7-C61CF26E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D221A-E03B-C735-B8CB-166396F4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F3F5-2AA4-DCAC-7B10-11A986DC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8F1D2-2D45-0DAB-3979-6E9156C23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DB20-E91E-7E97-8CA6-15FFAE4C5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6C69-79B0-A6BD-257F-64D84DF5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3CCDF-B1A4-575E-ACFB-7B31C51F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9CCE1-ECFD-2252-244F-A87555CE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2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39742-28FA-47D0-3768-E89345F3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E46D7-3CEC-1C65-11A9-EA0CEE9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AC605-B5BB-F5DD-FB75-5DB719379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07A65-2F44-944F-8579-EE1B485E3EEC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31E4E-5ADA-901A-ADA9-94A9CE9F6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90523-ADBF-7D70-0166-F02F581F9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4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AB0DF9-B98B-28AC-547C-848BA2ACBCC7}"/>
              </a:ext>
            </a:extLst>
          </p:cNvPr>
          <p:cNvSpPr/>
          <p:nvPr/>
        </p:nvSpPr>
        <p:spPr>
          <a:xfrm>
            <a:off x="2261751" y="612711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Set analysis parameters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F056DE-C406-5448-F60A-D51E562938CD}"/>
              </a:ext>
            </a:extLst>
          </p:cNvPr>
          <p:cNvSpPr/>
          <p:nvPr/>
        </p:nvSpPr>
        <p:spPr>
          <a:xfrm>
            <a:off x="6357883" y="51716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Assign gRNAs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115D63-63A9-F982-6188-ADED336BD406}"/>
              </a:ext>
            </a:extLst>
          </p:cNvPr>
          <p:cNvSpPr/>
          <p:nvPr/>
        </p:nvSpPr>
        <p:spPr>
          <a:xfrm>
            <a:off x="6357883" y="401064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Assign gRNAs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C2ED77-A9D3-51C4-1525-3C4225A355F3}"/>
              </a:ext>
            </a:extLst>
          </p:cNvPr>
          <p:cNvSpPr/>
          <p:nvPr/>
        </p:nvSpPr>
        <p:spPr>
          <a:xfrm>
            <a:off x="6357883" y="750412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Assign gRNAs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B60E4E-5D3C-A4B4-AD3B-DD76DFCF5F22}"/>
              </a:ext>
            </a:extLst>
          </p:cNvPr>
          <p:cNvSpPr/>
          <p:nvPr/>
        </p:nvSpPr>
        <p:spPr>
          <a:xfrm>
            <a:off x="6357883" y="1451452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Assign gRNAs </a:t>
            </a:r>
            <a:r>
              <a:rPr lang="en-US" sz="1300" i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4C68E9-FCFC-1871-3CD6-D7965AE4ECA9}"/>
              </a:ext>
            </a:extLst>
          </p:cNvPr>
          <p:cNvSpPr/>
          <p:nvPr/>
        </p:nvSpPr>
        <p:spPr>
          <a:xfrm>
            <a:off x="8347197" y="610518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Combine gRNA assignments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81D036-0D23-9958-9FCF-C0979A7522E0}"/>
              </a:ext>
            </a:extLst>
          </p:cNvPr>
          <p:cNvCxnSpPr>
            <a:cxnSpLocks/>
            <a:stCxn id="38" idx="3"/>
            <a:endCxn id="10" idx="1"/>
          </p:cNvCxnSpPr>
          <p:nvPr/>
        </p:nvCxnSpPr>
        <p:spPr>
          <a:xfrm flipV="1">
            <a:off x="5741578" y="191471"/>
            <a:ext cx="616305" cy="699087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669A2A-4047-2C69-D6DC-EA495BEAB04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 flipV="1">
            <a:off x="5741578" y="540819"/>
            <a:ext cx="616305" cy="349739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BC8E22-BA73-7F3A-84D4-2A81FEEFC5AA}"/>
              </a:ext>
            </a:extLst>
          </p:cNvPr>
          <p:cNvCxnSpPr>
            <a:cxnSpLocks/>
            <a:stCxn id="38" idx="3"/>
            <a:endCxn id="12" idx="1"/>
          </p:cNvCxnSpPr>
          <p:nvPr/>
        </p:nvCxnSpPr>
        <p:spPr>
          <a:xfrm flipV="1">
            <a:off x="5741578" y="890167"/>
            <a:ext cx="616305" cy="391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E68BBE-8524-C432-239B-EF70B44CB8C5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5741578" y="890558"/>
            <a:ext cx="616305" cy="700649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C9A41B-F57A-2BF9-8348-F5DD6A21BAA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7900474" y="890165"/>
            <a:ext cx="446723" cy="70104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5D01B5-CB1D-4602-729E-0FE561D1C0AC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7900474" y="890165"/>
            <a:ext cx="446723" cy="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7A7992-0D47-7424-129C-32000E6A77C8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7900474" y="540819"/>
            <a:ext cx="446723" cy="34934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25AA6A-3C21-0994-254E-C48BA147B963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7900474" y="191471"/>
            <a:ext cx="446723" cy="69869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787185A-417C-92BA-10D0-E3B803CED47B}"/>
              </a:ext>
            </a:extLst>
          </p:cNvPr>
          <p:cNvSpPr/>
          <p:nvPr/>
        </p:nvSpPr>
        <p:spPr>
          <a:xfrm>
            <a:off x="6354846" y="2472568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Calibration check 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3F0DA2-0791-DBCA-27B0-21ABFCF0FB06}"/>
              </a:ext>
            </a:extLst>
          </p:cNvPr>
          <p:cNvSpPr/>
          <p:nvPr/>
        </p:nvSpPr>
        <p:spPr>
          <a:xfrm>
            <a:off x="6354846" y="2821916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Calibration check 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39D2B2-3090-349A-FEBD-18AD4669EDBE}"/>
              </a:ext>
            </a:extLst>
          </p:cNvPr>
          <p:cNvSpPr/>
          <p:nvPr/>
        </p:nvSpPr>
        <p:spPr>
          <a:xfrm>
            <a:off x="6354846" y="3171264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Calibration</a:t>
            </a:r>
            <a:r>
              <a:rPr lang="en-US" sz="1200" dirty="0">
                <a:solidFill>
                  <a:schemeClr val="tx1"/>
                </a:solidFill>
              </a:rPr>
              <a:t> check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E9F8BA-0244-60F8-3EF2-735A95937408}"/>
              </a:ext>
            </a:extLst>
          </p:cNvPr>
          <p:cNvSpPr/>
          <p:nvPr/>
        </p:nvSpPr>
        <p:spPr>
          <a:xfrm>
            <a:off x="6354846" y="3872304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Calibration check </a:t>
            </a:r>
            <a:r>
              <a:rPr lang="en-US" sz="1300" i="1" dirty="0">
                <a:solidFill>
                  <a:schemeClr val="tx1"/>
                </a:solidFill>
              </a:rPr>
              <a:t>r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B934A-6ABC-0753-4295-C10665FC47FB}"/>
              </a:ext>
            </a:extLst>
          </p:cNvPr>
          <p:cNvSpPr/>
          <p:nvPr/>
        </p:nvSpPr>
        <p:spPr>
          <a:xfrm>
            <a:off x="8338361" y="3038666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Combine calibration check results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22898D8-773B-BCAB-CCE9-2EBB5A2463F2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7897437" y="3318313"/>
            <a:ext cx="440924" cy="69374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A786582-1A50-3AD7-13E2-4C4DC81E58B5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7897437" y="2961671"/>
            <a:ext cx="440924" cy="35664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78AC133-4892-84AA-8CE1-16094057B435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>
            <a:off x="7897437" y="2612323"/>
            <a:ext cx="440924" cy="70599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75E5A8-FB0E-514A-A298-B638B4F9202B}"/>
              </a:ext>
            </a:extLst>
          </p:cNvPr>
          <p:cNvSpPr/>
          <p:nvPr/>
        </p:nvSpPr>
        <p:spPr>
          <a:xfrm>
            <a:off x="2206636" y="4844864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Power check 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5E0F737-DDFF-35EB-C6A4-8AC3AE8F33B1}"/>
              </a:ext>
            </a:extLst>
          </p:cNvPr>
          <p:cNvSpPr/>
          <p:nvPr/>
        </p:nvSpPr>
        <p:spPr>
          <a:xfrm>
            <a:off x="2206636" y="5194212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Power check 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35EDDC-1E4F-20F0-7653-07928A2F69A1}"/>
              </a:ext>
            </a:extLst>
          </p:cNvPr>
          <p:cNvSpPr/>
          <p:nvPr/>
        </p:nvSpPr>
        <p:spPr>
          <a:xfrm>
            <a:off x="2206636" y="5543560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Power check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5ED5D0-AFB4-CA70-2C34-5D600F4D6FD9}"/>
              </a:ext>
            </a:extLst>
          </p:cNvPr>
          <p:cNvSpPr/>
          <p:nvPr/>
        </p:nvSpPr>
        <p:spPr>
          <a:xfrm>
            <a:off x="2206636" y="6244600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Power check </a:t>
            </a:r>
            <a:r>
              <a:rPr lang="en-US" sz="1300" i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D958FA-F5B3-1D49-5FF4-A5874C25E144}"/>
              </a:ext>
            </a:extLst>
          </p:cNvPr>
          <p:cNvSpPr/>
          <p:nvPr/>
        </p:nvSpPr>
        <p:spPr>
          <a:xfrm>
            <a:off x="4193178" y="5416816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Combine Power check results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57B98DB-8A36-3D97-24C2-B89CF7CE7308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3749227" y="5696463"/>
            <a:ext cx="443951" cy="68789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3EE94EB-0DA8-15CD-4EDC-DEE9EA99EAFA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>
            <a:off x="3749227" y="5333967"/>
            <a:ext cx="443951" cy="36249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3AAFB06-F4E9-8C80-A31A-536DD084CBBA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3749227" y="4984619"/>
            <a:ext cx="443951" cy="71184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70EC03D-A41F-20A1-52C1-8FFC6DDCE7B3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1688940" y="4984619"/>
            <a:ext cx="517696" cy="698695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AAF310-2858-0331-358D-4ECD3D23539C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1688940" y="5333967"/>
            <a:ext cx="517696" cy="349347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B344A67-902C-1FF8-BA76-F591A27AF486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688940" y="5683314"/>
            <a:ext cx="517696" cy="1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A38BF32-545D-B05B-5770-804BEDFA805C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1688940" y="5683314"/>
            <a:ext cx="517696" cy="701041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D2D1BB0-F740-B2D5-0C07-6B134633F9A9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7897437" y="3311019"/>
            <a:ext cx="440924" cy="729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D6D585-5E16-92E0-C8F9-AFCDBFD3E551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743418" y="5696462"/>
            <a:ext cx="449760" cy="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E4F6AFFE-BB48-0E1E-B66B-6D320A54B1AE}"/>
              </a:ext>
            </a:extLst>
          </p:cNvPr>
          <p:cNvSpPr/>
          <p:nvPr/>
        </p:nvSpPr>
        <p:spPr>
          <a:xfrm>
            <a:off x="6354847" y="4844282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Discovery analysis 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3598874-D967-8464-7C5F-15B3F9F0010A}"/>
              </a:ext>
            </a:extLst>
          </p:cNvPr>
          <p:cNvSpPr/>
          <p:nvPr/>
        </p:nvSpPr>
        <p:spPr>
          <a:xfrm>
            <a:off x="6354847" y="5193630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Discovery analysis 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F7F38D8-FE31-C7F6-C5A8-1275BCF206C4}"/>
              </a:ext>
            </a:extLst>
          </p:cNvPr>
          <p:cNvSpPr/>
          <p:nvPr/>
        </p:nvSpPr>
        <p:spPr>
          <a:xfrm>
            <a:off x="6354847" y="5542978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Discovery analysis 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CC1B07-130A-8063-5D04-F62741B3DC30}"/>
              </a:ext>
            </a:extLst>
          </p:cNvPr>
          <p:cNvSpPr/>
          <p:nvPr/>
        </p:nvSpPr>
        <p:spPr>
          <a:xfrm>
            <a:off x="6354847" y="6244018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Discovery analysis </a:t>
            </a:r>
            <a:r>
              <a:rPr lang="en-US" sz="1300" i="1" dirty="0">
                <a:solidFill>
                  <a:schemeClr val="tx1"/>
                </a:solidFill>
              </a:rPr>
              <a:t>r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7A8FAF6-1CF9-6066-56B5-C629252F179E}"/>
              </a:ext>
            </a:extLst>
          </p:cNvPr>
          <p:cNvSpPr/>
          <p:nvPr/>
        </p:nvSpPr>
        <p:spPr>
          <a:xfrm>
            <a:off x="8347198" y="5403085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Combine discovery analysis results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68F4F5D-9B5B-DE3C-0B5C-B8527F4ADAD1}"/>
              </a:ext>
            </a:extLst>
          </p:cNvPr>
          <p:cNvCxnSpPr>
            <a:cxnSpLocks/>
            <a:stCxn id="87" idx="3"/>
            <a:endCxn id="91" idx="1"/>
          </p:cNvCxnSpPr>
          <p:nvPr/>
        </p:nvCxnSpPr>
        <p:spPr>
          <a:xfrm>
            <a:off x="7897438" y="4984037"/>
            <a:ext cx="449760" cy="6986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8144472-A0E4-3DA0-136D-28E97B6B2D3A}"/>
              </a:ext>
            </a:extLst>
          </p:cNvPr>
          <p:cNvCxnSpPr>
            <a:cxnSpLocks/>
            <a:stCxn id="88" idx="3"/>
            <a:endCxn id="91" idx="1"/>
          </p:cNvCxnSpPr>
          <p:nvPr/>
        </p:nvCxnSpPr>
        <p:spPr>
          <a:xfrm>
            <a:off x="7897438" y="5333385"/>
            <a:ext cx="449760" cy="34934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C40319-8FBB-A943-B2A9-38F03CAA1DF3}"/>
              </a:ext>
            </a:extLst>
          </p:cNvPr>
          <p:cNvCxnSpPr>
            <a:cxnSpLocks/>
            <a:stCxn id="89" idx="3"/>
            <a:endCxn id="91" idx="1"/>
          </p:cNvCxnSpPr>
          <p:nvPr/>
        </p:nvCxnSpPr>
        <p:spPr>
          <a:xfrm flipV="1">
            <a:off x="7897438" y="5682732"/>
            <a:ext cx="449760" cy="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1CB8C5D-A294-33AA-0ECC-C08F4037DB69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7897438" y="5682732"/>
            <a:ext cx="449760" cy="70104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98893DA-068A-5571-4CB9-5DD164F8FBB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9889788" y="890165"/>
            <a:ext cx="27269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F2BE7CE-67FE-5CE1-0362-A5A3F3292568}"/>
              </a:ext>
            </a:extLst>
          </p:cNvPr>
          <p:cNvCxnSpPr>
            <a:cxnSpLocks/>
          </p:cNvCxnSpPr>
          <p:nvPr/>
        </p:nvCxnSpPr>
        <p:spPr>
          <a:xfrm>
            <a:off x="10162478" y="890164"/>
            <a:ext cx="0" cy="120116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890AF78-C095-7EBE-871A-1A16CFCD06F8}"/>
              </a:ext>
            </a:extLst>
          </p:cNvPr>
          <p:cNvCxnSpPr>
            <a:cxnSpLocks/>
          </p:cNvCxnSpPr>
          <p:nvPr/>
        </p:nvCxnSpPr>
        <p:spPr>
          <a:xfrm flipH="1">
            <a:off x="1688937" y="2091326"/>
            <a:ext cx="847354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7947D4-13B0-5CD1-B42B-0949DCDB912E}"/>
              </a:ext>
            </a:extLst>
          </p:cNvPr>
          <p:cNvCxnSpPr>
            <a:cxnSpLocks/>
          </p:cNvCxnSpPr>
          <p:nvPr/>
        </p:nvCxnSpPr>
        <p:spPr>
          <a:xfrm>
            <a:off x="1688939" y="2091326"/>
            <a:ext cx="0" cy="122770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E572C77-6474-CA9A-C842-EC2562EAEDD4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 flipV="1">
            <a:off x="5735769" y="2612323"/>
            <a:ext cx="619077" cy="714911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180B38A-AAFE-94A1-36CC-376579B8CD5D}"/>
              </a:ext>
            </a:extLst>
          </p:cNvPr>
          <p:cNvCxnSpPr>
            <a:cxnSpLocks/>
            <a:stCxn id="37" idx="3"/>
            <a:endCxn id="46" idx="1"/>
          </p:cNvCxnSpPr>
          <p:nvPr/>
        </p:nvCxnSpPr>
        <p:spPr>
          <a:xfrm flipV="1">
            <a:off x="5735769" y="2961671"/>
            <a:ext cx="619077" cy="365563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C455AA2-F547-8311-02BD-4DA9FD7472A9}"/>
              </a:ext>
            </a:extLst>
          </p:cNvPr>
          <p:cNvCxnSpPr>
            <a:cxnSpLocks/>
            <a:stCxn id="37" idx="3"/>
            <a:endCxn id="47" idx="1"/>
          </p:cNvCxnSpPr>
          <p:nvPr/>
        </p:nvCxnSpPr>
        <p:spPr>
          <a:xfrm flipV="1">
            <a:off x="5735769" y="3311019"/>
            <a:ext cx="619077" cy="16215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DE9EFBF-21A0-AA36-3CD4-4253C41B7CBC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>
            <a:off x="5735769" y="3327234"/>
            <a:ext cx="619077" cy="684825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9062325-5C4F-3358-17A1-555C5BBF004E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9880952" y="3318313"/>
            <a:ext cx="281526" cy="72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4663338-66C8-0018-A45E-DE3E93D5E7B0}"/>
              </a:ext>
            </a:extLst>
          </p:cNvPr>
          <p:cNvCxnSpPr>
            <a:cxnSpLocks/>
          </p:cNvCxnSpPr>
          <p:nvPr/>
        </p:nvCxnSpPr>
        <p:spPr>
          <a:xfrm>
            <a:off x="10162478" y="3319033"/>
            <a:ext cx="0" cy="123696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E8828EC-6654-CCB0-BD4B-328DEDCC1D22}"/>
              </a:ext>
            </a:extLst>
          </p:cNvPr>
          <p:cNvCxnSpPr>
            <a:cxnSpLocks/>
          </p:cNvCxnSpPr>
          <p:nvPr/>
        </p:nvCxnSpPr>
        <p:spPr>
          <a:xfrm flipH="1">
            <a:off x="1688937" y="4556002"/>
            <a:ext cx="847354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AC10F11-3D1B-FAD6-AEB8-35AD46835B47}"/>
              </a:ext>
            </a:extLst>
          </p:cNvPr>
          <p:cNvCxnSpPr>
            <a:cxnSpLocks/>
          </p:cNvCxnSpPr>
          <p:nvPr/>
        </p:nvCxnSpPr>
        <p:spPr>
          <a:xfrm flipH="1">
            <a:off x="1688937" y="4556002"/>
            <a:ext cx="2" cy="113673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E83D0A1-3A06-6AE2-A8DB-7A0FB003FBDF}"/>
              </a:ext>
            </a:extLst>
          </p:cNvPr>
          <p:cNvCxnSpPr>
            <a:cxnSpLocks/>
          </p:cNvCxnSpPr>
          <p:nvPr/>
        </p:nvCxnSpPr>
        <p:spPr>
          <a:xfrm flipV="1">
            <a:off x="5741577" y="4994039"/>
            <a:ext cx="613270" cy="707772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16234A7-8A49-AF61-819C-02AA109C7D6F}"/>
              </a:ext>
            </a:extLst>
          </p:cNvPr>
          <p:cNvCxnSpPr>
            <a:cxnSpLocks/>
          </p:cNvCxnSpPr>
          <p:nvPr/>
        </p:nvCxnSpPr>
        <p:spPr>
          <a:xfrm flipV="1">
            <a:off x="5741576" y="5343387"/>
            <a:ext cx="613271" cy="358424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0661E56-DADD-7FDB-8672-E4C125AC9885}"/>
              </a:ext>
            </a:extLst>
          </p:cNvPr>
          <p:cNvCxnSpPr>
            <a:cxnSpLocks/>
          </p:cNvCxnSpPr>
          <p:nvPr/>
        </p:nvCxnSpPr>
        <p:spPr>
          <a:xfrm flipV="1">
            <a:off x="5741576" y="5692735"/>
            <a:ext cx="613271" cy="9076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AD88433-70CC-8241-F0EE-2C3A4C56F6B6}"/>
              </a:ext>
            </a:extLst>
          </p:cNvPr>
          <p:cNvCxnSpPr>
            <a:cxnSpLocks/>
          </p:cNvCxnSpPr>
          <p:nvPr/>
        </p:nvCxnSpPr>
        <p:spPr>
          <a:xfrm>
            <a:off x="5741575" y="5692733"/>
            <a:ext cx="613272" cy="701042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AD061C8-4735-2DAC-546D-BC6843E650F7}"/>
              </a:ext>
            </a:extLst>
          </p:cNvPr>
          <p:cNvSpPr txBox="1"/>
          <p:nvPr/>
        </p:nvSpPr>
        <p:spPr>
          <a:xfrm rot="5400000">
            <a:off x="7014693" y="10695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834AADD-47BE-DC93-00DE-B77F8F6F39C5}"/>
              </a:ext>
            </a:extLst>
          </p:cNvPr>
          <p:cNvSpPr txBox="1"/>
          <p:nvPr/>
        </p:nvSpPr>
        <p:spPr>
          <a:xfrm rot="5400000">
            <a:off x="7023393" y="34859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F8F903D-A5AB-8D88-B4EC-8182D71A3155}"/>
              </a:ext>
            </a:extLst>
          </p:cNvPr>
          <p:cNvSpPr txBox="1"/>
          <p:nvPr/>
        </p:nvSpPr>
        <p:spPr>
          <a:xfrm rot="5400000">
            <a:off x="2861365" y="58509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68DBC42-A1BC-8685-12F1-1541AE71ADD3}"/>
              </a:ext>
            </a:extLst>
          </p:cNvPr>
          <p:cNvSpPr txBox="1"/>
          <p:nvPr/>
        </p:nvSpPr>
        <p:spPr>
          <a:xfrm rot="5400000">
            <a:off x="7023394" y="58585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996ECE0-A1E0-9D94-1835-42DBD7F8A99A}"/>
              </a:ext>
            </a:extLst>
          </p:cNvPr>
          <p:cNvSpPr txBox="1"/>
          <p:nvPr/>
        </p:nvSpPr>
        <p:spPr>
          <a:xfrm>
            <a:off x="6802527" y="1737526"/>
            <a:ext cx="6472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scatter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AC74A6D-2096-104E-E1C7-9F9C3809B49C}"/>
              </a:ext>
            </a:extLst>
          </p:cNvPr>
          <p:cNvSpPr txBox="1"/>
          <p:nvPr/>
        </p:nvSpPr>
        <p:spPr>
          <a:xfrm>
            <a:off x="8841577" y="1146420"/>
            <a:ext cx="624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gather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D2D3C0B-D257-89CA-4C87-11F12BEDDD40}"/>
              </a:ext>
            </a:extLst>
          </p:cNvPr>
          <p:cNvSpPr txBox="1"/>
          <p:nvPr/>
        </p:nvSpPr>
        <p:spPr>
          <a:xfrm>
            <a:off x="6802527" y="4161674"/>
            <a:ext cx="6472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scatter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421AF2A-E7C3-E9D3-DA55-A448F8A8C9B0}"/>
              </a:ext>
            </a:extLst>
          </p:cNvPr>
          <p:cNvSpPr txBox="1"/>
          <p:nvPr/>
        </p:nvSpPr>
        <p:spPr>
          <a:xfrm>
            <a:off x="2654317" y="6523527"/>
            <a:ext cx="6472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scatter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F90F1B8-023C-A221-BFD4-B40BF4836B5E}"/>
              </a:ext>
            </a:extLst>
          </p:cNvPr>
          <p:cNvSpPr txBox="1"/>
          <p:nvPr/>
        </p:nvSpPr>
        <p:spPr>
          <a:xfrm>
            <a:off x="6802527" y="6523527"/>
            <a:ext cx="6472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scatter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8C6878C-78EF-AA57-615A-65AB18655C7A}"/>
              </a:ext>
            </a:extLst>
          </p:cNvPr>
          <p:cNvSpPr txBox="1"/>
          <p:nvPr/>
        </p:nvSpPr>
        <p:spPr>
          <a:xfrm>
            <a:off x="8803692" y="3590664"/>
            <a:ext cx="624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gather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443B392-55E4-C68D-C7C0-AC3DE56C5091}"/>
              </a:ext>
            </a:extLst>
          </p:cNvPr>
          <p:cNvSpPr txBox="1"/>
          <p:nvPr/>
        </p:nvSpPr>
        <p:spPr>
          <a:xfrm>
            <a:off x="4648747" y="5962960"/>
            <a:ext cx="624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gather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3D4764E-5117-EE11-ACB3-2897AF087BB3}"/>
              </a:ext>
            </a:extLst>
          </p:cNvPr>
          <p:cNvSpPr txBox="1"/>
          <p:nvPr/>
        </p:nvSpPr>
        <p:spPr>
          <a:xfrm>
            <a:off x="8841577" y="5962960"/>
            <a:ext cx="624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gather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616D6F-F374-DAC7-DB6D-D1BB7F4D6771}"/>
              </a:ext>
            </a:extLst>
          </p:cNvPr>
          <p:cNvSpPr/>
          <p:nvPr/>
        </p:nvSpPr>
        <p:spPr>
          <a:xfrm>
            <a:off x="2261751" y="3038667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Run quality control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2813D9-A2FB-4403-50C0-E95390F9AD49}"/>
              </a:ext>
            </a:extLst>
          </p:cNvPr>
          <p:cNvSpPr/>
          <p:nvPr/>
        </p:nvSpPr>
        <p:spPr>
          <a:xfrm>
            <a:off x="4193178" y="3047587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Prepare association analyses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934FE0-B39A-36D8-CD5A-DE6721489089}"/>
              </a:ext>
            </a:extLst>
          </p:cNvPr>
          <p:cNvSpPr/>
          <p:nvPr/>
        </p:nvSpPr>
        <p:spPr>
          <a:xfrm>
            <a:off x="4198987" y="610911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Prepare assign gRNAs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006AD3-1A59-98DA-02E2-E6FBBC9B5220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1688937" y="3318314"/>
            <a:ext cx="572814" cy="4541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1303A17-CDD3-C0D8-73E1-10A344E4E1DF}"/>
              </a:ext>
            </a:extLst>
          </p:cNvPr>
          <p:cNvCxnSpPr>
            <a:cxnSpLocks/>
            <a:stCxn id="2" idx="3"/>
            <a:endCxn id="37" idx="1"/>
          </p:cNvCxnSpPr>
          <p:nvPr/>
        </p:nvCxnSpPr>
        <p:spPr>
          <a:xfrm>
            <a:off x="3804342" y="3318314"/>
            <a:ext cx="388836" cy="8920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58C67C0-AD07-0297-C100-F04402D12297}"/>
              </a:ext>
            </a:extLst>
          </p:cNvPr>
          <p:cNvCxnSpPr>
            <a:cxnSpLocks/>
            <a:stCxn id="7" idx="3"/>
            <a:endCxn id="38" idx="1"/>
          </p:cNvCxnSpPr>
          <p:nvPr/>
        </p:nvCxnSpPr>
        <p:spPr>
          <a:xfrm flipV="1">
            <a:off x="3804342" y="890558"/>
            <a:ext cx="394645" cy="1800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28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88</Words>
  <Application>Microsoft Macintosh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Barry, Timothy P</dc:creator>
  <cp:lastModifiedBy>Barry, Timothy P</cp:lastModifiedBy>
  <cp:revision>102</cp:revision>
  <cp:lastPrinted>2024-02-02T23:45:32Z</cp:lastPrinted>
  <dcterms:created xsi:type="dcterms:W3CDTF">2024-02-02T23:38:25Z</dcterms:created>
  <dcterms:modified xsi:type="dcterms:W3CDTF">2024-02-07T20:13:32Z</dcterms:modified>
</cp:coreProperties>
</file>