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/>
    <p:restoredTop sz="94719"/>
  </p:normalViewPr>
  <p:slideViewPr>
    <p:cSldViewPr snapToGrid="0">
      <p:cViewPr>
        <p:scale>
          <a:sx n="150" d="100"/>
          <a:sy n="150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D76-4DFB-C867-E320-57EC9E27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3F1DF-F5DC-4B5C-54C0-69018FAFB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01-B70B-D26F-053C-ACF05B4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4B47-DBE0-A7D1-CCCC-146243A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03D6-A197-F676-380B-ACF0978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80-7F05-028D-3B64-C4E6358E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4E3B-A60D-B2E0-CF96-BC3365E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DF-BD95-ADF3-38F6-26EF206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F173-3BC4-F3C6-FD98-32250D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6AC-8FB3-B5E5-EF0D-C72561BE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148-109C-0E0F-B345-B311A556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59A-AE4F-4BE2-3B3A-67AECE4F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18F4-362E-C8C8-96D0-77532CD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8C2-42F2-18AB-36F1-C82594E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8F08-BBAC-97A4-DBDD-B982F6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D7F-23C6-714B-9179-F77408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E1A-FE72-7D3B-F3AA-6DD911B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BA3-DC74-0639-4FD9-23CE902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8811-F299-CF52-F9D0-C644A10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787-AEA4-83C0-1F56-15D4C9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2CF-9AF0-D8A3-5070-82B89DB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5773-595B-6845-92BF-252CA7D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D0B-CF90-E44F-75EA-DAA097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E3D-CC02-C514-E5C2-0228819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E301-D861-AE96-84D1-7481FD9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F85-9305-1B04-364C-CD36E4A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484-8912-DE33-4590-36B83DA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EF6-B141-D466-3FBF-4EC7C778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831C-A23F-C748-43C7-21B8E17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DB70-FF36-67C2-126F-53ED157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A48F-4C39-5EBA-754B-9A5B95F2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992-8B59-8486-BF70-BB0AEF1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4A0-25A7-A9BE-657A-25F7830D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711C-83DF-F32D-C0BA-835FF94C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9B7CA-B5EE-626D-A4FA-0CDBA8E9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1282-7362-5122-2CB9-CA794F9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68F1-173C-5F26-A0A1-9819838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DC9-973C-DA20-6FB8-D253473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F351-7363-CF9D-FD94-4C5A814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AC7-2F8B-098F-B8DD-FF1E7E5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3501-E428-A3E8-C1AF-597FFDB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5385-1341-2E64-FC12-F30C2E9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97EE-1005-6ACE-AC55-F23CE36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6F56-3682-4DA4-2CA6-38D156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F4765-BC6B-4186-1446-C09E6F9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A277-94AB-2291-1650-4D65907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BC8-269A-5F0B-8965-FAA2657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0-F921-0BA4-0C74-4A0EFDC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4A44-83E3-1639-DA7A-4FF4747C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DEA4-D434-E3AA-1F41-6948376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5402-A9E0-28CE-3076-D0B1DF2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F87B-D343-69F3-C601-CCB3DD8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851-FE0E-3EB6-6B16-863F46E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302C-9284-04F4-771C-B2EDD500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0FF4-3D04-47E1-2E7F-D46A819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6C2-6BD1-B994-82CA-01FE661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04E9-4336-9C74-E26A-D64632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3694-6DF1-5E50-5EB5-7315486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9D03-DF1C-B777-6AE4-74B3D86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9587-42C8-11D3-919C-703A842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DD26-70CA-8A06-DEE8-9AF8D121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7E87-47F9-138C-422F-54596145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1E9-E96B-DACE-48CB-AB558893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7F2846-6605-B503-6BDD-6410D9B52CCB}"/>
              </a:ext>
            </a:extLst>
          </p:cNvPr>
          <p:cNvSpPr/>
          <p:nvPr/>
        </p:nvSpPr>
        <p:spPr>
          <a:xfrm>
            <a:off x="796790" y="59388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D0C37-3EA3-FF87-DCDB-BB0A5D3D863C}"/>
              </a:ext>
            </a:extLst>
          </p:cNvPr>
          <p:cNvSpPr>
            <a:spLocks noChangeAspect="1"/>
          </p:cNvSpPr>
          <p:nvPr/>
        </p:nvSpPr>
        <p:spPr>
          <a:xfrm>
            <a:off x="310244" y="22941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5A757-53B5-9CB4-12AB-9EADEFE13A49}"/>
              </a:ext>
            </a:extLst>
          </p:cNvPr>
          <p:cNvSpPr>
            <a:spLocks noChangeAspect="1"/>
          </p:cNvSpPr>
          <p:nvPr/>
        </p:nvSpPr>
        <p:spPr>
          <a:xfrm>
            <a:off x="305920" y="170826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9C73C-57E5-E847-1F90-08B40D5CFA54}"/>
              </a:ext>
            </a:extLst>
          </p:cNvPr>
          <p:cNvSpPr/>
          <p:nvPr/>
        </p:nvSpPr>
        <p:spPr>
          <a:xfrm>
            <a:off x="796790" y="82792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03E54-9DB3-9CF3-F90F-742A4C0E62B8}"/>
              </a:ext>
            </a:extLst>
          </p:cNvPr>
          <p:cNvSpPr txBox="1"/>
          <p:nvPr/>
        </p:nvSpPr>
        <p:spPr>
          <a:xfrm>
            <a:off x="493213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EFB6C-44FF-76C9-BD95-7F59CB96F525}"/>
              </a:ext>
            </a:extLst>
          </p:cNvPr>
          <p:cNvSpPr txBox="1"/>
          <p:nvPr/>
        </p:nvSpPr>
        <p:spPr>
          <a:xfrm>
            <a:off x="493213" y="7684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6222C-AB3C-61D1-EA85-8B2F00C3A217}"/>
              </a:ext>
            </a:extLst>
          </p:cNvPr>
          <p:cNvSpPr txBox="1"/>
          <p:nvPr/>
        </p:nvSpPr>
        <p:spPr>
          <a:xfrm>
            <a:off x="2788624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C11EC-F7B6-6021-8708-538D55F62C6E}"/>
              </a:ext>
            </a:extLst>
          </p:cNvPr>
          <p:cNvSpPr txBox="1"/>
          <p:nvPr/>
        </p:nvSpPr>
        <p:spPr>
          <a:xfrm>
            <a:off x="2788624" y="7747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9A7FA-9D4A-D07F-EF6B-192B858F67E0}"/>
              </a:ext>
            </a:extLst>
          </p:cNvPr>
          <p:cNvSpPr txBox="1"/>
          <p:nvPr/>
        </p:nvSpPr>
        <p:spPr>
          <a:xfrm>
            <a:off x="646554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6814B-2F82-92C5-54DC-8FC2AE84140F}"/>
              </a:ext>
            </a:extLst>
          </p:cNvPr>
          <p:cNvSpPr/>
          <p:nvPr/>
        </p:nvSpPr>
        <p:spPr>
          <a:xfrm>
            <a:off x="3096722" y="229589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89D38-37E7-0D5A-CA87-97F1D619EB77}"/>
              </a:ext>
            </a:extLst>
          </p:cNvPr>
          <p:cNvSpPr/>
          <p:nvPr/>
        </p:nvSpPr>
        <p:spPr>
          <a:xfrm>
            <a:off x="2255763" y="229589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4F48D-3E5A-8020-C1CF-567F78F575C6}"/>
              </a:ext>
            </a:extLst>
          </p:cNvPr>
          <p:cNvSpPr/>
          <p:nvPr/>
        </p:nvSpPr>
        <p:spPr>
          <a:xfrm>
            <a:off x="1529180" y="229589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ACD8-591D-C6AF-CBFE-FFD28DFAABCF}"/>
              </a:ext>
            </a:extLst>
          </p:cNvPr>
          <p:cNvSpPr/>
          <p:nvPr/>
        </p:nvSpPr>
        <p:spPr>
          <a:xfrm>
            <a:off x="1009768" y="229589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CF4FD-7F36-0598-A333-DD7097BC6D68}"/>
              </a:ext>
            </a:extLst>
          </p:cNvPr>
          <p:cNvSpPr/>
          <p:nvPr/>
        </p:nvSpPr>
        <p:spPr>
          <a:xfrm>
            <a:off x="5104886" y="2295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10188-42AA-1E0F-BC3E-567DAF6BCA8F}"/>
              </a:ext>
            </a:extLst>
          </p:cNvPr>
          <p:cNvSpPr/>
          <p:nvPr/>
        </p:nvSpPr>
        <p:spPr>
          <a:xfrm>
            <a:off x="5945844" y="229589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7FEF6-992B-1BE8-97FE-07EB86DD1973}"/>
              </a:ext>
            </a:extLst>
          </p:cNvPr>
          <p:cNvSpPr/>
          <p:nvPr/>
        </p:nvSpPr>
        <p:spPr>
          <a:xfrm>
            <a:off x="6633940" y="229589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B0906-B8CD-1E63-4886-A4773BC78EDA}"/>
              </a:ext>
            </a:extLst>
          </p:cNvPr>
          <p:cNvSpPr txBox="1"/>
          <p:nvPr/>
        </p:nvSpPr>
        <p:spPr>
          <a:xfrm>
            <a:off x="1702719" y="1828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0C72F-2A32-6A11-8B55-281F1195FF2E}"/>
              </a:ext>
            </a:extLst>
          </p:cNvPr>
          <p:cNvSpPr txBox="1"/>
          <p:nvPr/>
        </p:nvSpPr>
        <p:spPr>
          <a:xfrm>
            <a:off x="7202266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7227E23-65BE-AA92-7DD8-40B77A1D36FB}"/>
              </a:ext>
            </a:extLst>
          </p:cNvPr>
          <p:cNvSpPr/>
          <p:nvPr/>
        </p:nvSpPr>
        <p:spPr>
          <a:xfrm rot="16200000" flipH="1">
            <a:off x="6050993" y="1158894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CA2606-935A-DC0D-B7A6-B1A3DB0EDF03}"/>
              </a:ext>
            </a:extLst>
          </p:cNvPr>
          <p:cNvSpPr txBox="1"/>
          <p:nvPr/>
        </p:nvSpPr>
        <p:spPr>
          <a:xfrm>
            <a:off x="5752523" y="186191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7538A98-C682-FA8A-4D08-38E1C585F8F8}"/>
              </a:ext>
            </a:extLst>
          </p:cNvPr>
          <p:cNvSpPr/>
          <p:nvPr/>
        </p:nvSpPr>
        <p:spPr>
          <a:xfrm rot="16200000" flipH="1">
            <a:off x="1971880" y="1122069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F4D44E-EDA2-89AC-96F8-D6F4736BEEC0}"/>
              </a:ext>
            </a:extLst>
          </p:cNvPr>
          <p:cNvSpPr/>
          <p:nvPr/>
        </p:nvSpPr>
        <p:spPr>
          <a:xfrm>
            <a:off x="3096722" y="25226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92AB4B-4C65-69D6-417C-085B3D63D5EA}"/>
              </a:ext>
            </a:extLst>
          </p:cNvPr>
          <p:cNvSpPr/>
          <p:nvPr/>
        </p:nvSpPr>
        <p:spPr>
          <a:xfrm>
            <a:off x="2255763" y="252265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81FA-9DE2-67BC-B144-E6DC79ABF11C}"/>
              </a:ext>
            </a:extLst>
          </p:cNvPr>
          <p:cNvSpPr/>
          <p:nvPr/>
        </p:nvSpPr>
        <p:spPr>
          <a:xfrm>
            <a:off x="1529180" y="2522653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241494-86E4-B8AB-4542-0E14799EC2E8}"/>
              </a:ext>
            </a:extLst>
          </p:cNvPr>
          <p:cNvSpPr/>
          <p:nvPr/>
        </p:nvSpPr>
        <p:spPr>
          <a:xfrm>
            <a:off x="1009768" y="252265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411542-E8E4-780C-8AF1-8E6E8768BBE9}"/>
              </a:ext>
            </a:extLst>
          </p:cNvPr>
          <p:cNvSpPr/>
          <p:nvPr/>
        </p:nvSpPr>
        <p:spPr>
          <a:xfrm>
            <a:off x="5104883" y="252265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DEF34-3CA8-C194-C1AF-C3B3C8B0C5FB}"/>
              </a:ext>
            </a:extLst>
          </p:cNvPr>
          <p:cNvSpPr/>
          <p:nvPr/>
        </p:nvSpPr>
        <p:spPr>
          <a:xfrm>
            <a:off x="5945841" y="2522653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90A7B-56E8-3FB1-6C0C-85CF5E0FDB38}"/>
              </a:ext>
            </a:extLst>
          </p:cNvPr>
          <p:cNvSpPr/>
          <p:nvPr/>
        </p:nvSpPr>
        <p:spPr>
          <a:xfrm>
            <a:off x="6633937" y="252265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1027C0-B8EE-4125-9515-D83B6AE32EDA}"/>
              </a:ext>
            </a:extLst>
          </p:cNvPr>
          <p:cNvSpPr txBox="1"/>
          <p:nvPr/>
        </p:nvSpPr>
        <p:spPr>
          <a:xfrm>
            <a:off x="642741" y="24631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15198-8751-BEA5-1412-7F05384402AA}"/>
              </a:ext>
            </a:extLst>
          </p:cNvPr>
          <p:cNvSpPr txBox="1"/>
          <p:nvPr/>
        </p:nvSpPr>
        <p:spPr>
          <a:xfrm>
            <a:off x="7206079" y="24539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DB3BF5-0BEE-0A7C-BDDC-9EBE5CBE1A4D}"/>
              </a:ext>
            </a:extLst>
          </p:cNvPr>
          <p:cNvSpPr>
            <a:spLocks noChangeAspect="1"/>
          </p:cNvSpPr>
          <p:nvPr/>
        </p:nvSpPr>
        <p:spPr>
          <a:xfrm>
            <a:off x="302104" y="3466689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5EF61-0A1E-0C33-1941-417ECDAE60BD}"/>
              </a:ext>
            </a:extLst>
          </p:cNvPr>
          <p:cNvSpPr txBox="1"/>
          <p:nvPr/>
        </p:nvSpPr>
        <p:spPr>
          <a:xfrm>
            <a:off x="638926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984A3F-8B98-06B5-A3C4-C082537591CB}"/>
              </a:ext>
            </a:extLst>
          </p:cNvPr>
          <p:cNvSpPr/>
          <p:nvPr/>
        </p:nvSpPr>
        <p:spPr>
          <a:xfrm>
            <a:off x="3089094" y="375224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D622A0-184D-DC7F-5DCC-3343311AFEBB}"/>
              </a:ext>
            </a:extLst>
          </p:cNvPr>
          <p:cNvSpPr/>
          <p:nvPr/>
        </p:nvSpPr>
        <p:spPr>
          <a:xfrm>
            <a:off x="2248135" y="375224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E3F964-8A12-660F-0B6C-2D1EF1982400}"/>
              </a:ext>
            </a:extLst>
          </p:cNvPr>
          <p:cNvSpPr/>
          <p:nvPr/>
        </p:nvSpPr>
        <p:spPr>
          <a:xfrm>
            <a:off x="1521552" y="375224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84D9F1-0688-34DE-6516-85DE76E4E380}"/>
              </a:ext>
            </a:extLst>
          </p:cNvPr>
          <p:cNvSpPr/>
          <p:nvPr/>
        </p:nvSpPr>
        <p:spPr>
          <a:xfrm>
            <a:off x="1002140" y="375224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6AC467-537C-238E-3702-94FFF2A31C80}"/>
              </a:ext>
            </a:extLst>
          </p:cNvPr>
          <p:cNvSpPr/>
          <p:nvPr/>
        </p:nvSpPr>
        <p:spPr>
          <a:xfrm>
            <a:off x="5097258" y="37522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3562BA-8ED6-D4EB-A8D9-AA4C8C7B19DB}"/>
              </a:ext>
            </a:extLst>
          </p:cNvPr>
          <p:cNvSpPr/>
          <p:nvPr/>
        </p:nvSpPr>
        <p:spPr>
          <a:xfrm>
            <a:off x="5938216" y="375224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54FE10-C8FC-5CB7-2625-D11FB22E5D55}"/>
              </a:ext>
            </a:extLst>
          </p:cNvPr>
          <p:cNvSpPr/>
          <p:nvPr/>
        </p:nvSpPr>
        <p:spPr>
          <a:xfrm>
            <a:off x="6626312" y="375224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BC21D-5723-9FA2-993E-972DE3A01483}"/>
              </a:ext>
            </a:extLst>
          </p:cNvPr>
          <p:cNvSpPr txBox="1"/>
          <p:nvPr/>
        </p:nvSpPr>
        <p:spPr>
          <a:xfrm>
            <a:off x="7194638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441C0-41D7-59BA-84C4-3E66C7F6062A}"/>
              </a:ext>
            </a:extLst>
          </p:cNvPr>
          <p:cNvSpPr txBox="1"/>
          <p:nvPr/>
        </p:nvSpPr>
        <p:spPr>
          <a:xfrm>
            <a:off x="646551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B3404-14C0-62A5-3C30-94EF827D3761}"/>
              </a:ext>
            </a:extLst>
          </p:cNvPr>
          <p:cNvSpPr/>
          <p:nvPr/>
        </p:nvSpPr>
        <p:spPr>
          <a:xfrm>
            <a:off x="3096719" y="485432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80BCBF-D823-F0F2-FA63-FE688E4329CF}"/>
              </a:ext>
            </a:extLst>
          </p:cNvPr>
          <p:cNvSpPr/>
          <p:nvPr/>
        </p:nvSpPr>
        <p:spPr>
          <a:xfrm>
            <a:off x="2255760" y="485432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EA3F05-676F-8885-E37B-3E5543140CC7}"/>
              </a:ext>
            </a:extLst>
          </p:cNvPr>
          <p:cNvSpPr/>
          <p:nvPr/>
        </p:nvSpPr>
        <p:spPr>
          <a:xfrm>
            <a:off x="1529177" y="485432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D54B38-3BFF-0D0F-65CE-799A083338D4}"/>
              </a:ext>
            </a:extLst>
          </p:cNvPr>
          <p:cNvSpPr/>
          <p:nvPr/>
        </p:nvSpPr>
        <p:spPr>
          <a:xfrm>
            <a:off x="1009765" y="485432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B1B9EB-A78A-8C32-FFEC-DDA6A943B177}"/>
              </a:ext>
            </a:extLst>
          </p:cNvPr>
          <p:cNvSpPr/>
          <p:nvPr/>
        </p:nvSpPr>
        <p:spPr>
          <a:xfrm>
            <a:off x="5104883" y="485432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5DB703-7800-E9DE-738B-358E1B351D22}"/>
              </a:ext>
            </a:extLst>
          </p:cNvPr>
          <p:cNvSpPr/>
          <p:nvPr/>
        </p:nvSpPr>
        <p:spPr>
          <a:xfrm>
            <a:off x="5945841" y="485432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C0061D-9428-F0DE-00F5-BCC9AF1D5302}"/>
              </a:ext>
            </a:extLst>
          </p:cNvPr>
          <p:cNvSpPr/>
          <p:nvPr/>
        </p:nvSpPr>
        <p:spPr>
          <a:xfrm>
            <a:off x="6633937" y="485432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8E2B09-050B-3EDD-FECD-89F78D4436B2}"/>
              </a:ext>
            </a:extLst>
          </p:cNvPr>
          <p:cNvSpPr txBox="1"/>
          <p:nvPr/>
        </p:nvSpPr>
        <p:spPr>
          <a:xfrm>
            <a:off x="7202263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6DD72A-8693-42B3-938C-7B0B90825F43}"/>
              </a:ext>
            </a:extLst>
          </p:cNvPr>
          <p:cNvCxnSpPr>
            <a:cxnSpLocks/>
          </p:cNvCxnSpPr>
          <p:nvPr/>
        </p:nvCxnSpPr>
        <p:spPr>
          <a:xfrm flipV="1">
            <a:off x="4093175" y="4056147"/>
            <a:ext cx="0" cy="647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8564D9-E2BD-7CAE-17DA-B275AE9ADA19}"/>
              </a:ext>
            </a:extLst>
          </p:cNvPr>
          <p:cNvSpPr>
            <a:spLocks noChangeAspect="1"/>
          </p:cNvSpPr>
          <p:nvPr/>
        </p:nvSpPr>
        <p:spPr>
          <a:xfrm>
            <a:off x="199235" y="1624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802D-3E47-284F-FDC6-D5BC8393606E}"/>
              </a:ext>
            </a:extLst>
          </p:cNvPr>
          <p:cNvSpPr txBox="1"/>
          <p:nvPr/>
        </p:nvSpPr>
        <p:spPr>
          <a:xfrm>
            <a:off x="536057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7B60F-0F27-B2BE-E8C8-2FDF918543D0}"/>
              </a:ext>
            </a:extLst>
          </p:cNvPr>
          <p:cNvSpPr/>
          <p:nvPr/>
        </p:nvSpPr>
        <p:spPr>
          <a:xfrm>
            <a:off x="2986225" y="30179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D7482-89BE-A4A7-AE0E-3E6F4B8DD27C}"/>
              </a:ext>
            </a:extLst>
          </p:cNvPr>
          <p:cNvSpPr/>
          <p:nvPr/>
        </p:nvSpPr>
        <p:spPr>
          <a:xfrm>
            <a:off x="2145266" y="30179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3B60F-FB62-894B-FA0C-34389836A760}"/>
              </a:ext>
            </a:extLst>
          </p:cNvPr>
          <p:cNvSpPr/>
          <p:nvPr/>
        </p:nvSpPr>
        <p:spPr>
          <a:xfrm>
            <a:off x="1418683" y="30179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051EC-D598-4965-0C9A-1614E481BABC}"/>
              </a:ext>
            </a:extLst>
          </p:cNvPr>
          <p:cNvSpPr/>
          <p:nvPr/>
        </p:nvSpPr>
        <p:spPr>
          <a:xfrm>
            <a:off x="899271" y="30179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406F-93BF-C846-1035-F02D42F8630A}"/>
              </a:ext>
            </a:extLst>
          </p:cNvPr>
          <p:cNvSpPr/>
          <p:nvPr/>
        </p:nvSpPr>
        <p:spPr>
          <a:xfrm>
            <a:off x="4994389" y="30179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70CFB-0B87-A4C8-9143-64D2BAE1AC30}"/>
              </a:ext>
            </a:extLst>
          </p:cNvPr>
          <p:cNvSpPr/>
          <p:nvPr/>
        </p:nvSpPr>
        <p:spPr>
          <a:xfrm>
            <a:off x="5835347" y="30179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7136-D6DC-9E67-F3C6-19AA451ED4DC}"/>
              </a:ext>
            </a:extLst>
          </p:cNvPr>
          <p:cNvSpPr/>
          <p:nvPr/>
        </p:nvSpPr>
        <p:spPr>
          <a:xfrm>
            <a:off x="6523443" y="30179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9550-0AFE-6463-8C40-41EACF1D68C1}"/>
              </a:ext>
            </a:extLst>
          </p:cNvPr>
          <p:cNvSpPr txBox="1"/>
          <p:nvPr/>
        </p:nvSpPr>
        <p:spPr>
          <a:xfrm>
            <a:off x="7028316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CD43-5890-E7D1-677E-56F17530E073}"/>
              </a:ext>
            </a:extLst>
          </p:cNvPr>
          <p:cNvSpPr txBox="1"/>
          <p:nvPr/>
        </p:nvSpPr>
        <p:spPr>
          <a:xfrm>
            <a:off x="543682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320F-EEFB-F5A1-B8DA-48B2B5662AB8}"/>
              </a:ext>
            </a:extLst>
          </p:cNvPr>
          <p:cNvSpPr/>
          <p:nvPr/>
        </p:nvSpPr>
        <p:spPr>
          <a:xfrm>
            <a:off x="2993850" y="153021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7D8A-AEDA-0C7E-13B4-19188C797A32}"/>
              </a:ext>
            </a:extLst>
          </p:cNvPr>
          <p:cNvSpPr/>
          <p:nvPr/>
        </p:nvSpPr>
        <p:spPr>
          <a:xfrm>
            <a:off x="2152891" y="153021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ED059-C821-8999-E817-827FD377546E}"/>
              </a:ext>
            </a:extLst>
          </p:cNvPr>
          <p:cNvSpPr/>
          <p:nvPr/>
        </p:nvSpPr>
        <p:spPr>
          <a:xfrm>
            <a:off x="1426308" y="153021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93D8-C38A-17CB-56C9-F848D9216DB2}"/>
              </a:ext>
            </a:extLst>
          </p:cNvPr>
          <p:cNvSpPr/>
          <p:nvPr/>
        </p:nvSpPr>
        <p:spPr>
          <a:xfrm>
            <a:off x="906896" y="153021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594F6-0A2E-8AA3-D3A9-7A01A9069738}"/>
              </a:ext>
            </a:extLst>
          </p:cNvPr>
          <p:cNvSpPr/>
          <p:nvPr/>
        </p:nvSpPr>
        <p:spPr>
          <a:xfrm>
            <a:off x="5002014" y="153021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1F30D-2EAC-700E-5FB0-2586EE1D92C3}"/>
              </a:ext>
            </a:extLst>
          </p:cNvPr>
          <p:cNvSpPr/>
          <p:nvPr/>
        </p:nvSpPr>
        <p:spPr>
          <a:xfrm>
            <a:off x="5842972" y="153021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FB817-0E67-5AE3-D9F1-D014E94C1DD4}"/>
              </a:ext>
            </a:extLst>
          </p:cNvPr>
          <p:cNvSpPr/>
          <p:nvPr/>
        </p:nvSpPr>
        <p:spPr>
          <a:xfrm>
            <a:off x="6531068" y="153021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F5CF-5B2C-C7E4-408A-11A477A33D42}"/>
              </a:ext>
            </a:extLst>
          </p:cNvPr>
          <p:cNvSpPr txBox="1"/>
          <p:nvPr/>
        </p:nvSpPr>
        <p:spPr>
          <a:xfrm>
            <a:off x="7099394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7836F2-198E-4A7D-30EF-9B04F1BE7D3F}"/>
              </a:ext>
            </a:extLst>
          </p:cNvPr>
          <p:cNvSpPr/>
          <p:nvPr/>
        </p:nvSpPr>
        <p:spPr>
          <a:xfrm>
            <a:off x="2145266" y="130331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008D3D-EFBF-E13B-ED56-CC605D13E50A}"/>
              </a:ext>
            </a:extLst>
          </p:cNvPr>
          <p:cNvSpPr/>
          <p:nvPr/>
        </p:nvSpPr>
        <p:spPr>
          <a:xfrm>
            <a:off x="1418683" y="130331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FFD79-02ED-1115-A292-474436A7A1A3}"/>
              </a:ext>
            </a:extLst>
          </p:cNvPr>
          <p:cNvSpPr/>
          <p:nvPr/>
        </p:nvSpPr>
        <p:spPr>
          <a:xfrm>
            <a:off x="899271" y="130331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11878-379E-FB3D-AC9E-76FE9BAAF57C}"/>
              </a:ext>
            </a:extLst>
          </p:cNvPr>
          <p:cNvSpPr/>
          <p:nvPr/>
        </p:nvSpPr>
        <p:spPr>
          <a:xfrm>
            <a:off x="4994389" y="52518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8FF2A-B14C-4340-6C48-131E1698E970}"/>
              </a:ext>
            </a:extLst>
          </p:cNvPr>
          <p:cNvSpPr/>
          <p:nvPr/>
        </p:nvSpPr>
        <p:spPr>
          <a:xfrm>
            <a:off x="5835347" y="52518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ED6CD6-0B01-2A43-9BC5-5D29A825F90F}"/>
              </a:ext>
            </a:extLst>
          </p:cNvPr>
          <p:cNvSpPr/>
          <p:nvPr/>
        </p:nvSpPr>
        <p:spPr>
          <a:xfrm>
            <a:off x="6523443" y="52518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3F02-A11C-7B4C-97DD-88DD68F5CEEF}"/>
              </a:ext>
            </a:extLst>
          </p:cNvPr>
          <p:cNvSpPr txBox="1"/>
          <p:nvPr/>
        </p:nvSpPr>
        <p:spPr>
          <a:xfrm>
            <a:off x="7036483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C76E0-01F5-0B95-2409-3E80E887E074}"/>
              </a:ext>
            </a:extLst>
          </p:cNvPr>
          <p:cNvSpPr txBox="1"/>
          <p:nvPr/>
        </p:nvSpPr>
        <p:spPr>
          <a:xfrm>
            <a:off x="4712056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68358-29C3-D166-BC3D-7A91849B35BB}"/>
              </a:ext>
            </a:extLst>
          </p:cNvPr>
          <p:cNvSpPr txBox="1"/>
          <p:nvPr/>
        </p:nvSpPr>
        <p:spPr>
          <a:xfrm>
            <a:off x="543680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97BBB-67DD-31B2-1C4C-541CA7C2CB43}"/>
              </a:ext>
            </a:extLst>
          </p:cNvPr>
          <p:cNvSpPr txBox="1"/>
          <p:nvPr/>
        </p:nvSpPr>
        <p:spPr>
          <a:xfrm>
            <a:off x="2986225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99E84D-005E-E32D-C14A-E589780A8663}"/>
              </a:ext>
            </a:extLst>
          </p:cNvPr>
          <p:cNvSpPr>
            <a:spLocks noChangeAspect="1"/>
          </p:cNvSpPr>
          <p:nvPr/>
        </p:nvSpPr>
        <p:spPr>
          <a:xfrm>
            <a:off x="199235" y="23279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3E5B2-DBFA-E330-B890-4D6893DDCDB4}"/>
              </a:ext>
            </a:extLst>
          </p:cNvPr>
          <p:cNvSpPr txBox="1"/>
          <p:nvPr/>
        </p:nvSpPr>
        <p:spPr>
          <a:xfrm>
            <a:off x="536057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4DF36-B865-2E78-6B57-781A6F3214BB}"/>
              </a:ext>
            </a:extLst>
          </p:cNvPr>
          <p:cNvSpPr/>
          <p:nvPr/>
        </p:nvSpPr>
        <p:spPr>
          <a:xfrm>
            <a:off x="2986225" y="261352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2EB40-AA65-CACE-3A03-2CF469C973E1}"/>
              </a:ext>
            </a:extLst>
          </p:cNvPr>
          <p:cNvSpPr/>
          <p:nvPr/>
        </p:nvSpPr>
        <p:spPr>
          <a:xfrm>
            <a:off x="2145266" y="261352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60274-6A1B-42A6-C232-A0DFD2CFDC5A}"/>
              </a:ext>
            </a:extLst>
          </p:cNvPr>
          <p:cNvSpPr/>
          <p:nvPr/>
        </p:nvSpPr>
        <p:spPr>
          <a:xfrm>
            <a:off x="1418683" y="26135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285727-35FF-E9B2-0D4B-2CF8888B821F}"/>
              </a:ext>
            </a:extLst>
          </p:cNvPr>
          <p:cNvSpPr/>
          <p:nvPr/>
        </p:nvSpPr>
        <p:spPr>
          <a:xfrm>
            <a:off x="899271" y="261352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760A4-14A5-690F-1F88-9A4B9B126686}"/>
              </a:ext>
            </a:extLst>
          </p:cNvPr>
          <p:cNvSpPr/>
          <p:nvPr/>
        </p:nvSpPr>
        <p:spPr>
          <a:xfrm>
            <a:off x="4994389" y="261352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FE54-75F9-B6CD-9C0F-C194FC6E3738}"/>
              </a:ext>
            </a:extLst>
          </p:cNvPr>
          <p:cNvSpPr/>
          <p:nvPr/>
        </p:nvSpPr>
        <p:spPr>
          <a:xfrm>
            <a:off x="5835347" y="261352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C9233-1DC1-E912-4784-50BE7CFE3E4F}"/>
              </a:ext>
            </a:extLst>
          </p:cNvPr>
          <p:cNvSpPr/>
          <p:nvPr/>
        </p:nvSpPr>
        <p:spPr>
          <a:xfrm>
            <a:off x="6523443" y="261352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B8CD4-2776-262F-E661-D3C1FBB23C40}"/>
              </a:ext>
            </a:extLst>
          </p:cNvPr>
          <p:cNvSpPr txBox="1"/>
          <p:nvPr/>
        </p:nvSpPr>
        <p:spPr>
          <a:xfrm>
            <a:off x="7028316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23FBD-FFFE-F384-3E28-D702EDDD9ED0}"/>
              </a:ext>
            </a:extLst>
          </p:cNvPr>
          <p:cNvSpPr txBox="1"/>
          <p:nvPr/>
        </p:nvSpPr>
        <p:spPr>
          <a:xfrm>
            <a:off x="543682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B0926-D4D0-A49D-B854-5044EF83CB2F}"/>
              </a:ext>
            </a:extLst>
          </p:cNvPr>
          <p:cNvSpPr/>
          <p:nvPr/>
        </p:nvSpPr>
        <p:spPr>
          <a:xfrm>
            <a:off x="2993850" y="384194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056355-7E5E-F30F-D58D-102AA476005E}"/>
              </a:ext>
            </a:extLst>
          </p:cNvPr>
          <p:cNvSpPr/>
          <p:nvPr/>
        </p:nvSpPr>
        <p:spPr>
          <a:xfrm>
            <a:off x="2152891" y="38419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AC65F-882D-4FD3-4D47-D8ACA15853C8}"/>
              </a:ext>
            </a:extLst>
          </p:cNvPr>
          <p:cNvSpPr/>
          <p:nvPr/>
        </p:nvSpPr>
        <p:spPr>
          <a:xfrm>
            <a:off x="1426308" y="384194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1C0B-1AC7-F6DA-CCC5-7A52925FEAF0}"/>
              </a:ext>
            </a:extLst>
          </p:cNvPr>
          <p:cNvSpPr/>
          <p:nvPr/>
        </p:nvSpPr>
        <p:spPr>
          <a:xfrm>
            <a:off x="906896" y="384194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CA246-0171-1DC5-3DF8-6613D75F67CF}"/>
              </a:ext>
            </a:extLst>
          </p:cNvPr>
          <p:cNvSpPr/>
          <p:nvPr/>
        </p:nvSpPr>
        <p:spPr>
          <a:xfrm>
            <a:off x="5002014" y="384194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A93CCC-AA23-26ED-8054-757609B2DD19}"/>
              </a:ext>
            </a:extLst>
          </p:cNvPr>
          <p:cNvSpPr/>
          <p:nvPr/>
        </p:nvSpPr>
        <p:spPr>
          <a:xfrm>
            <a:off x="5842972" y="384194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A13691-5C91-E654-33C6-56E4A81BEBB6}"/>
              </a:ext>
            </a:extLst>
          </p:cNvPr>
          <p:cNvSpPr/>
          <p:nvPr/>
        </p:nvSpPr>
        <p:spPr>
          <a:xfrm>
            <a:off x="6531068" y="384194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A3F52-DFBF-9462-5B90-619B0BE5D8E7}"/>
              </a:ext>
            </a:extLst>
          </p:cNvPr>
          <p:cNvSpPr txBox="1"/>
          <p:nvPr/>
        </p:nvSpPr>
        <p:spPr>
          <a:xfrm>
            <a:off x="7099394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93B862-17AA-CFDD-E3A9-3C1A4A6EF8EC}"/>
              </a:ext>
            </a:extLst>
          </p:cNvPr>
          <p:cNvSpPr/>
          <p:nvPr/>
        </p:nvSpPr>
        <p:spPr>
          <a:xfrm>
            <a:off x="2145266" y="361504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B2BA7-6145-96AC-272B-3E254999D6AD}"/>
              </a:ext>
            </a:extLst>
          </p:cNvPr>
          <p:cNvSpPr/>
          <p:nvPr/>
        </p:nvSpPr>
        <p:spPr>
          <a:xfrm>
            <a:off x="1418683" y="361504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F88CA4-F7B6-A25A-90AD-8FD593C0CA56}"/>
              </a:ext>
            </a:extLst>
          </p:cNvPr>
          <p:cNvSpPr/>
          <p:nvPr/>
        </p:nvSpPr>
        <p:spPr>
          <a:xfrm>
            <a:off x="899271" y="361504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A76E6-C2D5-1BA5-DED1-F7EE4548E6D0}"/>
              </a:ext>
            </a:extLst>
          </p:cNvPr>
          <p:cNvSpPr/>
          <p:nvPr/>
        </p:nvSpPr>
        <p:spPr>
          <a:xfrm>
            <a:off x="4994389" y="283691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887E3-AC6F-0BDC-7EC9-E8698B62FD3D}"/>
              </a:ext>
            </a:extLst>
          </p:cNvPr>
          <p:cNvSpPr/>
          <p:nvPr/>
        </p:nvSpPr>
        <p:spPr>
          <a:xfrm>
            <a:off x="5835347" y="283691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692A2C-7567-7584-FD71-F3F163F6EC2B}"/>
              </a:ext>
            </a:extLst>
          </p:cNvPr>
          <p:cNvSpPr/>
          <p:nvPr/>
        </p:nvSpPr>
        <p:spPr>
          <a:xfrm>
            <a:off x="6523443" y="283691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9722C7-F043-7E49-69F3-1F7942BA574A}"/>
              </a:ext>
            </a:extLst>
          </p:cNvPr>
          <p:cNvSpPr txBox="1"/>
          <p:nvPr/>
        </p:nvSpPr>
        <p:spPr>
          <a:xfrm>
            <a:off x="7036483" y="278138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337C-393A-F65C-0D0A-5E71CDE7D235}"/>
              </a:ext>
            </a:extLst>
          </p:cNvPr>
          <p:cNvSpPr txBox="1"/>
          <p:nvPr/>
        </p:nvSpPr>
        <p:spPr>
          <a:xfrm>
            <a:off x="543680" y="356714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60B3D2-85E5-557B-EA97-437F8122DB8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86225" y="3694068"/>
            <a:ext cx="4066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E51B1A-4665-2E93-D44B-FD3C0CA9E2EF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06896" y="2915933"/>
            <a:ext cx="40874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iangle 70">
            <a:extLst>
              <a:ext uri="{FF2B5EF4-FFF2-40B4-BE49-F238E27FC236}">
                <a16:creationId xmlns:a16="http://schemas.microsoft.com/office/drawing/2014/main" id="{14AD900D-F675-3CC4-AD55-AD81655086E0}"/>
              </a:ext>
            </a:extLst>
          </p:cNvPr>
          <p:cNvSpPr/>
          <p:nvPr/>
        </p:nvSpPr>
        <p:spPr>
          <a:xfrm rot="5400000">
            <a:off x="2369577" y="346508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EADB28B7-D614-E035-AEBA-3CC2DD8245D1}"/>
              </a:ext>
            </a:extLst>
          </p:cNvPr>
          <p:cNvSpPr/>
          <p:nvPr/>
        </p:nvSpPr>
        <p:spPr>
          <a:xfrm rot="16200000">
            <a:off x="5121867" y="2466022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E84384-1DFE-C600-3E29-C82642C39162}"/>
              </a:ext>
            </a:extLst>
          </p:cNvPr>
          <p:cNvSpPr>
            <a:spLocks noChangeAspect="1"/>
          </p:cNvSpPr>
          <p:nvPr/>
        </p:nvSpPr>
        <p:spPr>
          <a:xfrm>
            <a:off x="199235" y="477469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9B779-E1CA-5F0E-B290-5B60EBE1F7F7}"/>
              </a:ext>
            </a:extLst>
          </p:cNvPr>
          <p:cNvSpPr txBox="1"/>
          <p:nvPr/>
        </p:nvSpPr>
        <p:spPr>
          <a:xfrm>
            <a:off x="547493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3D5662-D0F7-37F9-023E-9CDD9BE3D50A}"/>
              </a:ext>
            </a:extLst>
          </p:cNvPr>
          <p:cNvSpPr/>
          <p:nvPr/>
        </p:nvSpPr>
        <p:spPr>
          <a:xfrm>
            <a:off x="2997661" y="506008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FD390B-6667-4B12-96BF-0FE89811AFAF}"/>
              </a:ext>
            </a:extLst>
          </p:cNvPr>
          <p:cNvSpPr/>
          <p:nvPr/>
        </p:nvSpPr>
        <p:spPr>
          <a:xfrm>
            <a:off x="2156702" y="506008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5E528-393F-3DBF-9990-A55AE5A10D0F}"/>
              </a:ext>
            </a:extLst>
          </p:cNvPr>
          <p:cNvSpPr/>
          <p:nvPr/>
        </p:nvSpPr>
        <p:spPr>
          <a:xfrm>
            <a:off x="1430119" y="506008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4B70C9-AEA7-4517-A22F-D115D4734345}"/>
              </a:ext>
            </a:extLst>
          </p:cNvPr>
          <p:cNvSpPr/>
          <p:nvPr/>
        </p:nvSpPr>
        <p:spPr>
          <a:xfrm>
            <a:off x="910707" y="506008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B6A1C-6A9F-55BE-4C7A-B65DF1E0FB30}"/>
              </a:ext>
            </a:extLst>
          </p:cNvPr>
          <p:cNvSpPr/>
          <p:nvPr/>
        </p:nvSpPr>
        <p:spPr>
          <a:xfrm>
            <a:off x="5005825" y="506008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0A9035-E4AE-316B-C138-84062DC0F7B2}"/>
              </a:ext>
            </a:extLst>
          </p:cNvPr>
          <p:cNvSpPr/>
          <p:nvPr/>
        </p:nvSpPr>
        <p:spPr>
          <a:xfrm>
            <a:off x="5846783" y="506008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528EDC-BCE1-22B0-B8CE-5AC9696C5DD6}"/>
              </a:ext>
            </a:extLst>
          </p:cNvPr>
          <p:cNvSpPr/>
          <p:nvPr/>
        </p:nvSpPr>
        <p:spPr>
          <a:xfrm>
            <a:off x="6534879" y="506008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C81A1D-CDFF-C6C6-29F8-E4041015EDF7}"/>
              </a:ext>
            </a:extLst>
          </p:cNvPr>
          <p:cNvSpPr txBox="1"/>
          <p:nvPr/>
        </p:nvSpPr>
        <p:spPr>
          <a:xfrm>
            <a:off x="7103205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09B02C-9A8C-EF12-A37D-0AB98255F0E4}"/>
              </a:ext>
            </a:extLst>
          </p:cNvPr>
          <p:cNvSpPr/>
          <p:nvPr/>
        </p:nvSpPr>
        <p:spPr>
          <a:xfrm>
            <a:off x="2997661" y="528684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FD0750-8848-D6A3-1E4B-4D3F0ED4CDB9}"/>
              </a:ext>
            </a:extLst>
          </p:cNvPr>
          <p:cNvSpPr/>
          <p:nvPr/>
        </p:nvSpPr>
        <p:spPr>
          <a:xfrm>
            <a:off x="2156702" y="528684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D4E1A-6A48-33BE-9013-16962D24AA3C}"/>
              </a:ext>
            </a:extLst>
          </p:cNvPr>
          <p:cNvSpPr/>
          <p:nvPr/>
        </p:nvSpPr>
        <p:spPr>
          <a:xfrm>
            <a:off x="1430119" y="528684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357393-6112-B835-1171-A6B3E4FAEE11}"/>
              </a:ext>
            </a:extLst>
          </p:cNvPr>
          <p:cNvSpPr/>
          <p:nvPr/>
        </p:nvSpPr>
        <p:spPr>
          <a:xfrm>
            <a:off x="910707" y="528684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E9524F-D3CD-F79A-2EA9-729CB1AE7089}"/>
              </a:ext>
            </a:extLst>
          </p:cNvPr>
          <p:cNvSpPr/>
          <p:nvPr/>
        </p:nvSpPr>
        <p:spPr>
          <a:xfrm>
            <a:off x="5005822" y="528684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197193-D1D1-AE13-2D04-BC9776B78B99}"/>
              </a:ext>
            </a:extLst>
          </p:cNvPr>
          <p:cNvSpPr/>
          <p:nvPr/>
        </p:nvSpPr>
        <p:spPr>
          <a:xfrm>
            <a:off x="5846780" y="528684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21BF83-CB7A-3062-CD1E-162BE735531B}"/>
              </a:ext>
            </a:extLst>
          </p:cNvPr>
          <p:cNvSpPr/>
          <p:nvPr/>
        </p:nvSpPr>
        <p:spPr>
          <a:xfrm>
            <a:off x="6534876" y="528684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F3472-A635-F34F-DF86-5DEF92A42965}"/>
              </a:ext>
            </a:extLst>
          </p:cNvPr>
          <p:cNvSpPr txBox="1"/>
          <p:nvPr/>
        </p:nvSpPr>
        <p:spPr>
          <a:xfrm>
            <a:off x="543680" y="52273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F83EAC-84E5-E2B6-15E3-4C3D4BF81B85}"/>
              </a:ext>
            </a:extLst>
          </p:cNvPr>
          <p:cNvSpPr txBox="1"/>
          <p:nvPr/>
        </p:nvSpPr>
        <p:spPr>
          <a:xfrm>
            <a:off x="7107018" y="521813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14493-507F-022A-82F6-85530A524848}"/>
              </a:ext>
            </a:extLst>
          </p:cNvPr>
          <p:cNvSpPr txBox="1"/>
          <p:nvPr/>
        </p:nvSpPr>
        <p:spPr>
          <a:xfrm>
            <a:off x="543682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E97825-85FE-15CF-1F06-D63ABE2E2860}"/>
              </a:ext>
            </a:extLst>
          </p:cNvPr>
          <p:cNvSpPr/>
          <p:nvPr/>
        </p:nvSpPr>
        <p:spPr>
          <a:xfrm>
            <a:off x="2993850" y="59261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6F279C-4653-ABE8-86D9-E0E1596C1DDD}"/>
              </a:ext>
            </a:extLst>
          </p:cNvPr>
          <p:cNvSpPr/>
          <p:nvPr/>
        </p:nvSpPr>
        <p:spPr>
          <a:xfrm>
            <a:off x="2152891" y="59261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395DB-17F6-B575-8A9D-C7EE000B479E}"/>
              </a:ext>
            </a:extLst>
          </p:cNvPr>
          <p:cNvSpPr/>
          <p:nvPr/>
        </p:nvSpPr>
        <p:spPr>
          <a:xfrm>
            <a:off x="1426308" y="59261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D42621-475B-EAA3-792B-30EBE5A76C5B}"/>
              </a:ext>
            </a:extLst>
          </p:cNvPr>
          <p:cNvSpPr/>
          <p:nvPr/>
        </p:nvSpPr>
        <p:spPr>
          <a:xfrm>
            <a:off x="906896" y="59261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44759C-3ABB-43EF-9FBA-4EA67EAF16F7}"/>
              </a:ext>
            </a:extLst>
          </p:cNvPr>
          <p:cNvSpPr/>
          <p:nvPr/>
        </p:nvSpPr>
        <p:spPr>
          <a:xfrm>
            <a:off x="5002014" y="59261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F34ACE-F38E-3366-F42C-512C0305B30A}"/>
              </a:ext>
            </a:extLst>
          </p:cNvPr>
          <p:cNvSpPr/>
          <p:nvPr/>
        </p:nvSpPr>
        <p:spPr>
          <a:xfrm>
            <a:off x="5842972" y="59261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C327AC-06A9-5B6A-E084-04701F92854B}"/>
              </a:ext>
            </a:extLst>
          </p:cNvPr>
          <p:cNvSpPr/>
          <p:nvPr/>
        </p:nvSpPr>
        <p:spPr>
          <a:xfrm>
            <a:off x="6531068" y="59261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3641AD-3F88-CA2A-09EB-C09091CA7E46}"/>
              </a:ext>
            </a:extLst>
          </p:cNvPr>
          <p:cNvSpPr txBox="1"/>
          <p:nvPr/>
        </p:nvSpPr>
        <p:spPr>
          <a:xfrm>
            <a:off x="7099394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60DF17-7B77-7910-5C73-9AD2402704C5}"/>
              </a:ext>
            </a:extLst>
          </p:cNvPr>
          <p:cNvSpPr/>
          <p:nvPr/>
        </p:nvSpPr>
        <p:spPr>
          <a:xfrm>
            <a:off x="2993850" y="61529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D57EA3B-F4DC-D577-53C1-1E92177B7589}"/>
              </a:ext>
            </a:extLst>
          </p:cNvPr>
          <p:cNvSpPr/>
          <p:nvPr/>
        </p:nvSpPr>
        <p:spPr>
          <a:xfrm>
            <a:off x="2152891" y="61529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1A8570-1F41-0C1B-914B-C8402B21BF01}"/>
              </a:ext>
            </a:extLst>
          </p:cNvPr>
          <p:cNvSpPr/>
          <p:nvPr/>
        </p:nvSpPr>
        <p:spPr>
          <a:xfrm>
            <a:off x="1426308" y="61529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736E6E-AD56-1A6A-2292-4094BE0211D4}"/>
              </a:ext>
            </a:extLst>
          </p:cNvPr>
          <p:cNvSpPr/>
          <p:nvPr/>
        </p:nvSpPr>
        <p:spPr>
          <a:xfrm>
            <a:off x="906896" y="61529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1DAA5E-C024-B00C-9FDE-25F5CE440220}"/>
              </a:ext>
            </a:extLst>
          </p:cNvPr>
          <p:cNvSpPr/>
          <p:nvPr/>
        </p:nvSpPr>
        <p:spPr>
          <a:xfrm>
            <a:off x="5002011" y="61529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331CA6B-C0FA-87E2-2338-FC008DB96290}"/>
              </a:ext>
            </a:extLst>
          </p:cNvPr>
          <p:cNvSpPr/>
          <p:nvPr/>
        </p:nvSpPr>
        <p:spPr>
          <a:xfrm>
            <a:off x="5842969" y="61529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D0C31-B811-9C17-03E5-CE9FC2FD1B89}"/>
              </a:ext>
            </a:extLst>
          </p:cNvPr>
          <p:cNvSpPr/>
          <p:nvPr/>
        </p:nvSpPr>
        <p:spPr>
          <a:xfrm>
            <a:off x="6531065" y="61529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86A086-8D75-E25A-71B2-9B558EAD47F7}"/>
              </a:ext>
            </a:extLst>
          </p:cNvPr>
          <p:cNvSpPr txBox="1"/>
          <p:nvPr/>
        </p:nvSpPr>
        <p:spPr>
          <a:xfrm>
            <a:off x="539869" y="60934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1A8067-6D4E-ECC7-F9CD-C88640FF4947}"/>
              </a:ext>
            </a:extLst>
          </p:cNvPr>
          <p:cNvSpPr txBox="1"/>
          <p:nvPr/>
        </p:nvSpPr>
        <p:spPr>
          <a:xfrm>
            <a:off x="7103207" y="60842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C3BA20-C7EC-E642-6BD5-08DB3778A857}"/>
              </a:ext>
            </a:extLst>
          </p:cNvPr>
          <p:cNvSpPr txBox="1"/>
          <p:nvPr/>
        </p:nvSpPr>
        <p:spPr>
          <a:xfrm>
            <a:off x="2941738" y="345102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C1BF3-5BA6-8EDB-6095-C4F98550F890}"/>
              </a:ext>
            </a:extLst>
          </p:cNvPr>
          <p:cNvSpPr txBox="1"/>
          <p:nvPr/>
        </p:nvSpPr>
        <p:spPr>
          <a:xfrm>
            <a:off x="4747874" y="29047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8004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16997A-8F37-1282-DC33-9B4E7C642E23}"/>
              </a:ext>
            </a:extLst>
          </p:cNvPr>
          <p:cNvSpPr txBox="1"/>
          <p:nvPr/>
        </p:nvSpPr>
        <p:spPr>
          <a:xfrm>
            <a:off x="785349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6FD21-EA94-3F52-D0A4-FA34AFAD7438}"/>
              </a:ext>
            </a:extLst>
          </p:cNvPr>
          <p:cNvSpPr/>
          <p:nvPr/>
        </p:nvSpPr>
        <p:spPr>
          <a:xfrm rot="5400000">
            <a:off x="-64682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B5484-42EC-4195-C33D-471AEAA16C82}"/>
              </a:ext>
            </a:extLst>
          </p:cNvPr>
          <p:cNvSpPr/>
          <p:nvPr/>
        </p:nvSpPr>
        <p:spPr>
          <a:xfrm rot="5400000">
            <a:off x="518919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3F09A-444A-052B-10DC-E7829A467443}"/>
              </a:ext>
            </a:extLst>
          </p:cNvPr>
          <p:cNvSpPr/>
          <p:nvPr/>
        </p:nvSpPr>
        <p:spPr>
          <a:xfrm rot="5400000">
            <a:off x="576107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F29C0-D7C4-F00C-889B-594ACCA58881}"/>
              </a:ext>
            </a:extLst>
          </p:cNvPr>
          <p:cNvSpPr/>
          <p:nvPr/>
        </p:nvSpPr>
        <p:spPr>
          <a:xfrm rot="5400000">
            <a:off x="679693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65643-3C71-3EF2-6323-F84B798A78E1}"/>
              </a:ext>
            </a:extLst>
          </p:cNvPr>
          <p:cNvSpPr/>
          <p:nvPr/>
        </p:nvSpPr>
        <p:spPr>
          <a:xfrm rot="5400000">
            <a:off x="518919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1DA49-D6DD-8E7D-2DE3-51341AD84D5A}"/>
              </a:ext>
            </a:extLst>
          </p:cNvPr>
          <p:cNvSpPr/>
          <p:nvPr/>
        </p:nvSpPr>
        <p:spPr>
          <a:xfrm rot="5400000">
            <a:off x="578211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9B96C-ABCC-420F-AB34-DDE2A2C2A624}"/>
              </a:ext>
            </a:extLst>
          </p:cNvPr>
          <p:cNvSpPr/>
          <p:nvPr/>
        </p:nvSpPr>
        <p:spPr>
          <a:xfrm rot="5400000">
            <a:off x="678795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8494-BDC8-3657-3068-CB0AAD9875D8}"/>
              </a:ext>
            </a:extLst>
          </p:cNvPr>
          <p:cNvSpPr txBox="1"/>
          <p:nvPr/>
        </p:nvSpPr>
        <p:spPr>
          <a:xfrm>
            <a:off x="785349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E55E1D-421C-41D1-6460-4A36F30BD785}"/>
              </a:ext>
            </a:extLst>
          </p:cNvPr>
          <p:cNvSpPr>
            <a:spLocks noChangeAspect="1"/>
          </p:cNvSpPr>
          <p:nvPr/>
        </p:nvSpPr>
        <p:spPr>
          <a:xfrm>
            <a:off x="133264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7F811-50E6-8329-872F-A4FE07FB6AA2}"/>
              </a:ext>
            </a:extLst>
          </p:cNvPr>
          <p:cNvSpPr txBox="1"/>
          <p:nvPr/>
        </p:nvSpPr>
        <p:spPr>
          <a:xfrm>
            <a:off x="2921458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A672BA-1757-ABA5-70AE-726E9D456D45}"/>
              </a:ext>
            </a:extLst>
          </p:cNvPr>
          <p:cNvSpPr/>
          <p:nvPr/>
        </p:nvSpPr>
        <p:spPr>
          <a:xfrm rot="5400000">
            <a:off x="2071427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58194A-EA69-CB6C-5070-FE7C2FC18E18}"/>
              </a:ext>
            </a:extLst>
          </p:cNvPr>
          <p:cNvSpPr/>
          <p:nvPr/>
        </p:nvSpPr>
        <p:spPr>
          <a:xfrm rot="5400000">
            <a:off x="2655028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49440-2C8A-7FEA-574B-0AA6B1E31C66}"/>
              </a:ext>
            </a:extLst>
          </p:cNvPr>
          <p:cNvSpPr/>
          <p:nvPr/>
        </p:nvSpPr>
        <p:spPr>
          <a:xfrm rot="5400000">
            <a:off x="2712216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262C2-2244-555F-EE39-B4C468625E70}"/>
              </a:ext>
            </a:extLst>
          </p:cNvPr>
          <p:cNvSpPr/>
          <p:nvPr/>
        </p:nvSpPr>
        <p:spPr>
          <a:xfrm rot="5400000">
            <a:off x="2815802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4411A-77E9-5C3A-2CDF-517597EC4145}"/>
              </a:ext>
            </a:extLst>
          </p:cNvPr>
          <p:cNvSpPr/>
          <p:nvPr/>
        </p:nvSpPr>
        <p:spPr>
          <a:xfrm rot="5400000">
            <a:off x="2655028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3C97C-F47D-6259-ACAC-9EF273880E40}"/>
              </a:ext>
            </a:extLst>
          </p:cNvPr>
          <p:cNvSpPr/>
          <p:nvPr/>
        </p:nvSpPr>
        <p:spPr>
          <a:xfrm rot="5400000">
            <a:off x="2714320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C17FC-AA6E-1FE4-FA36-0AC655DC43A9}"/>
              </a:ext>
            </a:extLst>
          </p:cNvPr>
          <p:cNvSpPr/>
          <p:nvPr/>
        </p:nvSpPr>
        <p:spPr>
          <a:xfrm rot="5400000">
            <a:off x="2814904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945E4-9916-E34B-2FAF-53FC52B87D7E}"/>
              </a:ext>
            </a:extLst>
          </p:cNvPr>
          <p:cNvSpPr txBox="1"/>
          <p:nvPr/>
        </p:nvSpPr>
        <p:spPr>
          <a:xfrm>
            <a:off x="2921458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19742-C80B-1102-84A8-5CB1529A0F7D}"/>
              </a:ext>
            </a:extLst>
          </p:cNvPr>
          <p:cNvSpPr>
            <a:spLocks noChangeAspect="1"/>
          </p:cNvSpPr>
          <p:nvPr/>
        </p:nvSpPr>
        <p:spPr>
          <a:xfrm>
            <a:off x="2146877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3CEA2-5F64-1995-8DB9-4723068AA3C7}"/>
              </a:ext>
            </a:extLst>
          </p:cNvPr>
          <p:cNvSpPr/>
          <p:nvPr/>
        </p:nvSpPr>
        <p:spPr>
          <a:xfrm rot="5400000">
            <a:off x="2888098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19584-6FD9-EED8-6769-11D195E38454}"/>
              </a:ext>
            </a:extLst>
          </p:cNvPr>
          <p:cNvSpPr txBox="1"/>
          <p:nvPr/>
        </p:nvSpPr>
        <p:spPr>
          <a:xfrm>
            <a:off x="4899522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26770-1259-3D34-13BB-DEB05D20E5A0}"/>
              </a:ext>
            </a:extLst>
          </p:cNvPr>
          <p:cNvSpPr/>
          <p:nvPr/>
        </p:nvSpPr>
        <p:spPr>
          <a:xfrm rot="5400000">
            <a:off x="4049491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9D99F-00F9-7022-7717-A473ADC34CB6}"/>
              </a:ext>
            </a:extLst>
          </p:cNvPr>
          <p:cNvSpPr/>
          <p:nvPr/>
        </p:nvSpPr>
        <p:spPr>
          <a:xfrm rot="5400000">
            <a:off x="4633092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76487-E344-BB34-9BFF-BB4A2DBED607}"/>
              </a:ext>
            </a:extLst>
          </p:cNvPr>
          <p:cNvSpPr/>
          <p:nvPr/>
        </p:nvSpPr>
        <p:spPr>
          <a:xfrm rot="5400000">
            <a:off x="4690280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7ECF0-C6B1-ECAA-2EAF-3BFBBD354C98}"/>
              </a:ext>
            </a:extLst>
          </p:cNvPr>
          <p:cNvSpPr/>
          <p:nvPr/>
        </p:nvSpPr>
        <p:spPr>
          <a:xfrm rot="5400000">
            <a:off x="4793866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29A50F-D93D-110F-08A3-BD05B0E39366}"/>
              </a:ext>
            </a:extLst>
          </p:cNvPr>
          <p:cNvSpPr/>
          <p:nvPr/>
        </p:nvSpPr>
        <p:spPr>
          <a:xfrm rot="5400000">
            <a:off x="4633092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F33379-57C8-7B51-D760-32E1B6FCA3D0}"/>
              </a:ext>
            </a:extLst>
          </p:cNvPr>
          <p:cNvSpPr/>
          <p:nvPr/>
        </p:nvSpPr>
        <p:spPr>
          <a:xfrm rot="5400000">
            <a:off x="4692384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07E66-B56E-C11F-01F7-22D7E50ADF60}"/>
              </a:ext>
            </a:extLst>
          </p:cNvPr>
          <p:cNvSpPr/>
          <p:nvPr/>
        </p:nvSpPr>
        <p:spPr>
          <a:xfrm rot="5400000">
            <a:off x="4792968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C0BC3-70E2-6BE4-EB38-36AD82153D02}"/>
              </a:ext>
            </a:extLst>
          </p:cNvPr>
          <p:cNvSpPr>
            <a:spLocks noChangeAspect="1"/>
          </p:cNvSpPr>
          <p:nvPr/>
        </p:nvSpPr>
        <p:spPr>
          <a:xfrm>
            <a:off x="4124941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68734-0BD9-29DE-06BE-202C4DCD7878}"/>
              </a:ext>
            </a:extLst>
          </p:cNvPr>
          <p:cNvSpPr/>
          <p:nvPr/>
        </p:nvSpPr>
        <p:spPr>
          <a:xfrm rot="5400000">
            <a:off x="4866162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39B4F-577B-1323-8173-FEFCA4DEB56C}"/>
              </a:ext>
            </a:extLst>
          </p:cNvPr>
          <p:cNvSpPr txBox="1"/>
          <p:nvPr/>
        </p:nvSpPr>
        <p:spPr>
          <a:xfrm>
            <a:off x="4899521" y="65462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EEEAA-CD81-E4D7-2417-0C42178E59EB}"/>
              </a:ext>
            </a:extLst>
          </p:cNvPr>
          <p:cNvSpPr txBox="1"/>
          <p:nvPr/>
        </p:nvSpPr>
        <p:spPr>
          <a:xfrm>
            <a:off x="3184435" y="2443264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130BB-775A-F7E5-8174-814F1B23478B}"/>
              </a:ext>
            </a:extLst>
          </p:cNvPr>
          <p:cNvSpPr txBox="1"/>
          <p:nvPr/>
        </p:nvSpPr>
        <p:spPr>
          <a:xfrm>
            <a:off x="3184435" y="132574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9EE7C15-E77C-424B-92BD-44FD1973FA24}"/>
              </a:ext>
            </a:extLst>
          </p:cNvPr>
          <p:cNvSpPr/>
          <p:nvPr/>
        </p:nvSpPr>
        <p:spPr>
          <a:xfrm rot="10800000">
            <a:off x="4925403" y="1754831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C26CC8-1936-038C-01AE-CEE17586B6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6642" y="2443265"/>
            <a:ext cx="0" cy="535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A0C7A-F99F-9A08-E4F3-54059B43D21B}"/>
              </a:ext>
            </a:extLst>
          </p:cNvPr>
          <p:cNvSpPr txBox="1"/>
          <p:nvPr/>
        </p:nvSpPr>
        <p:spPr>
          <a:xfrm>
            <a:off x="5165952" y="135059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441CD-5416-5D1A-707A-21092EDE921D}"/>
              </a:ext>
            </a:extLst>
          </p:cNvPr>
          <p:cNvSpPr txBox="1"/>
          <p:nvPr/>
        </p:nvSpPr>
        <p:spPr>
          <a:xfrm>
            <a:off x="5298920" y="2442410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8C957E-57BE-645C-5C8D-78E8CC0516AF}"/>
              </a:ext>
            </a:extLst>
          </p:cNvPr>
          <p:cNvSpPr txBox="1"/>
          <p:nvPr/>
        </p:nvSpPr>
        <p:spPr>
          <a:xfrm>
            <a:off x="8924591" y="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B21DA4-BD50-57B0-4322-F0CC935EDAFF}"/>
              </a:ext>
            </a:extLst>
          </p:cNvPr>
          <p:cNvSpPr/>
          <p:nvPr/>
        </p:nvSpPr>
        <p:spPr>
          <a:xfrm rot="5400000">
            <a:off x="8074560" y="33335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F1224-EAB6-8E6C-4124-5A2D6D564ADE}"/>
              </a:ext>
            </a:extLst>
          </p:cNvPr>
          <p:cNvSpPr/>
          <p:nvPr/>
        </p:nvSpPr>
        <p:spPr>
          <a:xfrm rot="5400000">
            <a:off x="8658161" y="1909001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A1B1CD-21D7-D8B2-1E0C-4B311F79A23B}"/>
              </a:ext>
            </a:extLst>
          </p:cNvPr>
          <p:cNvSpPr/>
          <p:nvPr/>
        </p:nvSpPr>
        <p:spPr>
          <a:xfrm rot="5400000">
            <a:off x="8715349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DC3EEF-B761-94CD-D2F5-749A625A586D}"/>
              </a:ext>
            </a:extLst>
          </p:cNvPr>
          <p:cNvSpPr/>
          <p:nvPr/>
        </p:nvSpPr>
        <p:spPr>
          <a:xfrm rot="5400000">
            <a:off x="8818935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2BFDCA-563D-D3E2-815D-AA66BF49053F}"/>
              </a:ext>
            </a:extLst>
          </p:cNvPr>
          <p:cNvSpPr/>
          <p:nvPr/>
        </p:nvSpPr>
        <p:spPr>
          <a:xfrm rot="5400000">
            <a:off x="8658161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D90E3E-5DBF-6E48-AC35-DC22984B9837}"/>
              </a:ext>
            </a:extLst>
          </p:cNvPr>
          <p:cNvSpPr/>
          <p:nvPr/>
        </p:nvSpPr>
        <p:spPr>
          <a:xfrm rot="5400000">
            <a:off x="8717453" y="553979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4975A2-A56E-3CE9-4EF9-C1E42CEA03DC}"/>
              </a:ext>
            </a:extLst>
          </p:cNvPr>
          <p:cNvSpPr/>
          <p:nvPr/>
        </p:nvSpPr>
        <p:spPr>
          <a:xfrm rot="5400000">
            <a:off x="8818037" y="612730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CAA51-403F-C3D8-E422-6F7FF86416E1}"/>
              </a:ext>
            </a:extLst>
          </p:cNvPr>
          <p:cNvSpPr>
            <a:spLocks noChangeAspect="1"/>
          </p:cNvSpPr>
          <p:nvPr/>
        </p:nvSpPr>
        <p:spPr>
          <a:xfrm>
            <a:off x="8361820" y="9475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721DFB-B766-1B24-70F5-28D6F9D24963}"/>
              </a:ext>
            </a:extLst>
          </p:cNvPr>
          <p:cNvSpPr txBox="1"/>
          <p:nvPr/>
        </p:nvSpPr>
        <p:spPr>
          <a:xfrm>
            <a:off x="8924591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7BC44B-7D97-94BC-D281-E8056D7E6B93}"/>
              </a:ext>
            </a:extLst>
          </p:cNvPr>
          <p:cNvSpPr/>
          <p:nvPr/>
        </p:nvSpPr>
        <p:spPr>
          <a:xfrm rot="5400000">
            <a:off x="8891230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BE25945-AD51-F1DA-1C45-3DF83FEE0252}"/>
              </a:ext>
            </a:extLst>
          </p:cNvPr>
          <p:cNvSpPr/>
          <p:nvPr/>
        </p:nvSpPr>
        <p:spPr>
          <a:xfrm rot="10800000">
            <a:off x="8954104" y="4571628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C67A9B-A959-F197-91F5-12DB1C1F895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11710" y="5257626"/>
            <a:ext cx="0" cy="722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A94DD1-892C-45F7-70BA-3A453F85E3F8}"/>
              </a:ext>
            </a:extLst>
          </p:cNvPr>
          <p:cNvSpPr txBox="1"/>
          <p:nvPr/>
        </p:nvSpPr>
        <p:spPr>
          <a:xfrm>
            <a:off x="9157663" y="4145887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FD3D38-51DC-AC65-4D02-CD5F765673E1}"/>
              </a:ext>
            </a:extLst>
          </p:cNvPr>
          <p:cNvSpPr txBox="1"/>
          <p:nvPr/>
        </p:nvSpPr>
        <p:spPr>
          <a:xfrm>
            <a:off x="9311710" y="5251406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4FFF37-3264-FB1F-BC78-F9B1CE9737F2}"/>
              </a:ext>
            </a:extLst>
          </p:cNvPr>
          <p:cNvSpPr txBox="1"/>
          <p:nvPr/>
        </p:nvSpPr>
        <p:spPr>
          <a:xfrm>
            <a:off x="6893415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3D3180-161C-18B1-992E-01B0708DD1FF}"/>
              </a:ext>
            </a:extLst>
          </p:cNvPr>
          <p:cNvSpPr/>
          <p:nvPr/>
        </p:nvSpPr>
        <p:spPr>
          <a:xfrm rot="5400000">
            <a:off x="6043384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D3CDE0-58FF-C1B3-7A7F-B5D37E2D1963}"/>
              </a:ext>
            </a:extLst>
          </p:cNvPr>
          <p:cNvSpPr/>
          <p:nvPr/>
        </p:nvSpPr>
        <p:spPr>
          <a:xfrm rot="5400000">
            <a:off x="6626985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A7395-D47B-FFA2-1A30-C0C4BAB4CD33}"/>
              </a:ext>
            </a:extLst>
          </p:cNvPr>
          <p:cNvSpPr/>
          <p:nvPr/>
        </p:nvSpPr>
        <p:spPr>
          <a:xfrm rot="5400000">
            <a:off x="6684173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48C15-15AE-3AE5-8F23-E85B91377C62}"/>
              </a:ext>
            </a:extLst>
          </p:cNvPr>
          <p:cNvSpPr/>
          <p:nvPr/>
        </p:nvSpPr>
        <p:spPr>
          <a:xfrm rot="5400000">
            <a:off x="6787759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CE382C-2D30-379B-DCE5-CACCF991C4E1}"/>
              </a:ext>
            </a:extLst>
          </p:cNvPr>
          <p:cNvSpPr/>
          <p:nvPr/>
        </p:nvSpPr>
        <p:spPr>
          <a:xfrm rot="5400000">
            <a:off x="6626985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4E0D43-57A8-3BEB-B285-C1976F52F401}"/>
              </a:ext>
            </a:extLst>
          </p:cNvPr>
          <p:cNvSpPr/>
          <p:nvPr/>
        </p:nvSpPr>
        <p:spPr>
          <a:xfrm rot="5400000">
            <a:off x="6686277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5D8CF1-9AAA-4AC8-83D3-771EBE27FB33}"/>
              </a:ext>
            </a:extLst>
          </p:cNvPr>
          <p:cNvSpPr/>
          <p:nvPr/>
        </p:nvSpPr>
        <p:spPr>
          <a:xfrm rot="5400000">
            <a:off x="6786861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40DF25-4F95-801B-F5B8-FD92E3D322C6}"/>
              </a:ext>
            </a:extLst>
          </p:cNvPr>
          <p:cNvSpPr txBox="1"/>
          <p:nvPr/>
        </p:nvSpPr>
        <p:spPr>
          <a:xfrm>
            <a:off x="6905359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37A82-6CE7-DD85-8F08-09C5CCBFFD7A}"/>
              </a:ext>
            </a:extLst>
          </p:cNvPr>
          <p:cNvSpPr/>
          <p:nvPr/>
        </p:nvSpPr>
        <p:spPr>
          <a:xfrm rot="5400000">
            <a:off x="6860054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72D8D3-2A51-BAB7-3B89-A4E57F0C0E63}"/>
              </a:ext>
            </a:extLst>
          </p:cNvPr>
          <p:cNvSpPr>
            <a:spLocks noChangeAspect="1"/>
          </p:cNvSpPr>
          <p:nvPr/>
        </p:nvSpPr>
        <p:spPr>
          <a:xfrm>
            <a:off x="6215671" y="98877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73270-CF67-9821-6C67-E23B04A11B67}"/>
              </a:ext>
            </a:extLst>
          </p:cNvPr>
          <p:cNvSpPr txBox="1"/>
          <p:nvPr/>
        </p:nvSpPr>
        <p:spPr>
          <a:xfrm>
            <a:off x="7165931" y="415001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C1265-C8F6-1CCC-5957-777CB5E300C8}"/>
              </a:ext>
            </a:extLst>
          </p:cNvPr>
          <p:cNvSpPr txBox="1"/>
          <p:nvPr/>
        </p:nvSpPr>
        <p:spPr>
          <a:xfrm>
            <a:off x="7170252" y="5277459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1326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D9E30-63D6-FCA2-B924-B92CB7D81BF0}"/>
              </a:ext>
            </a:extLst>
          </p:cNvPr>
          <p:cNvSpPr txBox="1"/>
          <p:nvPr/>
        </p:nvSpPr>
        <p:spPr>
          <a:xfrm>
            <a:off x="744152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E7FD-A00A-0F18-B90B-A33B367BE00F}"/>
              </a:ext>
            </a:extLst>
          </p:cNvPr>
          <p:cNvSpPr/>
          <p:nvPr/>
        </p:nvSpPr>
        <p:spPr>
          <a:xfrm rot="5400000">
            <a:off x="-105879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3FDF6-D307-1813-35D5-0BD0E6CA4DED}"/>
              </a:ext>
            </a:extLst>
          </p:cNvPr>
          <p:cNvSpPr/>
          <p:nvPr/>
        </p:nvSpPr>
        <p:spPr>
          <a:xfrm rot="5400000">
            <a:off x="477722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19DA-3703-5A19-C9FC-A39A94B0A3C4}"/>
              </a:ext>
            </a:extLst>
          </p:cNvPr>
          <p:cNvSpPr/>
          <p:nvPr/>
        </p:nvSpPr>
        <p:spPr>
          <a:xfrm rot="5400000">
            <a:off x="534910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EB17-AC51-EBD5-DAA1-FF3E623A0BC8}"/>
              </a:ext>
            </a:extLst>
          </p:cNvPr>
          <p:cNvSpPr/>
          <p:nvPr/>
        </p:nvSpPr>
        <p:spPr>
          <a:xfrm rot="5400000">
            <a:off x="638496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7E0-2C5B-960E-A010-60C393E5AED4}"/>
              </a:ext>
            </a:extLst>
          </p:cNvPr>
          <p:cNvSpPr/>
          <p:nvPr/>
        </p:nvSpPr>
        <p:spPr>
          <a:xfrm rot="5400000">
            <a:off x="477722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2838-B98D-BA4D-9B22-4987CC21C294}"/>
              </a:ext>
            </a:extLst>
          </p:cNvPr>
          <p:cNvSpPr/>
          <p:nvPr/>
        </p:nvSpPr>
        <p:spPr>
          <a:xfrm rot="5400000">
            <a:off x="537014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2ED1-A926-AE3A-2E40-50748A147157}"/>
              </a:ext>
            </a:extLst>
          </p:cNvPr>
          <p:cNvSpPr/>
          <p:nvPr/>
        </p:nvSpPr>
        <p:spPr>
          <a:xfrm rot="5400000">
            <a:off x="637598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AD984-F8DF-3955-8964-4CFC70D1DE5F}"/>
              </a:ext>
            </a:extLst>
          </p:cNvPr>
          <p:cNvSpPr>
            <a:spLocks noChangeAspect="1"/>
          </p:cNvSpPr>
          <p:nvPr/>
        </p:nvSpPr>
        <p:spPr>
          <a:xfrm>
            <a:off x="181381" y="9475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E3DB5-C28E-6474-D224-267052FA2AB7}"/>
              </a:ext>
            </a:extLst>
          </p:cNvPr>
          <p:cNvSpPr txBox="1"/>
          <p:nvPr/>
        </p:nvSpPr>
        <p:spPr>
          <a:xfrm>
            <a:off x="744152" y="64989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311D8-BF6E-A418-D06C-D196C52E597F}"/>
              </a:ext>
            </a:extLst>
          </p:cNvPr>
          <p:cNvSpPr/>
          <p:nvPr/>
        </p:nvSpPr>
        <p:spPr>
          <a:xfrm rot="5400000">
            <a:off x="710792" y="1909001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1EC5A-0A17-D075-B3FF-76F5C7EF0891}"/>
              </a:ext>
            </a:extLst>
          </p:cNvPr>
          <p:cNvSpPr/>
          <p:nvPr/>
        </p:nvSpPr>
        <p:spPr>
          <a:xfrm rot="5400000">
            <a:off x="767980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3374FE-5DD1-E9DE-FDA0-DF8DB02A87CA}"/>
              </a:ext>
            </a:extLst>
          </p:cNvPr>
          <p:cNvSpPr/>
          <p:nvPr/>
        </p:nvSpPr>
        <p:spPr>
          <a:xfrm rot="5400000">
            <a:off x="871566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8235-3347-5EB8-E2A8-A3E5FD3787EB}"/>
              </a:ext>
            </a:extLst>
          </p:cNvPr>
          <p:cNvSpPr txBox="1"/>
          <p:nvPr/>
        </p:nvSpPr>
        <p:spPr>
          <a:xfrm>
            <a:off x="983621" y="16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358C-F332-75AE-9897-F4F0C3A3C98D}"/>
              </a:ext>
            </a:extLst>
          </p:cNvPr>
          <p:cNvSpPr txBox="1"/>
          <p:nvPr/>
        </p:nvSpPr>
        <p:spPr>
          <a:xfrm>
            <a:off x="983621" y="242170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019-2E78-B0B5-26F0-FBA13AFD7D00}"/>
              </a:ext>
            </a:extLst>
          </p:cNvPr>
          <p:cNvSpPr txBox="1"/>
          <p:nvPr/>
        </p:nvSpPr>
        <p:spPr>
          <a:xfrm>
            <a:off x="2577484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39DFE-2A08-8C30-8189-CA02AC85E8B3}"/>
              </a:ext>
            </a:extLst>
          </p:cNvPr>
          <p:cNvSpPr/>
          <p:nvPr/>
        </p:nvSpPr>
        <p:spPr>
          <a:xfrm rot="5400000">
            <a:off x="1727453" y="334600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292F2F-8ABE-3BE5-7695-FBE1215B6578}"/>
              </a:ext>
            </a:extLst>
          </p:cNvPr>
          <p:cNvSpPr/>
          <p:nvPr/>
        </p:nvSpPr>
        <p:spPr>
          <a:xfrm rot="5400000">
            <a:off x="2311054" y="19214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057C-AD3B-9BF8-8FA8-1B2AE9C6D8BE}"/>
              </a:ext>
            </a:extLst>
          </p:cNvPr>
          <p:cNvSpPr/>
          <p:nvPr/>
        </p:nvSpPr>
        <p:spPr>
          <a:xfrm rot="5400000">
            <a:off x="2368242" y="11376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616A-2EC0-D46D-AABF-D164C010A322}"/>
              </a:ext>
            </a:extLst>
          </p:cNvPr>
          <p:cNvSpPr/>
          <p:nvPr/>
        </p:nvSpPr>
        <p:spPr>
          <a:xfrm rot="5400000">
            <a:off x="2471828" y="51467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9CDB1-EFD1-8329-D328-48E41C0630DD}"/>
              </a:ext>
            </a:extLst>
          </p:cNvPr>
          <p:cNvSpPr/>
          <p:nvPr/>
        </p:nvSpPr>
        <p:spPr>
          <a:xfrm rot="5400000">
            <a:off x="2311054" y="47705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7396C-E00C-E1BA-0CFF-A73850056E1D}"/>
              </a:ext>
            </a:extLst>
          </p:cNvPr>
          <p:cNvSpPr/>
          <p:nvPr/>
        </p:nvSpPr>
        <p:spPr>
          <a:xfrm rot="5400000">
            <a:off x="2370346" y="555223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7121-3B78-8A02-6B6D-CEF880916C06}"/>
              </a:ext>
            </a:extLst>
          </p:cNvPr>
          <p:cNvSpPr/>
          <p:nvPr/>
        </p:nvSpPr>
        <p:spPr>
          <a:xfrm rot="5400000">
            <a:off x="2470930" y="613974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D05E-E1DB-7A39-BEF6-A663BD13BECC}"/>
              </a:ext>
            </a:extLst>
          </p:cNvPr>
          <p:cNvSpPr>
            <a:spLocks noChangeAspect="1"/>
          </p:cNvSpPr>
          <p:nvPr/>
        </p:nvSpPr>
        <p:spPr>
          <a:xfrm>
            <a:off x="2014713" y="10719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B9DEC-C60A-45CD-340E-2E814B001FEA}"/>
              </a:ext>
            </a:extLst>
          </p:cNvPr>
          <p:cNvSpPr txBox="1"/>
          <p:nvPr/>
        </p:nvSpPr>
        <p:spPr>
          <a:xfrm>
            <a:off x="2577484" y="651139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3F417-3F11-1CA0-17A5-9CB7D285B81E}"/>
              </a:ext>
            </a:extLst>
          </p:cNvPr>
          <p:cNvSpPr/>
          <p:nvPr/>
        </p:nvSpPr>
        <p:spPr>
          <a:xfrm rot="5400000">
            <a:off x="2544124" y="1921448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5604E-39CB-213B-8F2C-D21794B4BA95}"/>
              </a:ext>
            </a:extLst>
          </p:cNvPr>
          <p:cNvSpPr/>
          <p:nvPr/>
        </p:nvSpPr>
        <p:spPr>
          <a:xfrm rot="5400000">
            <a:off x="2601312" y="113767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4D3018-F374-A621-FF7A-D5ECD745BFE4}"/>
              </a:ext>
            </a:extLst>
          </p:cNvPr>
          <p:cNvSpPr/>
          <p:nvPr/>
        </p:nvSpPr>
        <p:spPr>
          <a:xfrm rot="5400000">
            <a:off x="2704898" y="51467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2409A-EE2C-F33A-E495-33B9CD4DAC40}"/>
              </a:ext>
            </a:extLst>
          </p:cNvPr>
          <p:cNvSpPr txBox="1"/>
          <p:nvPr/>
        </p:nvSpPr>
        <p:spPr>
          <a:xfrm>
            <a:off x="2816953" y="1409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602ABF5-3277-1E71-354A-9854937F5C19}"/>
              </a:ext>
            </a:extLst>
          </p:cNvPr>
          <p:cNvSpPr/>
          <p:nvPr/>
        </p:nvSpPr>
        <p:spPr>
          <a:xfrm rot="10800000">
            <a:off x="2597580" y="1740125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DE433D-685E-D485-8530-177726A62F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64604" y="2420951"/>
            <a:ext cx="0" cy="4090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831FD-6D0F-917A-87D5-A370DC8CB644}"/>
              </a:ext>
            </a:extLst>
          </p:cNvPr>
          <p:cNvSpPr txBox="1"/>
          <p:nvPr/>
        </p:nvSpPr>
        <p:spPr>
          <a:xfrm>
            <a:off x="2984238" y="2348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BD69E-D608-8FDE-CD0C-FDC7FB93E76E}"/>
              </a:ext>
            </a:extLst>
          </p:cNvPr>
          <p:cNvSpPr txBox="1"/>
          <p:nvPr/>
        </p:nvSpPr>
        <p:spPr>
          <a:xfrm>
            <a:off x="4334102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BB1EF-6DF4-F33A-6437-CF367263EA02}"/>
              </a:ext>
            </a:extLst>
          </p:cNvPr>
          <p:cNvSpPr/>
          <p:nvPr/>
        </p:nvSpPr>
        <p:spPr>
          <a:xfrm rot="5400000">
            <a:off x="3484071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2A1750-5502-5ACE-6110-CF890CC48F2D}"/>
              </a:ext>
            </a:extLst>
          </p:cNvPr>
          <p:cNvSpPr/>
          <p:nvPr/>
        </p:nvSpPr>
        <p:spPr>
          <a:xfrm rot="5400000">
            <a:off x="4067672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9C4A4C-1D20-CEE2-9C69-2B21CA9313A5}"/>
              </a:ext>
            </a:extLst>
          </p:cNvPr>
          <p:cNvSpPr/>
          <p:nvPr/>
        </p:nvSpPr>
        <p:spPr>
          <a:xfrm rot="5400000">
            <a:off x="4124860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5AC5EA-12BC-DA79-FA55-61F444F67DFF}"/>
              </a:ext>
            </a:extLst>
          </p:cNvPr>
          <p:cNvSpPr/>
          <p:nvPr/>
        </p:nvSpPr>
        <p:spPr>
          <a:xfrm rot="5400000">
            <a:off x="4228446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8A8A1-3748-9D89-1317-FD4BBB05D92F}"/>
              </a:ext>
            </a:extLst>
          </p:cNvPr>
          <p:cNvSpPr/>
          <p:nvPr/>
        </p:nvSpPr>
        <p:spPr>
          <a:xfrm rot="5400000">
            <a:off x="4067672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372FA2-F9FC-ADDA-61CB-939F17FC5A26}"/>
              </a:ext>
            </a:extLst>
          </p:cNvPr>
          <p:cNvSpPr/>
          <p:nvPr/>
        </p:nvSpPr>
        <p:spPr>
          <a:xfrm rot="5400000">
            <a:off x="4126964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E2B92-6B78-3514-2B6D-873120E1FF55}"/>
              </a:ext>
            </a:extLst>
          </p:cNvPr>
          <p:cNvSpPr/>
          <p:nvPr/>
        </p:nvSpPr>
        <p:spPr>
          <a:xfrm rot="5400000">
            <a:off x="4227548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28017-36C4-E34B-FEAD-2C89C84B4D35}"/>
              </a:ext>
            </a:extLst>
          </p:cNvPr>
          <p:cNvSpPr txBox="1"/>
          <p:nvPr/>
        </p:nvSpPr>
        <p:spPr>
          <a:xfrm>
            <a:off x="4334102" y="64989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80F2A-93DC-E2CB-66A4-0C7A668E7A18}"/>
              </a:ext>
            </a:extLst>
          </p:cNvPr>
          <p:cNvSpPr>
            <a:spLocks noChangeAspect="1"/>
          </p:cNvSpPr>
          <p:nvPr/>
        </p:nvSpPr>
        <p:spPr>
          <a:xfrm>
            <a:off x="367124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8EC64-0C15-C285-7DB1-676F3E3BC929}"/>
              </a:ext>
            </a:extLst>
          </p:cNvPr>
          <p:cNvSpPr/>
          <p:nvPr/>
        </p:nvSpPr>
        <p:spPr>
          <a:xfrm rot="5400000">
            <a:off x="373277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57E18E-B07C-D819-4875-7E0C101BFA97}"/>
              </a:ext>
            </a:extLst>
          </p:cNvPr>
          <p:cNvSpPr/>
          <p:nvPr/>
        </p:nvSpPr>
        <p:spPr>
          <a:xfrm rot="5400000">
            <a:off x="431638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FA426-759F-C4AD-7A04-DBF97F75B0D0}"/>
              </a:ext>
            </a:extLst>
          </p:cNvPr>
          <p:cNvSpPr/>
          <p:nvPr/>
        </p:nvSpPr>
        <p:spPr>
          <a:xfrm rot="5400000">
            <a:off x="437356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BE163-DB80-4BAF-7C22-0D4ECDC98AC5}"/>
              </a:ext>
            </a:extLst>
          </p:cNvPr>
          <p:cNvSpPr/>
          <p:nvPr/>
        </p:nvSpPr>
        <p:spPr>
          <a:xfrm rot="5400000">
            <a:off x="447715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41DC7D-1126-54EF-6E66-416E9B439423}"/>
              </a:ext>
            </a:extLst>
          </p:cNvPr>
          <p:cNvSpPr/>
          <p:nvPr/>
        </p:nvSpPr>
        <p:spPr>
          <a:xfrm rot="5400000">
            <a:off x="431638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59073-488D-4888-57C7-CDA735020E85}"/>
              </a:ext>
            </a:extLst>
          </p:cNvPr>
          <p:cNvSpPr/>
          <p:nvPr/>
        </p:nvSpPr>
        <p:spPr>
          <a:xfrm rot="5400000">
            <a:off x="437567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15345D-E8A5-CD24-88F1-02E8910F5915}"/>
              </a:ext>
            </a:extLst>
          </p:cNvPr>
          <p:cNvSpPr/>
          <p:nvPr/>
        </p:nvSpPr>
        <p:spPr>
          <a:xfrm rot="5400000">
            <a:off x="447625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1FA90-AB01-BC57-1F5F-D558ADF52A2F}"/>
              </a:ext>
            </a:extLst>
          </p:cNvPr>
          <p:cNvSpPr txBox="1"/>
          <p:nvPr/>
        </p:nvSpPr>
        <p:spPr>
          <a:xfrm>
            <a:off x="4594289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AA274B-95D3-89B1-9463-3EEFD1117D69}"/>
              </a:ext>
            </a:extLst>
          </p:cNvPr>
          <p:cNvSpPr txBox="1"/>
          <p:nvPr/>
        </p:nvSpPr>
        <p:spPr>
          <a:xfrm>
            <a:off x="460646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A25905-AC18-D5DF-9FAE-1FF54782C31C}"/>
              </a:ext>
            </a:extLst>
          </p:cNvPr>
          <p:cNvSpPr>
            <a:spLocks noChangeAspect="1"/>
          </p:cNvSpPr>
          <p:nvPr/>
        </p:nvSpPr>
        <p:spPr>
          <a:xfrm>
            <a:off x="547795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8F836-B54F-798F-D4C0-730AF0A62D17}"/>
              </a:ext>
            </a:extLst>
          </p:cNvPr>
          <p:cNvSpPr/>
          <p:nvPr/>
        </p:nvSpPr>
        <p:spPr>
          <a:xfrm rot="5400000">
            <a:off x="553948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5226F-0FF1-A8B1-0581-E57BBC4723FB}"/>
              </a:ext>
            </a:extLst>
          </p:cNvPr>
          <p:cNvSpPr/>
          <p:nvPr/>
        </p:nvSpPr>
        <p:spPr>
          <a:xfrm rot="5400000">
            <a:off x="612309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00B68-EB94-C132-E768-484249E3E09E}"/>
              </a:ext>
            </a:extLst>
          </p:cNvPr>
          <p:cNvSpPr/>
          <p:nvPr/>
        </p:nvSpPr>
        <p:spPr>
          <a:xfrm rot="5400000">
            <a:off x="618027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9917A6-9B4C-8F40-515B-A5E4096FF4B8}"/>
              </a:ext>
            </a:extLst>
          </p:cNvPr>
          <p:cNvSpPr/>
          <p:nvPr/>
        </p:nvSpPr>
        <p:spPr>
          <a:xfrm rot="5400000">
            <a:off x="628386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13C669-7F7C-ADFF-F707-21933327D915}"/>
              </a:ext>
            </a:extLst>
          </p:cNvPr>
          <p:cNvSpPr/>
          <p:nvPr/>
        </p:nvSpPr>
        <p:spPr>
          <a:xfrm rot="5400000">
            <a:off x="612309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D0088-C56A-792A-A96D-14290B0508BD}"/>
              </a:ext>
            </a:extLst>
          </p:cNvPr>
          <p:cNvSpPr/>
          <p:nvPr/>
        </p:nvSpPr>
        <p:spPr>
          <a:xfrm rot="5400000">
            <a:off x="618238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6B0AD5-D4B0-5A9B-B91C-DE9DCDC89470}"/>
              </a:ext>
            </a:extLst>
          </p:cNvPr>
          <p:cNvSpPr/>
          <p:nvPr/>
        </p:nvSpPr>
        <p:spPr>
          <a:xfrm rot="5400000">
            <a:off x="628296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A43B5-8F4D-F238-2305-6B650F6F19E4}"/>
              </a:ext>
            </a:extLst>
          </p:cNvPr>
          <p:cNvSpPr txBox="1"/>
          <p:nvPr/>
        </p:nvSpPr>
        <p:spPr>
          <a:xfrm>
            <a:off x="641317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62E251-C358-2C50-C49F-4670A140209A}"/>
              </a:ext>
            </a:extLst>
          </p:cNvPr>
          <p:cNvSpPr txBox="1"/>
          <p:nvPr/>
        </p:nvSpPr>
        <p:spPr>
          <a:xfrm>
            <a:off x="6396375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5347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27398-23F5-1E83-B37F-C86097D55996}"/>
              </a:ext>
            </a:extLst>
          </p:cNvPr>
          <p:cNvSpPr/>
          <p:nvPr/>
        </p:nvSpPr>
        <p:spPr>
          <a:xfrm rot="5400000">
            <a:off x="116651" y="33932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22F11-32D1-9D93-F40E-ADE3CCE68158}"/>
              </a:ext>
            </a:extLst>
          </p:cNvPr>
          <p:cNvSpPr/>
          <p:nvPr/>
        </p:nvSpPr>
        <p:spPr>
          <a:xfrm rot="5400000">
            <a:off x="700252" y="196869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3846-EAAC-6322-37E7-1305A1A1301C}"/>
              </a:ext>
            </a:extLst>
          </p:cNvPr>
          <p:cNvSpPr/>
          <p:nvPr/>
        </p:nvSpPr>
        <p:spPr>
          <a:xfrm rot="5400000">
            <a:off x="757440" y="118492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8969-386E-FD03-0053-476BA4F84442}"/>
              </a:ext>
            </a:extLst>
          </p:cNvPr>
          <p:cNvSpPr/>
          <p:nvPr/>
        </p:nvSpPr>
        <p:spPr>
          <a:xfrm rot="5400000">
            <a:off x="861026" y="56192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FA636-698A-88BD-0B39-48F3A09204E0}"/>
              </a:ext>
            </a:extLst>
          </p:cNvPr>
          <p:cNvSpPr/>
          <p:nvPr/>
        </p:nvSpPr>
        <p:spPr>
          <a:xfrm rot="5400000">
            <a:off x="700252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6F5F-0B5E-F035-768C-ACE780870891}"/>
              </a:ext>
            </a:extLst>
          </p:cNvPr>
          <p:cNvSpPr/>
          <p:nvPr/>
        </p:nvSpPr>
        <p:spPr>
          <a:xfrm rot="5400000">
            <a:off x="759544" y="559948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14DF6-70FB-B0E1-A2ED-71CA3244E4A9}"/>
              </a:ext>
            </a:extLst>
          </p:cNvPr>
          <p:cNvSpPr/>
          <p:nvPr/>
        </p:nvSpPr>
        <p:spPr>
          <a:xfrm rot="5400000">
            <a:off x="860128" y="618699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CDCF-F87F-D4E4-BDB3-A224138C51BD}"/>
              </a:ext>
            </a:extLst>
          </p:cNvPr>
          <p:cNvSpPr txBox="1"/>
          <p:nvPr/>
        </p:nvSpPr>
        <p:spPr>
          <a:xfrm>
            <a:off x="990340" y="658100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39F2-0F78-A98A-B536-02EA950A4277}"/>
              </a:ext>
            </a:extLst>
          </p:cNvPr>
          <p:cNvSpPr txBox="1"/>
          <p:nvPr/>
        </p:nvSpPr>
        <p:spPr>
          <a:xfrm>
            <a:off x="973537" y="9450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3D807-122C-127B-CDF2-905FE49AC883}"/>
              </a:ext>
            </a:extLst>
          </p:cNvPr>
          <p:cNvSpPr>
            <a:spLocks noChangeAspect="1"/>
          </p:cNvSpPr>
          <p:nvPr/>
        </p:nvSpPr>
        <p:spPr>
          <a:xfrm>
            <a:off x="112134" y="13951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6C60F-D8DB-E800-5A8F-6B54D97F11B3}"/>
              </a:ext>
            </a:extLst>
          </p:cNvPr>
          <p:cNvSpPr txBox="1"/>
          <p:nvPr/>
        </p:nvSpPr>
        <p:spPr>
          <a:xfrm>
            <a:off x="31694" y="941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3972C-8968-8532-791C-1BD1D3329B89}"/>
              </a:ext>
            </a:extLst>
          </p:cNvPr>
          <p:cNvSpPr/>
          <p:nvPr/>
        </p:nvSpPr>
        <p:spPr>
          <a:xfrm rot="5400000">
            <a:off x="1966183" y="343858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94B7-7002-A466-1588-B0831B846066}"/>
              </a:ext>
            </a:extLst>
          </p:cNvPr>
          <p:cNvSpPr/>
          <p:nvPr/>
        </p:nvSpPr>
        <p:spPr>
          <a:xfrm rot="5400000">
            <a:off x="2549784" y="201401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5F96-18FC-54C1-1C16-3F956ECE46A0}"/>
              </a:ext>
            </a:extLst>
          </p:cNvPr>
          <p:cNvSpPr/>
          <p:nvPr/>
        </p:nvSpPr>
        <p:spPr>
          <a:xfrm rot="5400000">
            <a:off x="2606972" y="123024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D4347-AC4B-9FFA-2829-7D07EAF539B1}"/>
              </a:ext>
            </a:extLst>
          </p:cNvPr>
          <p:cNvSpPr/>
          <p:nvPr/>
        </p:nvSpPr>
        <p:spPr>
          <a:xfrm rot="5400000">
            <a:off x="2710558" y="60725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F94C6-903A-37E9-705B-CB0237D39217}"/>
              </a:ext>
            </a:extLst>
          </p:cNvPr>
          <p:cNvSpPr/>
          <p:nvPr/>
        </p:nvSpPr>
        <p:spPr>
          <a:xfrm rot="5400000">
            <a:off x="2549784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9FD6DF-18AE-21B6-07E0-18F8E120CE72}"/>
              </a:ext>
            </a:extLst>
          </p:cNvPr>
          <p:cNvSpPr/>
          <p:nvPr/>
        </p:nvSpPr>
        <p:spPr>
          <a:xfrm rot="5400000">
            <a:off x="2609076" y="564480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EA66-153B-CB45-9E10-9D79EE3931AE}"/>
              </a:ext>
            </a:extLst>
          </p:cNvPr>
          <p:cNvSpPr/>
          <p:nvPr/>
        </p:nvSpPr>
        <p:spPr>
          <a:xfrm rot="5400000">
            <a:off x="2709660" y="623232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F945-4229-FA07-6052-86E599C20AF6}"/>
              </a:ext>
            </a:extLst>
          </p:cNvPr>
          <p:cNvSpPr txBox="1"/>
          <p:nvPr/>
        </p:nvSpPr>
        <p:spPr>
          <a:xfrm>
            <a:off x="2839872" y="662632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94778-9B8B-4D44-1B61-2C46573F4E3B}"/>
              </a:ext>
            </a:extLst>
          </p:cNvPr>
          <p:cNvSpPr txBox="1"/>
          <p:nvPr/>
        </p:nvSpPr>
        <p:spPr>
          <a:xfrm>
            <a:off x="2823069" y="13982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9788E-056C-B078-33D4-871DF35ED83B}"/>
              </a:ext>
            </a:extLst>
          </p:cNvPr>
          <p:cNvSpPr>
            <a:spLocks noChangeAspect="1"/>
          </p:cNvSpPr>
          <p:nvPr/>
        </p:nvSpPr>
        <p:spPr>
          <a:xfrm>
            <a:off x="2099751" y="19458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7E8B7-E4F4-B727-377F-E102AD209F5C}"/>
              </a:ext>
            </a:extLst>
          </p:cNvPr>
          <p:cNvSpPr txBox="1"/>
          <p:nvPr/>
        </p:nvSpPr>
        <p:spPr>
          <a:xfrm>
            <a:off x="2023228" y="14956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AE64B-9901-041E-A6C2-8856636D167B}"/>
              </a:ext>
            </a:extLst>
          </p:cNvPr>
          <p:cNvSpPr/>
          <p:nvPr/>
        </p:nvSpPr>
        <p:spPr>
          <a:xfrm rot="5400000">
            <a:off x="956980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39410-77F2-46AF-0EBE-8FE24254F936}"/>
              </a:ext>
            </a:extLst>
          </p:cNvPr>
          <p:cNvSpPr/>
          <p:nvPr/>
        </p:nvSpPr>
        <p:spPr>
          <a:xfrm rot="5400000">
            <a:off x="2806511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A3FDA98-81E6-9735-8119-1C7CC73AC8D8}"/>
              </a:ext>
            </a:extLst>
          </p:cNvPr>
          <p:cNvSpPr/>
          <p:nvPr/>
        </p:nvSpPr>
        <p:spPr>
          <a:xfrm>
            <a:off x="2850229" y="453893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14B8E-7DE5-A93E-256C-1B5A37E1E962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3226991" y="3951215"/>
            <a:ext cx="0" cy="570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FD435-F352-2F39-3AD5-F42FB2BF2AE5}"/>
              </a:ext>
            </a:extLst>
          </p:cNvPr>
          <p:cNvSpPr/>
          <p:nvPr/>
        </p:nvSpPr>
        <p:spPr>
          <a:xfrm rot="5400000">
            <a:off x="3914398" y="349333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31E53-4636-9D7D-AB45-6DF364FBDAB6}"/>
              </a:ext>
            </a:extLst>
          </p:cNvPr>
          <p:cNvSpPr/>
          <p:nvPr/>
        </p:nvSpPr>
        <p:spPr>
          <a:xfrm rot="5400000">
            <a:off x="4497999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DF915-0BFC-B194-F7F1-453F94EAADCB}"/>
              </a:ext>
            </a:extLst>
          </p:cNvPr>
          <p:cNvSpPr/>
          <p:nvPr/>
        </p:nvSpPr>
        <p:spPr>
          <a:xfrm rot="5400000">
            <a:off x="4555187" y="128500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345D8-E0A7-FF02-6A43-EA21563834A2}"/>
              </a:ext>
            </a:extLst>
          </p:cNvPr>
          <p:cNvSpPr/>
          <p:nvPr/>
        </p:nvSpPr>
        <p:spPr>
          <a:xfrm rot="5400000">
            <a:off x="4658773" y="66200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D07BD-3E77-7D4C-054A-A2D3C0F5B159}"/>
              </a:ext>
            </a:extLst>
          </p:cNvPr>
          <p:cNvSpPr/>
          <p:nvPr/>
        </p:nvSpPr>
        <p:spPr>
          <a:xfrm rot="5400000">
            <a:off x="4497999" y="4917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9A0C9-6EA6-5A6B-3EE1-8B2488038CEC}"/>
              </a:ext>
            </a:extLst>
          </p:cNvPr>
          <p:cNvSpPr/>
          <p:nvPr/>
        </p:nvSpPr>
        <p:spPr>
          <a:xfrm rot="5400000">
            <a:off x="4557291" y="569956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C5ABB5-8F53-3C46-B1B0-809A09D9B9BF}"/>
              </a:ext>
            </a:extLst>
          </p:cNvPr>
          <p:cNvSpPr/>
          <p:nvPr/>
        </p:nvSpPr>
        <p:spPr>
          <a:xfrm rot="5400000">
            <a:off x="4657875" y="628707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199A6-2264-E7A8-0533-65439154F365}"/>
              </a:ext>
            </a:extLst>
          </p:cNvPr>
          <p:cNvSpPr txBox="1"/>
          <p:nvPr/>
        </p:nvSpPr>
        <p:spPr>
          <a:xfrm>
            <a:off x="4788087" y="668108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361E3-6B09-8E8E-0F5A-41250C43E0FD}"/>
              </a:ext>
            </a:extLst>
          </p:cNvPr>
          <p:cNvSpPr txBox="1"/>
          <p:nvPr/>
        </p:nvSpPr>
        <p:spPr>
          <a:xfrm>
            <a:off x="4771284" y="1945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A23D7-9EBA-5163-934D-3DA7586716C5}"/>
              </a:ext>
            </a:extLst>
          </p:cNvPr>
          <p:cNvSpPr>
            <a:spLocks noChangeAspect="1"/>
          </p:cNvSpPr>
          <p:nvPr/>
        </p:nvSpPr>
        <p:spPr>
          <a:xfrm>
            <a:off x="4011206" y="184845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6BBD9-778D-2462-B9FE-7124CE67A170}"/>
              </a:ext>
            </a:extLst>
          </p:cNvPr>
          <p:cNvSpPr txBox="1"/>
          <p:nvPr/>
        </p:nvSpPr>
        <p:spPr>
          <a:xfrm>
            <a:off x="3930766" y="1395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CDF9E-0830-B921-CA00-5BD748A94747}"/>
              </a:ext>
            </a:extLst>
          </p:cNvPr>
          <p:cNvSpPr/>
          <p:nvPr/>
        </p:nvSpPr>
        <p:spPr>
          <a:xfrm rot="5400000">
            <a:off x="4754727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04CFDE1-28F4-7EDE-E9AE-F619E64FDEBF}"/>
              </a:ext>
            </a:extLst>
          </p:cNvPr>
          <p:cNvSpPr/>
          <p:nvPr/>
        </p:nvSpPr>
        <p:spPr>
          <a:xfrm>
            <a:off x="4815345" y="174457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9B799-E81C-D5B8-DB68-02ADF7914612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5175207" y="1000730"/>
            <a:ext cx="0" cy="726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8BDB72-E50D-090B-2C18-3E94BFF2F60F}"/>
              </a:ext>
            </a:extLst>
          </p:cNvPr>
          <p:cNvSpPr/>
          <p:nvPr/>
        </p:nvSpPr>
        <p:spPr>
          <a:xfrm>
            <a:off x="4924491" y="4901711"/>
            <a:ext cx="1374710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B193-AC46-8C32-180A-7A6152C245DD}"/>
              </a:ext>
            </a:extLst>
          </p:cNvPr>
          <p:cNvSpPr txBox="1"/>
          <p:nvPr/>
        </p:nvSpPr>
        <p:spPr>
          <a:xfrm>
            <a:off x="0" y="837321"/>
            <a:ext cx="24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a. Standard paired end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D3E1-6751-B92B-DB3F-067F09DD3FA2}"/>
              </a:ext>
            </a:extLst>
          </p:cNvPr>
          <p:cNvSpPr/>
          <p:nvPr/>
        </p:nvSpPr>
        <p:spPr>
          <a:xfrm>
            <a:off x="3004229" y="875421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743F1-748C-7D72-B28D-96FE867DD8B8}"/>
              </a:ext>
            </a:extLst>
          </p:cNvPr>
          <p:cNvSpPr/>
          <p:nvPr/>
        </p:nvSpPr>
        <p:spPr>
          <a:xfrm>
            <a:off x="3004228" y="1317188"/>
            <a:ext cx="1127505" cy="181795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8E718-CAA7-EADB-FCAB-EEA8955DE818}"/>
              </a:ext>
            </a:extLst>
          </p:cNvPr>
          <p:cNvSpPr/>
          <p:nvPr/>
        </p:nvSpPr>
        <p:spPr>
          <a:xfrm>
            <a:off x="5171695" y="1317187"/>
            <a:ext cx="1127505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270E4-1EF8-E60D-EE7F-757A44C13133}"/>
              </a:ext>
            </a:extLst>
          </p:cNvPr>
          <p:cNvSpPr/>
          <p:nvPr/>
        </p:nvSpPr>
        <p:spPr>
          <a:xfrm>
            <a:off x="3004229" y="2604694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F6D-1E44-CB0E-37F7-F11D01CCA372}"/>
              </a:ext>
            </a:extLst>
          </p:cNvPr>
          <p:cNvSpPr/>
          <p:nvPr/>
        </p:nvSpPr>
        <p:spPr>
          <a:xfrm>
            <a:off x="4378939" y="3046460"/>
            <a:ext cx="1920261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20E5-7602-A801-0DFD-A3A02CB5D856}"/>
              </a:ext>
            </a:extLst>
          </p:cNvPr>
          <p:cNvSpPr/>
          <p:nvPr/>
        </p:nvSpPr>
        <p:spPr>
          <a:xfrm>
            <a:off x="3004228" y="3046462"/>
            <a:ext cx="1920262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2C77-97AD-3B4E-F6EB-FFCE2872979F}"/>
              </a:ext>
            </a:extLst>
          </p:cNvPr>
          <p:cNvSpPr txBox="1"/>
          <p:nvPr/>
        </p:nvSpPr>
        <p:spPr>
          <a:xfrm>
            <a:off x="0" y="2594085"/>
            <a:ext cx="20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 Read 1 and 2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6E5AC-7539-54D1-1482-A77CC3434EB2}"/>
              </a:ext>
            </a:extLst>
          </p:cNvPr>
          <p:cNvSpPr/>
          <p:nvPr/>
        </p:nvSpPr>
        <p:spPr>
          <a:xfrm>
            <a:off x="3004229" y="4459949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97E7-DD0D-E9AA-B20A-04DEE087E5D4}"/>
              </a:ext>
            </a:extLst>
          </p:cNvPr>
          <p:cNvSpPr txBox="1"/>
          <p:nvPr/>
        </p:nvSpPr>
        <p:spPr>
          <a:xfrm>
            <a:off x="0" y="4414257"/>
            <a:ext cx="28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c. Read 1 adapter contamination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7BB83-F190-FA23-DAE2-EE3908A6D940}"/>
              </a:ext>
            </a:extLst>
          </p:cNvPr>
          <p:cNvSpPr/>
          <p:nvPr/>
        </p:nvSpPr>
        <p:spPr>
          <a:xfrm>
            <a:off x="6299200" y="4459948"/>
            <a:ext cx="840959" cy="181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AF79B-8927-48F6-0172-BCC3AB679B07}"/>
              </a:ext>
            </a:extLst>
          </p:cNvPr>
          <p:cNvSpPr/>
          <p:nvPr/>
        </p:nvSpPr>
        <p:spPr>
          <a:xfrm>
            <a:off x="7140158" y="4459948"/>
            <a:ext cx="722376" cy="18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C9F1E9-7D1A-C3C2-0AA5-330EB9F06B37}"/>
              </a:ext>
            </a:extLst>
          </p:cNvPr>
          <p:cNvSpPr/>
          <p:nvPr/>
        </p:nvSpPr>
        <p:spPr>
          <a:xfrm>
            <a:off x="7828254" y="4459948"/>
            <a:ext cx="521207" cy="181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BF8BE-BE17-9528-FE29-42F3E8F724AA}"/>
              </a:ext>
            </a:extLst>
          </p:cNvPr>
          <p:cNvSpPr txBox="1"/>
          <p:nvPr/>
        </p:nvSpPr>
        <p:spPr>
          <a:xfrm>
            <a:off x="6967887" y="404304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BBE665B-09F9-0596-2588-69826A370B8D}"/>
              </a:ext>
            </a:extLst>
          </p:cNvPr>
          <p:cNvSpPr/>
          <p:nvPr/>
        </p:nvSpPr>
        <p:spPr>
          <a:xfrm rot="16200000" flipH="1">
            <a:off x="7237048" y="3335913"/>
            <a:ext cx="174566" cy="20502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7709-21A2-B81B-49E9-0F886EC6CBFC}"/>
              </a:ext>
            </a:extLst>
          </p:cNvPr>
          <p:cNvSpPr/>
          <p:nvPr/>
        </p:nvSpPr>
        <p:spPr>
          <a:xfrm>
            <a:off x="3004227" y="4901715"/>
            <a:ext cx="4430353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80EE2-7016-8E54-9F4E-FE9A2568EA2E}"/>
              </a:ext>
            </a:extLst>
          </p:cNvPr>
          <p:cNvSpPr txBox="1"/>
          <p:nvPr/>
        </p:nvSpPr>
        <p:spPr>
          <a:xfrm>
            <a:off x="5628494" y="484438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47929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quality scores&#10;&#10;AI-generated content may be incorrect.">
            <a:extLst>
              <a:ext uri="{FF2B5EF4-FFF2-40B4-BE49-F238E27FC236}">
                <a16:creationId xmlns:a16="http://schemas.microsoft.com/office/drawing/2014/main" id="{495D7B4B-7113-53F0-ED2F-18DB2C6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"/>
          <a:stretch>
            <a:fillRect/>
          </a:stretch>
        </p:blipFill>
        <p:spPr>
          <a:xfrm>
            <a:off x="291548" y="1061997"/>
            <a:ext cx="5627078" cy="3995530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1B58D98E-1AE7-4AFF-113C-B14532D6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997"/>
            <a:ext cx="562707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D3FE6-8F75-5114-2918-555D6ADCD092}"/>
              </a:ext>
            </a:extLst>
          </p:cNvPr>
          <p:cNvSpPr txBox="1"/>
          <p:nvPr/>
        </p:nvSpPr>
        <p:spPr>
          <a:xfrm>
            <a:off x="2491778" y="517679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BF9D-5DBB-1883-4931-035F42BA1E85}"/>
              </a:ext>
            </a:extLst>
          </p:cNvPr>
          <p:cNvSpPr txBox="1"/>
          <p:nvPr/>
        </p:nvSpPr>
        <p:spPr>
          <a:xfrm>
            <a:off x="8356342" y="517679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Bad sample</a:t>
            </a:r>
          </a:p>
        </p:txBody>
      </p:sp>
    </p:spTree>
    <p:extLst>
      <p:ext uri="{BB962C8B-B14F-4D97-AF65-F5344CB8AC3E}">
        <p14:creationId xmlns:p14="http://schemas.microsoft.com/office/powerpoint/2010/main" val="27942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2C2EA-D387-C5E7-ED88-4F55B007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36"/>
          <a:stretch>
            <a:fillRect/>
          </a:stretch>
        </p:blipFill>
        <p:spPr>
          <a:xfrm>
            <a:off x="2209800" y="934268"/>
            <a:ext cx="7772400" cy="65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80C59-AA37-353F-0424-33363F4C666B}"/>
              </a:ext>
            </a:extLst>
          </p:cNvPr>
          <p:cNvSpPr txBox="1"/>
          <p:nvPr/>
        </p:nvSpPr>
        <p:spPr>
          <a:xfrm>
            <a:off x="2209800" y="179493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R1: the read sequenced from the P5 side</a:t>
            </a:r>
          </a:p>
          <a:p>
            <a:r>
              <a:rPr lang="en-US" dirty="0"/>
              <a:t>2. R2: the read sequenced from the P7 side</a:t>
            </a:r>
          </a:p>
          <a:p>
            <a:r>
              <a:rPr lang="en-US" dirty="0"/>
              <a:t>3. I1: the i7 index read</a:t>
            </a:r>
          </a:p>
          <a:p>
            <a:r>
              <a:rPr lang="en-US" dirty="0"/>
              <a:t>4. I2: the i5 index read</a:t>
            </a:r>
          </a:p>
        </p:txBody>
      </p:sp>
    </p:spTree>
    <p:extLst>
      <p:ext uri="{BB962C8B-B14F-4D97-AF65-F5344CB8AC3E}">
        <p14:creationId xmlns:p14="http://schemas.microsoft.com/office/powerpoint/2010/main" val="10509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9F0EC4-8684-17D3-44F7-195727F65418}"/>
              </a:ext>
            </a:extLst>
          </p:cNvPr>
          <p:cNvGrpSpPr/>
          <p:nvPr/>
        </p:nvGrpSpPr>
        <p:grpSpPr>
          <a:xfrm>
            <a:off x="641737" y="4046517"/>
            <a:ext cx="11213326" cy="2585323"/>
            <a:chOff x="641737" y="3429000"/>
            <a:chExt cx="11213326" cy="301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213927-9934-B160-412A-4AC4F14F7D27}"/>
                </a:ext>
              </a:extLst>
            </p:cNvPr>
            <p:cNvSpPr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B89CF-3719-D55E-CAEF-084B6794D153}"/>
                </a:ext>
              </a:extLst>
            </p:cNvPr>
            <p:cNvSpPr txBox="1"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GTTTAATTGAGTTGTCATATGTTAATAACGGTAAAGAGACAGCTACGTTTTATTTTTTATTTTTTAACTTTGAATTTAAG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AAAAAEEEEEEEEEEEEEEAAEEEEEEEEEEEE6E66/E/AA/A///EEEA//E///EEE/EEA/AE//&lt;//EE//A///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GTTTAATTGAGTTGTCATATGTTAATAACGGTATCTGTCCTTAGAAGCCCCCAGTTGGAGAGGTTGTAGTGCAGGAGGGA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AAAAAAEE/A&lt;&lt;AEE/EEA66EA&lt;EAEAE&lt;/EAE/AEEE&lt;/E/EEE/EEE//EEE/&lt;/AEEEA&lt;E&lt;EE//EEEEEEEEEA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C36DD-AC08-C9EC-59D5-70BD56A730B3}"/>
              </a:ext>
            </a:extLst>
          </p:cNvPr>
          <p:cNvGrpSpPr/>
          <p:nvPr/>
        </p:nvGrpSpPr>
        <p:grpSpPr>
          <a:xfrm>
            <a:off x="641737" y="404290"/>
            <a:ext cx="11213326" cy="2585323"/>
            <a:chOff x="135378" y="2585323"/>
            <a:chExt cx="11213326" cy="2585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2E3A2E-F5D1-6389-0D9D-CA5A87ED7A7C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34702-4867-832D-B903-EA2EBCBEB41C}"/>
                </a:ext>
              </a:extLst>
            </p:cNvPr>
            <p:cNvSpPr txBox="1"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CTAAAAATACAAAAATTAGCTGGGCATGATGGTGGGTGCCTGTAATGCCAGCTACCTTGAATGCTGAGGCAGGAGAATT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AAAAAE///AAA/EAEEAA////E/EA/EEE6A//EE/A6EAE//E&lt;&lt;/E//E6A&lt;EEE6E/A/EAEA//E/6EEEEEE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CATTTGGGGTTCCCGGACGCTGGGGGCCCTGCCCCAGCTGTTCAGGCTGTGTATTCTGGAGCATGAGGCAGGTGGAGGCT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AAAAAEEEEEEEEEEEEEEEEEEEEEEEEEEEEEEEEEEEEE&lt;AEEEEE&lt;EEEEEEEEEAEEEEEEEEEAEEEEE/EEEE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C09D6-2556-2400-DFFC-5BE4F46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49" b="49021"/>
          <a:stretch>
            <a:fillRect/>
          </a:stretch>
        </p:blipFill>
        <p:spPr>
          <a:xfrm>
            <a:off x="4150921" y="528"/>
            <a:ext cx="3890158" cy="368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ED447-9FDA-A639-510B-7CAB307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8618" b="9036"/>
          <a:stretch>
            <a:fillRect/>
          </a:stretch>
        </p:blipFill>
        <p:spPr>
          <a:xfrm>
            <a:off x="4150921" y="3703617"/>
            <a:ext cx="3886200" cy="305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F0FE9A-7ADB-A0D7-087A-0A9C2AFFCBDC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ADC6C-673C-6216-DC90-81777C798C0E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209A6-1ED1-900A-99F2-368E2365052E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2922A-0DA1-5197-2CB7-EA36F5196BFB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C6E8E2-9D87-19A3-80BC-EDDA0A73EB15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BECC3-6393-E1BF-EC11-CC218DDE9334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4730C3-698A-2F7F-D82D-88FD133AEF84}"/>
              </a:ext>
            </a:extLst>
          </p:cNvPr>
          <p:cNvSpPr>
            <a:spLocks noChangeAspect="1"/>
          </p:cNvSpPr>
          <p:nvPr/>
        </p:nvSpPr>
        <p:spPr>
          <a:xfrm>
            <a:off x="286136" y="404651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4624DB-F351-A430-999C-5E04C0E2A077}"/>
              </a:ext>
            </a:extLst>
          </p:cNvPr>
          <p:cNvSpPr>
            <a:spLocks noChangeAspect="1"/>
          </p:cNvSpPr>
          <p:nvPr/>
        </p:nvSpPr>
        <p:spPr>
          <a:xfrm>
            <a:off x="286136" y="433687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48CAA-9C43-DBD4-9543-10829F713A92}"/>
              </a:ext>
            </a:extLst>
          </p:cNvPr>
          <p:cNvSpPr>
            <a:spLocks noChangeAspect="1"/>
          </p:cNvSpPr>
          <p:nvPr/>
        </p:nvSpPr>
        <p:spPr>
          <a:xfrm>
            <a:off x="286136" y="4882310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704255-3DA1-A66D-20AE-1C584581E7D7}"/>
              </a:ext>
            </a:extLst>
          </p:cNvPr>
          <p:cNvSpPr>
            <a:spLocks noChangeAspect="1"/>
          </p:cNvSpPr>
          <p:nvPr/>
        </p:nvSpPr>
        <p:spPr>
          <a:xfrm>
            <a:off x="286136" y="549766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3EFCD-3103-3473-0CE1-36D2B658E59C}"/>
              </a:ext>
            </a:extLst>
          </p:cNvPr>
          <p:cNvSpPr>
            <a:spLocks noChangeAspect="1"/>
          </p:cNvSpPr>
          <p:nvPr/>
        </p:nvSpPr>
        <p:spPr>
          <a:xfrm>
            <a:off x="286136" y="578802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5BDA1-A7FC-929C-19ED-AE17E709B24D}"/>
              </a:ext>
            </a:extLst>
          </p:cNvPr>
          <p:cNvSpPr>
            <a:spLocks noChangeAspect="1"/>
          </p:cNvSpPr>
          <p:nvPr/>
        </p:nvSpPr>
        <p:spPr>
          <a:xfrm>
            <a:off x="286136" y="633345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162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626</Words>
  <Application>Microsoft Macintosh PowerPoint</Application>
  <PresentationFormat>Widescreen</PresentationFormat>
  <Paragraphs>334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Barry, Timothy</dc:creator>
  <cp:lastModifiedBy>Barry, Timothy</cp:lastModifiedBy>
  <cp:revision>341</cp:revision>
  <dcterms:created xsi:type="dcterms:W3CDTF">2025-07-28T21:53:44Z</dcterms:created>
  <dcterms:modified xsi:type="dcterms:W3CDTF">2025-07-29T15:33:02Z</dcterms:modified>
</cp:coreProperties>
</file>