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52E7-FE39-439A-AEEC-C752C75651F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EEAB-C40C-4492-AA88-1AECE7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52E7-FE39-439A-AEEC-C752C75651F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EEAB-C40C-4492-AA88-1AECE7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52E7-FE39-439A-AEEC-C752C75651F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EEAB-C40C-4492-AA88-1AECE7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52E7-FE39-439A-AEEC-C752C75651F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EEAB-C40C-4492-AA88-1AECE7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52E7-FE39-439A-AEEC-C752C75651F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EEAB-C40C-4492-AA88-1AECE7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52E7-FE39-439A-AEEC-C752C75651F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EEAB-C40C-4492-AA88-1AECE7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4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52E7-FE39-439A-AEEC-C752C75651F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EEAB-C40C-4492-AA88-1AECE7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6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52E7-FE39-439A-AEEC-C752C75651F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EEAB-C40C-4492-AA88-1AECE7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0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52E7-FE39-439A-AEEC-C752C75651F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EEAB-C40C-4492-AA88-1AECE7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52E7-FE39-439A-AEEC-C752C75651F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EEAB-C40C-4492-AA88-1AECE7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52E7-FE39-439A-AEEC-C752C75651F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EEAB-C40C-4492-AA88-1AECE7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52E7-FE39-439A-AEEC-C752C75651F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EEAB-C40C-4492-AA88-1AECE77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8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Assessment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Refactory – CIU – Sept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2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779" y="128583"/>
            <a:ext cx="8894618" cy="674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581" y="249382"/>
            <a:ext cx="8084921" cy="59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5" y="162932"/>
            <a:ext cx="8155709" cy="64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4" y="97692"/>
            <a:ext cx="10270837" cy="667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3" y="129623"/>
            <a:ext cx="7437437" cy="66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2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339" y="64655"/>
            <a:ext cx="7454787" cy="657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7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955"/>
            <a:ext cx="8969684" cy="64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Assessment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 Presentation</dc:title>
  <dc:creator>Timothy</dc:creator>
  <cp:lastModifiedBy>Timothy</cp:lastModifiedBy>
  <cp:revision>2</cp:revision>
  <dcterms:created xsi:type="dcterms:W3CDTF">2019-09-10T12:26:27Z</dcterms:created>
  <dcterms:modified xsi:type="dcterms:W3CDTF">2019-09-10T12:55:10Z</dcterms:modified>
</cp:coreProperties>
</file>